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27"/>
  </p:notesMasterIdLst>
  <p:sldIdLst>
    <p:sldId id="571" r:id="rId2"/>
    <p:sldId id="567" r:id="rId3"/>
    <p:sldId id="597" r:id="rId4"/>
    <p:sldId id="598" r:id="rId5"/>
    <p:sldId id="599" r:id="rId6"/>
    <p:sldId id="600" r:id="rId7"/>
    <p:sldId id="601" r:id="rId8"/>
    <p:sldId id="602" r:id="rId9"/>
    <p:sldId id="604" r:id="rId10"/>
    <p:sldId id="624" r:id="rId11"/>
    <p:sldId id="606" r:id="rId12"/>
    <p:sldId id="608" r:id="rId13"/>
    <p:sldId id="609" r:id="rId14"/>
    <p:sldId id="610" r:id="rId15"/>
    <p:sldId id="625" r:id="rId16"/>
    <p:sldId id="612" r:id="rId17"/>
    <p:sldId id="614" r:id="rId18"/>
    <p:sldId id="615" r:id="rId19"/>
    <p:sldId id="617" r:id="rId20"/>
    <p:sldId id="618" r:id="rId21"/>
    <p:sldId id="620" r:id="rId22"/>
    <p:sldId id="621" r:id="rId23"/>
    <p:sldId id="622" r:id="rId24"/>
    <p:sldId id="626" r:id="rId25"/>
    <p:sldId id="623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FF4040"/>
    <a:srgbClr val="E31612"/>
    <a:srgbClr val="FFC000"/>
    <a:srgbClr val="FCF2E6"/>
    <a:srgbClr val="900000"/>
    <a:srgbClr val="5B9BD5"/>
    <a:srgbClr val="1862AA"/>
    <a:srgbClr val="F2F2F2"/>
    <a:srgbClr val="EAA0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85321" autoAdjust="0"/>
  </p:normalViewPr>
  <p:slideViewPr>
    <p:cSldViewPr snapToGrid="0">
      <p:cViewPr>
        <p:scale>
          <a:sx n="69" d="100"/>
          <a:sy n="69" d="100"/>
        </p:scale>
        <p:origin x="1626" y="7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63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68117-D6FF-463C-B4DD-E7B297A7DC7B}" type="datetimeFigureOut">
              <a:rPr lang="zh-CN" altLang="en-US" smtClean="0"/>
              <a:t>2017/12/13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ACE48B-B581-41B6-935D-38E9143281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542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9695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078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7806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5397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1770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934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7580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3187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6750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2485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72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3863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8998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3806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2743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3805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3009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990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4411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916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4783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4956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4636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8845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ACE48B-B581-41B6-935D-38E91432817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242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524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605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877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626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018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057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71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585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23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229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4FD6-AA50-4145-84A6-A2E643B47976}" type="datetimeFigureOut">
              <a:rPr lang="zh-CN" altLang="en-US" smtClean="0"/>
              <a:t>2017/12/13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465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14FD6-AA50-4145-84A6-A2E643B47976}" type="datetimeFigureOut">
              <a:rPr lang="zh-CN" altLang="en-US" smtClean="0"/>
              <a:t>2017/12/13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5A78A-892E-4FB5-926D-4D7E012A1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30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ibaotu.com/ppt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8" name="Rectangle 3"/>
          <p:cNvSpPr txBox="1">
            <a:spLocks noChangeArrowheads="1"/>
          </p:cNvSpPr>
          <p:nvPr/>
        </p:nvSpPr>
        <p:spPr bwMode="auto">
          <a:xfrm>
            <a:off x="794173" y="3533830"/>
            <a:ext cx="10603654" cy="821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algn="ctr">
              <a:defRPr sz="7000">
                <a:latin typeface="方正特雅宋_GBK" panose="02000000000000000000" pitchFamily="2" charset="-122"/>
                <a:ea typeface="方正特雅宋_GBK" panose="02000000000000000000" pitchFamily="2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sz="6000" b="1" dirty="0">
                <a:solidFill>
                  <a:srgbClr val="C00000"/>
                </a:solidFill>
                <a:latin typeface="方正字迹-志勇魏碑简体" panose="02010600010101010101" pitchFamily="2" charset="-122"/>
                <a:ea typeface="方正字迹-志勇魏碑简体" panose="02010600010101010101" pitchFamily="2" charset="-122"/>
              </a:rPr>
              <a:t>基层</a:t>
            </a:r>
            <a:r>
              <a:rPr lang="zh-CN" altLang="en-US" sz="6000" b="1" dirty="0" smtClean="0">
                <a:solidFill>
                  <a:srgbClr val="C00000"/>
                </a:solidFill>
                <a:latin typeface="方正字迹-志勇魏碑简体" panose="02010600010101010101" pitchFamily="2" charset="-122"/>
                <a:ea typeface="方正字迹-志勇魏碑简体" panose="02010600010101010101" pitchFamily="2" charset="-122"/>
              </a:rPr>
              <a:t>党组织</a:t>
            </a:r>
            <a:endParaRPr lang="en-US" altLang="zh-CN" sz="6000" b="1" dirty="0" smtClean="0">
              <a:solidFill>
                <a:srgbClr val="C00000"/>
              </a:solidFill>
              <a:latin typeface="方正字迹-志勇魏碑简体" panose="02010600010101010101" pitchFamily="2" charset="-122"/>
              <a:ea typeface="方正字迹-志勇魏碑简体" panose="02010600010101010101" pitchFamily="2" charset="-122"/>
            </a:endParaRPr>
          </a:p>
          <a:p>
            <a:r>
              <a:rPr lang="zh-CN" altLang="en-US" sz="6000" b="1" dirty="0" smtClean="0">
                <a:solidFill>
                  <a:srgbClr val="C00000"/>
                </a:solidFill>
                <a:latin typeface="方正字迹-志勇魏碑简体" panose="02010600010101010101" pitchFamily="2" charset="-122"/>
                <a:ea typeface="方正字迹-志勇魏碑简体" panose="02010600010101010101" pitchFamily="2" charset="-122"/>
              </a:rPr>
              <a:t>党支部</a:t>
            </a:r>
            <a:r>
              <a:rPr lang="zh-CN" altLang="en-US" sz="6000" b="1" dirty="0">
                <a:solidFill>
                  <a:srgbClr val="C00000"/>
                </a:solidFill>
                <a:latin typeface="方正字迹-志勇魏碑简体" panose="02010600010101010101" pitchFamily="2" charset="-122"/>
                <a:ea typeface="方正字迹-志勇魏碑简体" panose="02010600010101010101" pitchFamily="2" charset="-122"/>
              </a:rPr>
              <a:t>工作汇报</a:t>
            </a:r>
            <a:endParaRPr lang="zh-CN" altLang="zh-CN" sz="6000" b="1" dirty="0">
              <a:solidFill>
                <a:srgbClr val="C00000"/>
              </a:solidFill>
              <a:latin typeface="方正字迹-志勇魏碑简体" panose="02010600010101010101" pitchFamily="2" charset="-122"/>
              <a:ea typeface="方正字迹-志勇魏碑简体" panose="02010600010101010101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293434" y="5180926"/>
            <a:ext cx="5678157" cy="82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en-US" sz="2000" dirty="0"/>
              <a:t>汇报人</a:t>
            </a:r>
            <a:r>
              <a:rPr lang="zh-CN" altLang="en-US" sz="2000" dirty="0" smtClean="0"/>
              <a:t>：小笼包   </a:t>
            </a:r>
            <a:endParaRPr lang="en-US" altLang="zh-CN" sz="2000" dirty="0" smtClean="0"/>
          </a:p>
          <a:p>
            <a:pPr>
              <a:lnSpc>
                <a:spcPts val="3000"/>
              </a:lnSpc>
            </a:pPr>
            <a:r>
              <a:rPr lang="zh-CN" altLang="en-US" sz="2000" dirty="0" smtClean="0"/>
              <a:t>时间</a:t>
            </a:r>
            <a:r>
              <a:rPr lang="zh-CN" altLang="en-US" sz="2000" dirty="0"/>
              <a:t>：</a:t>
            </a:r>
            <a:r>
              <a:rPr lang="en-US" altLang="zh-CN" sz="2000" dirty="0"/>
              <a:t>XX</a:t>
            </a:r>
            <a:r>
              <a:rPr lang="zh-CN" altLang="en-US" sz="2000" dirty="0"/>
              <a:t>年</a:t>
            </a:r>
            <a:r>
              <a:rPr lang="en-US" altLang="zh-CN" sz="2000" dirty="0"/>
              <a:t>XX</a:t>
            </a:r>
            <a:r>
              <a:rPr lang="zh-CN" altLang="en-US" sz="2000" dirty="0"/>
              <a:t>月</a:t>
            </a:r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2398680" y="-307730"/>
            <a:ext cx="7467666" cy="7473459"/>
          </a:xfrm>
          <a:custGeom>
            <a:avLst/>
            <a:gdLst>
              <a:gd name="T0" fmla="*/ 380 w 542"/>
              <a:gd name="T1" fmla="*/ 498 h 542"/>
              <a:gd name="T2" fmla="*/ 438 w 542"/>
              <a:gd name="T3" fmla="*/ 448 h 542"/>
              <a:gd name="T4" fmla="*/ 510 w 542"/>
              <a:gd name="T5" fmla="*/ 393 h 542"/>
              <a:gd name="T6" fmla="*/ 521 w 542"/>
              <a:gd name="T7" fmla="*/ 248 h 542"/>
              <a:gd name="T8" fmla="*/ 497 w 542"/>
              <a:gd name="T9" fmla="*/ 180 h 542"/>
              <a:gd name="T10" fmla="*/ 467 w 542"/>
              <a:gd name="T11" fmla="*/ 94 h 542"/>
              <a:gd name="T12" fmla="*/ 346 w 542"/>
              <a:gd name="T13" fmla="*/ 14 h 542"/>
              <a:gd name="T14" fmla="*/ 283 w 542"/>
              <a:gd name="T15" fmla="*/ 25 h 542"/>
              <a:gd name="T16" fmla="*/ 189 w 542"/>
              <a:gd name="T17" fmla="*/ 49 h 542"/>
              <a:gd name="T18" fmla="*/ 60 w 542"/>
              <a:gd name="T19" fmla="*/ 105 h 542"/>
              <a:gd name="T20" fmla="*/ 40 w 542"/>
              <a:gd name="T21" fmla="*/ 167 h 542"/>
              <a:gd name="T22" fmla="*/ 36 w 542"/>
              <a:gd name="T23" fmla="*/ 257 h 542"/>
              <a:gd name="T24" fmla="*/ 12 w 542"/>
              <a:gd name="T25" fmla="*/ 348 h 542"/>
              <a:gd name="T26" fmla="*/ 100 w 542"/>
              <a:gd name="T27" fmla="*/ 457 h 542"/>
              <a:gd name="T28" fmla="*/ 168 w 542"/>
              <a:gd name="T29" fmla="*/ 494 h 542"/>
              <a:gd name="T30" fmla="*/ 244 w 542"/>
              <a:gd name="T31" fmla="*/ 537 h 542"/>
              <a:gd name="T32" fmla="*/ 406 w 542"/>
              <a:gd name="T33" fmla="*/ 488 h 542"/>
              <a:gd name="T34" fmla="*/ 207 w 542"/>
              <a:gd name="T35" fmla="*/ 495 h 542"/>
              <a:gd name="T36" fmla="*/ 141 w 542"/>
              <a:gd name="T37" fmla="*/ 474 h 542"/>
              <a:gd name="T38" fmla="*/ 69 w 542"/>
              <a:gd name="T39" fmla="*/ 357 h 542"/>
              <a:gd name="T40" fmla="*/ 38 w 542"/>
              <a:gd name="T41" fmla="*/ 308 h 542"/>
              <a:gd name="T42" fmla="*/ 33 w 542"/>
              <a:gd name="T43" fmla="*/ 224 h 542"/>
              <a:gd name="T44" fmla="*/ 116 w 542"/>
              <a:gd name="T45" fmla="*/ 116 h 542"/>
              <a:gd name="T46" fmla="*/ 147 w 542"/>
              <a:gd name="T47" fmla="*/ 62 h 542"/>
              <a:gd name="T48" fmla="*/ 241 w 542"/>
              <a:gd name="T49" fmla="*/ 52 h 542"/>
              <a:gd name="T50" fmla="*/ 364 w 542"/>
              <a:gd name="T51" fmla="*/ 57 h 542"/>
              <a:gd name="T52" fmla="*/ 436 w 542"/>
              <a:gd name="T53" fmla="*/ 81 h 542"/>
              <a:gd name="T54" fmla="*/ 482 w 542"/>
              <a:gd name="T55" fmla="*/ 218 h 542"/>
              <a:gd name="T56" fmla="*/ 505 w 542"/>
              <a:gd name="T57" fmla="*/ 269 h 542"/>
              <a:gd name="T58" fmla="*/ 498 w 542"/>
              <a:gd name="T59" fmla="*/ 353 h 542"/>
              <a:gd name="T60" fmla="*/ 397 w 542"/>
              <a:gd name="T61" fmla="*/ 447 h 542"/>
              <a:gd name="T62" fmla="*/ 359 w 542"/>
              <a:gd name="T63" fmla="*/ 495 h 542"/>
              <a:gd name="T64" fmla="*/ 265 w 542"/>
              <a:gd name="T65" fmla="*/ 523 h 542"/>
              <a:gd name="T66" fmla="*/ 462 w 542"/>
              <a:gd name="T67" fmla="*/ 452 h 542"/>
              <a:gd name="T68" fmla="*/ 503 w 542"/>
              <a:gd name="T69" fmla="*/ 350 h 542"/>
              <a:gd name="T70" fmla="*/ 17 w 542"/>
              <a:gd name="T71" fmla="*/ 348 h 542"/>
              <a:gd name="T72" fmla="*/ 35 w 542"/>
              <a:gd name="T73" fmla="*/ 376 h 542"/>
              <a:gd name="T74" fmla="*/ 516 w 542"/>
              <a:gd name="T75" fmla="*/ 278 h 542"/>
              <a:gd name="T76" fmla="*/ 492 w 542"/>
              <a:gd name="T77" fmla="*/ 335 h 542"/>
              <a:gd name="T78" fmla="*/ 14 w 542"/>
              <a:gd name="T79" fmla="*/ 281 h 542"/>
              <a:gd name="T80" fmla="*/ 493 w 542"/>
              <a:gd name="T81" fmla="*/ 269 h 542"/>
              <a:gd name="T82" fmla="*/ 499 w 542"/>
              <a:gd name="T83" fmla="*/ 255 h 542"/>
              <a:gd name="T84" fmla="*/ 508 w 542"/>
              <a:gd name="T85" fmla="*/ 156 h 542"/>
              <a:gd name="T86" fmla="*/ 437 w 542"/>
              <a:gd name="T87" fmla="*/ 76 h 542"/>
              <a:gd name="T88" fmla="*/ 457 w 542"/>
              <a:gd name="T89" fmla="*/ 138 h 542"/>
              <a:gd name="T90" fmla="*/ 386 w 542"/>
              <a:gd name="T91" fmla="*/ 70 h 542"/>
              <a:gd name="T92" fmla="*/ 298 w 542"/>
              <a:gd name="T93" fmla="*/ 14 h 542"/>
              <a:gd name="T94" fmla="*/ 360 w 542"/>
              <a:gd name="T95" fmla="*/ 60 h 542"/>
              <a:gd name="T96" fmla="*/ 254 w 542"/>
              <a:gd name="T97" fmla="*/ 40 h 542"/>
              <a:gd name="T98" fmla="*/ 145 w 542"/>
              <a:gd name="T99" fmla="*/ 59 h 542"/>
              <a:gd name="T100" fmla="*/ 180 w 542"/>
              <a:gd name="T101" fmla="*/ 65 h 542"/>
              <a:gd name="T102" fmla="*/ 124 w 542"/>
              <a:gd name="T103" fmla="*/ 101 h 542"/>
              <a:gd name="T104" fmla="*/ 92 w 542"/>
              <a:gd name="T105" fmla="*/ 126 h 542"/>
              <a:gd name="T106" fmla="*/ 14 w 542"/>
              <a:gd name="T107" fmla="*/ 251 h 542"/>
              <a:gd name="T108" fmla="*/ 17 w 542"/>
              <a:gd name="T109" fmla="*/ 223 h 542"/>
              <a:gd name="T110" fmla="*/ 60 w 542"/>
              <a:gd name="T111" fmla="*/ 364 h 542"/>
              <a:gd name="T112" fmla="*/ 127 w 542"/>
              <a:gd name="T113" fmla="*/ 451 h 542"/>
              <a:gd name="T114" fmla="*/ 145 w 542"/>
              <a:gd name="T115" fmla="*/ 495 h 542"/>
              <a:gd name="T116" fmla="*/ 327 w 542"/>
              <a:gd name="T117" fmla="*/ 486 h 542"/>
              <a:gd name="T118" fmla="*/ 185 w 542"/>
              <a:gd name="T119" fmla="*/ 485 h 542"/>
              <a:gd name="T120" fmla="*/ 217 w 542"/>
              <a:gd name="T121" fmla="*/ 521 h 542"/>
              <a:gd name="T122" fmla="*/ 260 w 542"/>
              <a:gd name="T123" fmla="*/ 527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2" h="542">
                <a:moveTo>
                  <a:pt x="310" y="536"/>
                </a:moveTo>
                <a:cubicBezTo>
                  <a:pt x="312" y="535"/>
                  <a:pt x="312" y="535"/>
                  <a:pt x="312" y="535"/>
                </a:cubicBezTo>
                <a:cubicBezTo>
                  <a:pt x="310" y="520"/>
                  <a:pt x="310" y="520"/>
                  <a:pt x="310" y="520"/>
                </a:cubicBezTo>
                <a:cubicBezTo>
                  <a:pt x="308" y="520"/>
                  <a:pt x="308" y="520"/>
                  <a:pt x="308" y="520"/>
                </a:cubicBezTo>
                <a:cubicBezTo>
                  <a:pt x="308" y="520"/>
                  <a:pt x="300" y="521"/>
                  <a:pt x="294" y="522"/>
                </a:cubicBezTo>
                <a:cubicBezTo>
                  <a:pt x="294" y="521"/>
                  <a:pt x="294" y="519"/>
                  <a:pt x="294" y="515"/>
                </a:cubicBezTo>
                <a:cubicBezTo>
                  <a:pt x="301" y="514"/>
                  <a:pt x="307" y="513"/>
                  <a:pt x="307" y="513"/>
                </a:cubicBezTo>
                <a:cubicBezTo>
                  <a:pt x="309" y="513"/>
                  <a:pt x="309" y="513"/>
                  <a:pt x="309" y="513"/>
                </a:cubicBezTo>
                <a:cubicBezTo>
                  <a:pt x="309" y="513"/>
                  <a:pt x="308" y="505"/>
                  <a:pt x="307" y="502"/>
                </a:cubicBezTo>
                <a:cubicBezTo>
                  <a:pt x="310" y="502"/>
                  <a:pt x="314" y="501"/>
                  <a:pt x="317" y="501"/>
                </a:cubicBezTo>
                <a:cubicBezTo>
                  <a:pt x="319" y="511"/>
                  <a:pt x="323" y="528"/>
                  <a:pt x="323" y="531"/>
                </a:cubicBezTo>
                <a:cubicBezTo>
                  <a:pt x="323" y="533"/>
                  <a:pt x="323" y="533"/>
                  <a:pt x="323" y="533"/>
                </a:cubicBezTo>
                <a:cubicBezTo>
                  <a:pt x="326" y="533"/>
                  <a:pt x="326" y="533"/>
                  <a:pt x="326" y="533"/>
                </a:cubicBezTo>
                <a:cubicBezTo>
                  <a:pt x="326" y="533"/>
                  <a:pt x="358" y="527"/>
                  <a:pt x="386" y="512"/>
                </a:cubicBezTo>
                <a:cubicBezTo>
                  <a:pt x="388" y="511"/>
                  <a:pt x="388" y="511"/>
                  <a:pt x="388" y="511"/>
                </a:cubicBezTo>
                <a:cubicBezTo>
                  <a:pt x="382" y="497"/>
                  <a:pt x="382" y="497"/>
                  <a:pt x="382" y="497"/>
                </a:cubicBezTo>
                <a:cubicBezTo>
                  <a:pt x="380" y="498"/>
                  <a:pt x="380" y="498"/>
                  <a:pt x="380" y="498"/>
                </a:cubicBezTo>
                <a:cubicBezTo>
                  <a:pt x="379" y="498"/>
                  <a:pt x="372" y="501"/>
                  <a:pt x="367" y="503"/>
                </a:cubicBezTo>
                <a:cubicBezTo>
                  <a:pt x="366" y="502"/>
                  <a:pt x="366" y="500"/>
                  <a:pt x="365" y="497"/>
                </a:cubicBezTo>
                <a:cubicBezTo>
                  <a:pt x="371" y="494"/>
                  <a:pt x="376" y="491"/>
                  <a:pt x="377" y="491"/>
                </a:cubicBezTo>
                <a:cubicBezTo>
                  <a:pt x="379" y="490"/>
                  <a:pt x="379" y="490"/>
                  <a:pt x="379" y="490"/>
                </a:cubicBezTo>
                <a:cubicBezTo>
                  <a:pt x="379" y="490"/>
                  <a:pt x="375" y="483"/>
                  <a:pt x="373" y="481"/>
                </a:cubicBezTo>
                <a:cubicBezTo>
                  <a:pt x="376" y="480"/>
                  <a:pt x="379" y="478"/>
                  <a:pt x="382" y="477"/>
                </a:cubicBezTo>
                <a:cubicBezTo>
                  <a:pt x="387" y="486"/>
                  <a:pt x="396" y="501"/>
                  <a:pt x="397" y="504"/>
                </a:cubicBezTo>
                <a:cubicBezTo>
                  <a:pt x="398" y="506"/>
                  <a:pt x="398" y="506"/>
                  <a:pt x="398" y="506"/>
                </a:cubicBezTo>
                <a:cubicBezTo>
                  <a:pt x="400" y="505"/>
                  <a:pt x="400" y="505"/>
                  <a:pt x="400" y="505"/>
                </a:cubicBezTo>
                <a:cubicBezTo>
                  <a:pt x="400" y="505"/>
                  <a:pt x="429" y="490"/>
                  <a:pt x="451" y="466"/>
                </a:cubicBezTo>
                <a:cubicBezTo>
                  <a:pt x="453" y="465"/>
                  <a:pt x="453" y="465"/>
                  <a:pt x="453" y="465"/>
                </a:cubicBezTo>
                <a:cubicBezTo>
                  <a:pt x="443" y="454"/>
                  <a:pt x="443" y="454"/>
                  <a:pt x="443" y="454"/>
                </a:cubicBezTo>
                <a:cubicBezTo>
                  <a:pt x="441" y="455"/>
                  <a:pt x="441" y="455"/>
                  <a:pt x="441" y="455"/>
                </a:cubicBezTo>
                <a:cubicBezTo>
                  <a:pt x="441" y="455"/>
                  <a:pt x="435" y="461"/>
                  <a:pt x="431" y="464"/>
                </a:cubicBezTo>
                <a:cubicBezTo>
                  <a:pt x="430" y="463"/>
                  <a:pt x="428" y="462"/>
                  <a:pt x="426" y="459"/>
                </a:cubicBezTo>
                <a:cubicBezTo>
                  <a:pt x="432" y="455"/>
                  <a:pt x="436" y="450"/>
                  <a:pt x="436" y="450"/>
                </a:cubicBezTo>
                <a:cubicBezTo>
                  <a:pt x="438" y="448"/>
                  <a:pt x="438" y="448"/>
                  <a:pt x="438" y="448"/>
                </a:cubicBezTo>
                <a:cubicBezTo>
                  <a:pt x="438" y="448"/>
                  <a:pt x="432" y="443"/>
                  <a:pt x="430" y="441"/>
                </a:cubicBezTo>
                <a:cubicBezTo>
                  <a:pt x="432" y="439"/>
                  <a:pt x="435" y="437"/>
                  <a:pt x="437" y="434"/>
                </a:cubicBezTo>
                <a:cubicBezTo>
                  <a:pt x="445" y="442"/>
                  <a:pt x="458" y="454"/>
                  <a:pt x="460" y="456"/>
                </a:cubicBezTo>
                <a:cubicBezTo>
                  <a:pt x="462" y="458"/>
                  <a:pt x="462" y="458"/>
                  <a:pt x="462" y="458"/>
                </a:cubicBezTo>
                <a:cubicBezTo>
                  <a:pt x="463" y="456"/>
                  <a:pt x="463" y="456"/>
                  <a:pt x="463" y="456"/>
                </a:cubicBezTo>
                <a:cubicBezTo>
                  <a:pt x="463" y="456"/>
                  <a:pt x="488" y="434"/>
                  <a:pt x="502" y="405"/>
                </a:cubicBezTo>
                <a:cubicBezTo>
                  <a:pt x="503" y="403"/>
                  <a:pt x="503" y="403"/>
                  <a:pt x="503" y="403"/>
                </a:cubicBezTo>
                <a:cubicBezTo>
                  <a:pt x="490" y="396"/>
                  <a:pt x="490" y="396"/>
                  <a:pt x="490" y="396"/>
                </a:cubicBezTo>
                <a:cubicBezTo>
                  <a:pt x="489" y="397"/>
                  <a:pt x="489" y="397"/>
                  <a:pt x="489" y="397"/>
                </a:cubicBezTo>
                <a:cubicBezTo>
                  <a:pt x="489" y="398"/>
                  <a:pt x="484" y="404"/>
                  <a:pt x="481" y="409"/>
                </a:cubicBezTo>
                <a:cubicBezTo>
                  <a:pt x="480" y="408"/>
                  <a:pt x="479" y="407"/>
                  <a:pt x="476" y="405"/>
                </a:cubicBezTo>
                <a:cubicBezTo>
                  <a:pt x="480" y="399"/>
                  <a:pt x="483" y="394"/>
                  <a:pt x="483" y="393"/>
                </a:cubicBezTo>
                <a:cubicBezTo>
                  <a:pt x="484" y="392"/>
                  <a:pt x="484" y="392"/>
                  <a:pt x="484" y="392"/>
                </a:cubicBezTo>
                <a:cubicBezTo>
                  <a:pt x="484" y="392"/>
                  <a:pt x="477" y="388"/>
                  <a:pt x="474" y="387"/>
                </a:cubicBezTo>
                <a:cubicBezTo>
                  <a:pt x="476" y="384"/>
                  <a:pt x="478" y="381"/>
                  <a:pt x="479" y="378"/>
                </a:cubicBezTo>
                <a:cubicBezTo>
                  <a:pt x="488" y="382"/>
                  <a:pt x="505" y="390"/>
                  <a:pt x="508" y="392"/>
                </a:cubicBezTo>
                <a:cubicBezTo>
                  <a:pt x="510" y="393"/>
                  <a:pt x="510" y="393"/>
                  <a:pt x="510" y="393"/>
                </a:cubicBezTo>
                <a:cubicBezTo>
                  <a:pt x="511" y="391"/>
                  <a:pt x="511" y="391"/>
                  <a:pt x="511" y="391"/>
                </a:cubicBezTo>
                <a:cubicBezTo>
                  <a:pt x="511" y="390"/>
                  <a:pt x="527" y="360"/>
                  <a:pt x="531" y="329"/>
                </a:cubicBezTo>
                <a:cubicBezTo>
                  <a:pt x="532" y="327"/>
                  <a:pt x="532" y="327"/>
                  <a:pt x="532" y="327"/>
                </a:cubicBezTo>
                <a:cubicBezTo>
                  <a:pt x="517" y="324"/>
                  <a:pt x="517" y="324"/>
                  <a:pt x="517" y="324"/>
                </a:cubicBezTo>
                <a:cubicBezTo>
                  <a:pt x="516" y="326"/>
                  <a:pt x="516" y="326"/>
                  <a:pt x="516" y="326"/>
                </a:cubicBezTo>
                <a:cubicBezTo>
                  <a:pt x="516" y="326"/>
                  <a:pt x="514" y="334"/>
                  <a:pt x="513" y="339"/>
                </a:cubicBezTo>
                <a:cubicBezTo>
                  <a:pt x="512" y="339"/>
                  <a:pt x="510" y="338"/>
                  <a:pt x="507" y="337"/>
                </a:cubicBezTo>
                <a:cubicBezTo>
                  <a:pt x="508" y="330"/>
                  <a:pt x="509" y="324"/>
                  <a:pt x="509" y="324"/>
                </a:cubicBezTo>
                <a:cubicBezTo>
                  <a:pt x="510" y="322"/>
                  <a:pt x="510" y="322"/>
                  <a:pt x="510" y="322"/>
                </a:cubicBezTo>
                <a:cubicBezTo>
                  <a:pt x="510" y="322"/>
                  <a:pt x="502" y="321"/>
                  <a:pt x="499" y="320"/>
                </a:cubicBezTo>
                <a:cubicBezTo>
                  <a:pt x="500" y="318"/>
                  <a:pt x="500" y="314"/>
                  <a:pt x="501" y="311"/>
                </a:cubicBezTo>
                <a:cubicBezTo>
                  <a:pt x="510" y="312"/>
                  <a:pt x="530" y="314"/>
                  <a:pt x="533" y="315"/>
                </a:cubicBezTo>
                <a:cubicBezTo>
                  <a:pt x="535" y="315"/>
                  <a:pt x="535" y="315"/>
                  <a:pt x="535" y="315"/>
                </a:cubicBezTo>
                <a:cubicBezTo>
                  <a:pt x="535" y="313"/>
                  <a:pt x="535" y="313"/>
                  <a:pt x="535" y="313"/>
                </a:cubicBezTo>
                <a:cubicBezTo>
                  <a:pt x="535" y="313"/>
                  <a:pt x="542" y="280"/>
                  <a:pt x="536" y="249"/>
                </a:cubicBezTo>
                <a:cubicBezTo>
                  <a:pt x="536" y="247"/>
                  <a:pt x="536" y="247"/>
                  <a:pt x="536" y="247"/>
                </a:cubicBezTo>
                <a:cubicBezTo>
                  <a:pt x="521" y="248"/>
                  <a:pt x="521" y="248"/>
                  <a:pt x="521" y="248"/>
                </a:cubicBezTo>
                <a:cubicBezTo>
                  <a:pt x="521" y="250"/>
                  <a:pt x="521" y="250"/>
                  <a:pt x="521" y="250"/>
                </a:cubicBezTo>
                <a:cubicBezTo>
                  <a:pt x="521" y="251"/>
                  <a:pt x="522" y="259"/>
                  <a:pt x="522" y="264"/>
                </a:cubicBezTo>
                <a:cubicBezTo>
                  <a:pt x="521" y="264"/>
                  <a:pt x="519" y="264"/>
                  <a:pt x="515" y="264"/>
                </a:cubicBezTo>
                <a:cubicBezTo>
                  <a:pt x="515" y="257"/>
                  <a:pt x="514" y="251"/>
                  <a:pt x="514" y="251"/>
                </a:cubicBezTo>
                <a:cubicBezTo>
                  <a:pt x="514" y="249"/>
                  <a:pt x="514" y="249"/>
                  <a:pt x="514" y="249"/>
                </a:cubicBezTo>
                <a:cubicBezTo>
                  <a:pt x="514" y="249"/>
                  <a:pt x="506" y="250"/>
                  <a:pt x="503" y="250"/>
                </a:cubicBezTo>
                <a:cubicBezTo>
                  <a:pt x="503" y="248"/>
                  <a:pt x="502" y="244"/>
                  <a:pt x="502" y="241"/>
                </a:cubicBezTo>
                <a:cubicBezTo>
                  <a:pt x="513" y="239"/>
                  <a:pt x="531" y="236"/>
                  <a:pt x="534" y="236"/>
                </a:cubicBezTo>
                <a:cubicBezTo>
                  <a:pt x="536" y="236"/>
                  <a:pt x="536" y="236"/>
                  <a:pt x="536" y="236"/>
                </a:cubicBezTo>
                <a:cubicBezTo>
                  <a:pt x="536" y="233"/>
                  <a:pt x="536" y="233"/>
                  <a:pt x="536" y="233"/>
                </a:cubicBezTo>
                <a:cubicBezTo>
                  <a:pt x="536" y="233"/>
                  <a:pt x="532" y="200"/>
                  <a:pt x="518" y="172"/>
                </a:cubicBezTo>
                <a:cubicBezTo>
                  <a:pt x="517" y="170"/>
                  <a:pt x="517" y="170"/>
                  <a:pt x="517" y="170"/>
                </a:cubicBezTo>
                <a:cubicBezTo>
                  <a:pt x="503" y="176"/>
                  <a:pt x="503" y="176"/>
                  <a:pt x="503" y="176"/>
                </a:cubicBezTo>
                <a:cubicBezTo>
                  <a:pt x="504" y="178"/>
                  <a:pt x="504" y="178"/>
                  <a:pt x="504" y="178"/>
                </a:cubicBezTo>
                <a:cubicBezTo>
                  <a:pt x="504" y="178"/>
                  <a:pt x="507" y="185"/>
                  <a:pt x="509" y="191"/>
                </a:cubicBezTo>
                <a:cubicBezTo>
                  <a:pt x="508" y="191"/>
                  <a:pt x="506" y="192"/>
                  <a:pt x="503" y="193"/>
                </a:cubicBezTo>
                <a:cubicBezTo>
                  <a:pt x="500" y="186"/>
                  <a:pt x="498" y="181"/>
                  <a:pt x="497" y="180"/>
                </a:cubicBezTo>
                <a:cubicBezTo>
                  <a:pt x="496" y="178"/>
                  <a:pt x="496" y="178"/>
                  <a:pt x="496" y="178"/>
                </a:cubicBezTo>
                <a:cubicBezTo>
                  <a:pt x="496" y="178"/>
                  <a:pt x="489" y="182"/>
                  <a:pt x="487" y="183"/>
                </a:cubicBezTo>
                <a:cubicBezTo>
                  <a:pt x="486" y="181"/>
                  <a:pt x="484" y="177"/>
                  <a:pt x="483" y="174"/>
                </a:cubicBezTo>
                <a:cubicBezTo>
                  <a:pt x="491" y="170"/>
                  <a:pt x="509" y="161"/>
                  <a:pt x="511" y="160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499" y="126"/>
                  <a:pt x="477" y="103"/>
                </a:cubicBezTo>
                <a:cubicBezTo>
                  <a:pt x="475" y="101"/>
                  <a:pt x="475" y="101"/>
                  <a:pt x="475" y="101"/>
                </a:cubicBezTo>
                <a:cubicBezTo>
                  <a:pt x="464" y="111"/>
                  <a:pt x="464" y="111"/>
                  <a:pt x="464" y="111"/>
                </a:cubicBezTo>
                <a:cubicBezTo>
                  <a:pt x="465" y="113"/>
                  <a:pt x="465" y="113"/>
                  <a:pt x="465" y="113"/>
                </a:cubicBezTo>
                <a:cubicBezTo>
                  <a:pt x="465" y="113"/>
                  <a:pt x="470" y="119"/>
                  <a:pt x="474" y="124"/>
                </a:cubicBezTo>
                <a:cubicBezTo>
                  <a:pt x="472" y="124"/>
                  <a:pt x="471" y="126"/>
                  <a:pt x="468" y="127"/>
                </a:cubicBezTo>
                <a:cubicBezTo>
                  <a:pt x="464" y="122"/>
                  <a:pt x="460" y="117"/>
                  <a:pt x="459" y="117"/>
                </a:cubicBezTo>
                <a:cubicBezTo>
                  <a:pt x="458" y="115"/>
                  <a:pt x="458" y="115"/>
                  <a:pt x="458" y="115"/>
                </a:cubicBezTo>
                <a:cubicBezTo>
                  <a:pt x="458" y="115"/>
                  <a:pt x="452" y="121"/>
                  <a:pt x="450" y="123"/>
                </a:cubicBezTo>
                <a:cubicBezTo>
                  <a:pt x="448" y="121"/>
                  <a:pt x="446" y="118"/>
                  <a:pt x="444" y="116"/>
                </a:cubicBezTo>
                <a:cubicBezTo>
                  <a:pt x="452" y="108"/>
                  <a:pt x="465" y="96"/>
                  <a:pt x="467" y="94"/>
                </a:cubicBezTo>
                <a:cubicBezTo>
                  <a:pt x="468" y="92"/>
                  <a:pt x="468" y="92"/>
                  <a:pt x="468" y="92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47" y="65"/>
                  <a:pt x="419" y="49"/>
                </a:cubicBezTo>
                <a:cubicBezTo>
                  <a:pt x="417" y="48"/>
                  <a:pt x="417" y="48"/>
                  <a:pt x="417" y="48"/>
                </a:cubicBezTo>
                <a:cubicBezTo>
                  <a:pt x="409" y="60"/>
                  <a:pt x="409" y="60"/>
                  <a:pt x="409" y="60"/>
                </a:cubicBezTo>
                <a:cubicBezTo>
                  <a:pt x="410" y="61"/>
                  <a:pt x="410" y="61"/>
                  <a:pt x="410" y="61"/>
                </a:cubicBezTo>
                <a:cubicBezTo>
                  <a:pt x="411" y="62"/>
                  <a:pt x="417" y="66"/>
                  <a:pt x="422" y="70"/>
                </a:cubicBezTo>
                <a:cubicBezTo>
                  <a:pt x="421" y="71"/>
                  <a:pt x="419" y="72"/>
                  <a:pt x="417" y="75"/>
                </a:cubicBezTo>
                <a:cubicBezTo>
                  <a:pt x="412" y="71"/>
                  <a:pt x="407" y="67"/>
                  <a:pt x="406" y="67"/>
                </a:cubicBezTo>
                <a:cubicBezTo>
                  <a:pt x="404" y="66"/>
                  <a:pt x="404" y="66"/>
                  <a:pt x="404" y="66"/>
                </a:cubicBezTo>
                <a:cubicBezTo>
                  <a:pt x="404" y="66"/>
                  <a:pt x="400" y="73"/>
                  <a:pt x="399" y="75"/>
                </a:cubicBezTo>
                <a:cubicBezTo>
                  <a:pt x="397" y="74"/>
                  <a:pt x="393" y="72"/>
                  <a:pt x="391" y="70"/>
                </a:cubicBezTo>
                <a:cubicBezTo>
                  <a:pt x="396" y="61"/>
                  <a:pt x="405" y="45"/>
                  <a:pt x="407" y="43"/>
                </a:cubicBezTo>
                <a:cubicBezTo>
                  <a:pt x="408" y="41"/>
                  <a:pt x="408" y="41"/>
                  <a:pt x="408" y="41"/>
                </a:cubicBezTo>
                <a:cubicBezTo>
                  <a:pt x="406" y="40"/>
                  <a:pt x="406" y="40"/>
                  <a:pt x="406" y="40"/>
                </a:cubicBezTo>
                <a:cubicBezTo>
                  <a:pt x="406" y="40"/>
                  <a:pt x="379" y="22"/>
                  <a:pt x="348" y="14"/>
                </a:cubicBezTo>
                <a:cubicBezTo>
                  <a:pt x="346" y="14"/>
                  <a:pt x="346" y="14"/>
                  <a:pt x="346" y="14"/>
                </a:cubicBezTo>
                <a:cubicBezTo>
                  <a:pt x="341" y="28"/>
                  <a:pt x="341" y="28"/>
                  <a:pt x="341" y="28"/>
                </a:cubicBezTo>
                <a:cubicBezTo>
                  <a:pt x="343" y="29"/>
                  <a:pt x="343" y="29"/>
                  <a:pt x="343" y="29"/>
                </a:cubicBezTo>
                <a:cubicBezTo>
                  <a:pt x="343" y="29"/>
                  <a:pt x="351" y="32"/>
                  <a:pt x="356" y="33"/>
                </a:cubicBezTo>
                <a:cubicBezTo>
                  <a:pt x="356" y="35"/>
                  <a:pt x="355" y="37"/>
                  <a:pt x="354" y="40"/>
                </a:cubicBezTo>
                <a:cubicBezTo>
                  <a:pt x="347" y="37"/>
                  <a:pt x="341" y="36"/>
                  <a:pt x="341" y="36"/>
                </a:cubicBezTo>
                <a:cubicBezTo>
                  <a:pt x="338" y="35"/>
                  <a:pt x="338" y="35"/>
                  <a:pt x="338" y="35"/>
                </a:cubicBezTo>
                <a:cubicBezTo>
                  <a:pt x="338" y="35"/>
                  <a:pt x="337" y="43"/>
                  <a:pt x="336" y="46"/>
                </a:cubicBezTo>
                <a:cubicBezTo>
                  <a:pt x="334" y="45"/>
                  <a:pt x="330" y="43"/>
                  <a:pt x="327" y="43"/>
                </a:cubicBezTo>
                <a:cubicBezTo>
                  <a:pt x="329" y="32"/>
                  <a:pt x="333" y="15"/>
                  <a:pt x="334" y="12"/>
                </a:cubicBezTo>
                <a:cubicBezTo>
                  <a:pt x="335" y="10"/>
                  <a:pt x="335" y="10"/>
                  <a:pt x="335" y="10"/>
                </a:cubicBezTo>
                <a:cubicBezTo>
                  <a:pt x="333" y="9"/>
                  <a:pt x="333" y="9"/>
                  <a:pt x="333" y="9"/>
                </a:cubicBezTo>
                <a:cubicBezTo>
                  <a:pt x="333" y="9"/>
                  <a:pt x="301" y="0"/>
                  <a:pt x="269" y="2"/>
                </a:cubicBezTo>
                <a:cubicBezTo>
                  <a:pt x="267" y="2"/>
                  <a:pt x="267" y="2"/>
                  <a:pt x="267" y="2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8" y="18"/>
                  <a:pt x="283" y="18"/>
                </a:cubicBezTo>
                <a:cubicBezTo>
                  <a:pt x="283" y="19"/>
                  <a:pt x="283" y="21"/>
                  <a:pt x="283" y="25"/>
                </a:cubicBezTo>
                <a:cubicBezTo>
                  <a:pt x="276" y="24"/>
                  <a:pt x="269" y="25"/>
                  <a:pt x="269" y="25"/>
                </a:cubicBezTo>
                <a:cubicBezTo>
                  <a:pt x="267" y="25"/>
                  <a:pt x="267" y="25"/>
                  <a:pt x="267" y="25"/>
                </a:cubicBezTo>
                <a:cubicBezTo>
                  <a:pt x="267" y="25"/>
                  <a:pt x="267" y="33"/>
                  <a:pt x="267" y="36"/>
                </a:cubicBezTo>
                <a:cubicBezTo>
                  <a:pt x="265" y="35"/>
                  <a:pt x="261" y="35"/>
                  <a:pt x="258" y="35"/>
                </a:cubicBezTo>
                <a:cubicBezTo>
                  <a:pt x="257" y="26"/>
                  <a:pt x="255" y="8"/>
                  <a:pt x="255" y="4"/>
                </a:cubicBezTo>
                <a:cubicBezTo>
                  <a:pt x="255" y="4"/>
                  <a:pt x="255" y="2"/>
                  <a:pt x="255" y="2"/>
                </a:cubicBezTo>
                <a:cubicBezTo>
                  <a:pt x="253" y="2"/>
                  <a:pt x="253" y="2"/>
                  <a:pt x="253" y="2"/>
                </a:cubicBezTo>
                <a:cubicBezTo>
                  <a:pt x="253" y="2"/>
                  <a:pt x="220" y="3"/>
                  <a:pt x="190" y="14"/>
                </a:cubicBezTo>
                <a:cubicBezTo>
                  <a:pt x="188" y="15"/>
                  <a:pt x="188" y="15"/>
                  <a:pt x="188" y="15"/>
                </a:cubicBezTo>
                <a:cubicBezTo>
                  <a:pt x="192" y="29"/>
                  <a:pt x="192" y="29"/>
                  <a:pt x="192" y="29"/>
                </a:cubicBezTo>
                <a:cubicBezTo>
                  <a:pt x="194" y="29"/>
                  <a:pt x="194" y="29"/>
                  <a:pt x="194" y="29"/>
                </a:cubicBezTo>
                <a:cubicBezTo>
                  <a:pt x="195" y="29"/>
                  <a:pt x="202" y="27"/>
                  <a:pt x="208" y="25"/>
                </a:cubicBezTo>
                <a:cubicBezTo>
                  <a:pt x="208" y="26"/>
                  <a:pt x="208" y="28"/>
                  <a:pt x="209" y="32"/>
                </a:cubicBezTo>
                <a:cubicBezTo>
                  <a:pt x="203" y="34"/>
                  <a:pt x="197" y="36"/>
                  <a:pt x="196" y="36"/>
                </a:cubicBezTo>
                <a:cubicBezTo>
                  <a:pt x="194" y="36"/>
                  <a:pt x="194" y="36"/>
                  <a:pt x="194" y="36"/>
                </a:cubicBezTo>
                <a:cubicBezTo>
                  <a:pt x="194" y="36"/>
                  <a:pt x="197" y="44"/>
                  <a:pt x="198" y="47"/>
                </a:cubicBezTo>
                <a:cubicBezTo>
                  <a:pt x="196" y="47"/>
                  <a:pt x="192" y="48"/>
                  <a:pt x="189" y="49"/>
                </a:cubicBezTo>
                <a:cubicBezTo>
                  <a:pt x="185" y="41"/>
                  <a:pt x="178" y="23"/>
                  <a:pt x="177" y="21"/>
                </a:cubicBezTo>
                <a:cubicBezTo>
                  <a:pt x="176" y="18"/>
                  <a:pt x="176" y="18"/>
                  <a:pt x="176" y="18"/>
                </a:cubicBezTo>
                <a:cubicBezTo>
                  <a:pt x="174" y="19"/>
                  <a:pt x="174" y="19"/>
                  <a:pt x="174" y="19"/>
                </a:cubicBezTo>
                <a:cubicBezTo>
                  <a:pt x="174" y="19"/>
                  <a:pt x="142" y="30"/>
                  <a:pt x="117" y="5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63"/>
                  <a:pt x="133" y="58"/>
                  <a:pt x="138" y="55"/>
                </a:cubicBezTo>
                <a:cubicBezTo>
                  <a:pt x="138" y="56"/>
                  <a:pt x="139" y="58"/>
                  <a:pt x="141" y="61"/>
                </a:cubicBezTo>
                <a:cubicBezTo>
                  <a:pt x="135" y="65"/>
                  <a:pt x="130" y="69"/>
                  <a:pt x="130" y="69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8" y="70"/>
                  <a:pt x="133" y="76"/>
                  <a:pt x="135" y="79"/>
                </a:cubicBezTo>
                <a:cubicBezTo>
                  <a:pt x="133" y="80"/>
                  <a:pt x="130" y="82"/>
                  <a:pt x="127" y="84"/>
                </a:cubicBezTo>
                <a:cubicBezTo>
                  <a:pt x="120" y="76"/>
                  <a:pt x="109" y="62"/>
                  <a:pt x="108" y="60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4" y="59"/>
                  <a:pt x="78" y="79"/>
                  <a:pt x="60" y="105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5"/>
                  <a:pt x="72" y="115"/>
                  <a:pt x="72" y="115"/>
                </a:cubicBezTo>
                <a:cubicBezTo>
                  <a:pt x="72" y="114"/>
                  <a:pt x="77" y="108"/>
                  <a:pt x="81" y="104"/>
                </a:cubicBezTo>
                <a:cubicBezTo>
                  <a:pt x="82" y="105"/>
                  <a:pt x="83" y="106"/>
                  <a:pt x="86" y="108"/>
                </a:cubicBezTo>
                <a:cubicBezTo>
                  <a:pt x="81" y="114"/>
                  <a:pt x="78" y="119"/>
                  <a:pt x="77" y="119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83" y="126"/>
                  <a:pt x="85" y="127"/>
                </a:cubicBezTo>
                <a:cubicBezTo>
                  <a:pt x="84" y="129"/>
                  <a:pt x="81" y="132"/>
                  <a:pt x="79" y="135"/>
                </a:cubicBezTo>
                <a:cubicBezTo>
                  <a:pt x="70" y="129"/>
                  <a:pt x="55" y="119"/>
                  <a:pt x="53" y="117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50" y="117"/>
                  <a:pt x="30" y="143"/>
                  <a:pt x="20" y="174"/>
                </a:cubicBezTo>
                <a:cubicBezTo>
                  <a:pt x="19" y="175"/>
                  <a:pt x="19" y="175"/>
                  <a:pt x="19" y="175"/>
                </a:cubicBezTo>
                <a:cubicBezTo>
                  <a:pt x="33" y="181"/>
                  <a:pt x="33" y="181"/>
                  <a:pt x="33" y="181"/>
                </a:cubicBezTo>
                <a:cubicBezTo>
                  <a:pt x="34" y="179"/>
                  <a:pt x="34" y="179"/>
                  <a:pt x="34" y="179"/>
                </a:cubicBezTo>
                <a:cubicBezTo>
                  <a:pt x="34" y="179"/>
                  <a:pt x="38" y="172"/>
                  <a:pt x="40" y="167"/>
                </a:cubicBezTo>
                <a:cubicBezTo>
                  <a:pt x="41" y="167"/>
                  <a:pt x="43" y="168"/>
                  <a:pt x="46" y="170"/>
                </a:cubicBezTo>
                <a:cubicBezTo>
                  <a:pt x="43" y="176"/>
                  <a:pt x="41" y="182"/>
                  <a:pt x="41" y="182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0" y="184"/>
                  <a:pt x="47" y="187"/>
                  <a:pt x="50" y="188"/>
                </a:cubicBezTo>
                <a:cubicBezTo>
                  <a:pt x="49" y="190"/>
                  <a:pt x="48" y="194"/>
                  <a:pt x="46" y="197"/>
                </a:cubicBezTo>
                <a:cubicBezTo>
                  <a:pt x="38" y="194"/>
                  <a:pt x="19" y="189"/>
                  <a:pt x="17" y="188"/>
                </a:cubicBezTo>
                <a:cubicBezTo>
                  <a:pt x="15" y="187"/>
                  <a:pt x="15" y="187"/>
                  <a:pt x="15" y="187"/>
                </a:cubicBezTo>
                <a:cubicBezTo>
                  <a:pt x="14" y="189"/>
                  <a:pt x="14" y="189"/>
                  <a:pt x="14" y="189"/>
                </a:cubicBezTo>
                <a:cubicBezTo>
                  <a:pt x="14" y="189"/>
                  <a:pt x="3" y="221"/>
                  <a:pt x="3" y="253"/>
                </a:cubicBezTo>
                <a:cubicBezTo>
                  <a:pt x="3" y="255"/>
                  <a:pt x="3" y="255"/>
                  <a:pt x="3" y="255"/>
                </a:cubicBezTo>
                <a:cubicBezTo>
                  <a:pt x="18" y="256"/>
                  <a:pt x="18" y="256"/>
                  <a:pt x="18" y="256"/>
                </a:cubicBezTo>
                <a:cubicBezTo>
                  <a:pt x="18" y="254"/>
                  <a:pt x="18" y="254"/>
                  <a:pt x="18" y="254"/>
                </a:cubicBezTo>
                <a:cubicBezTo>
                  <a:pt x="18" y="254"/>
                  <a:pt x="19" y="246"/>
                  <a:pt x="20" y="240"/>
                </a:cubicBezTo>
                <a:cubicBezTo>
                  <a:pt x="21" y="240"/>
                  <a:pt x="23" y="240"/>
                  <a:pt x="26" y="241"/>
                </a:cubicBezTo>
                <a:cubicBezTo>
                  <a:pt x="26" y="248"/>
                  <a:pt x="25" y="254"/>
                  <a:pt x="25" y="255"/>
                </a:cubicBezTo>
                <a:cubicBezTo>
                  <a:pt x="25" y="257"/>
                  <a:pt x="25" y="257"/>
                  <a:pt x="25" y="257"/>
                </a:cubicBezTo>
                <a:cubicBezTo>
                  <a:pt x="25" y="257"/>
                  <a:pt x="33" y="257"/>
                  <a:pt x="36" y="257"/>
                </a:cubicBezTo>
                <a:cubicBezTo>
                  <a:pt x="36" y="259"/>
                  <a:pt x="36" y="263"/>
                  <a:pt x="36" y="266"/>
                </a:cubicBezTo>
                <a:cubicBezTo>
                  <a:pt x="25" y="266"/>
                  <a:pt x="7" y="266"/>
                  <a:pt x="4" y="266"/>
                </a:cubicBezTo>
                <a:cubicBezTo>
                  <a:pt x="2" y="266"/>
                  <a:pt x="2" y="266"/>
                  <a:pt x="2" y="266"/>
                </a:cubicBezTo>
                <a:cubicBezTo>
                  <a:pt x="2" y="268"/>
                  <a:pt x="2" y="268"/>
                  <a:pt x="2" y="268"/>
                </a:cubicBezTo>
                <a:cubicBezTo>
                  <a:pt x="2" y="269"/>
                  <a:pt x="0" y="301"/>
                  <a:pt x="9" y="332"/>
                </a:cubicBezTo>
                <a:cubicBezTo>
                  <a:pt x="10" y="334"/>
                  <a:pt x="10" y="334"/>
                  <a:pt x="10" y="334"/>
                </a:cubicBezTo>
                <a:cubicBezTo>
                  <a:pt x="24" y="330"/>
                  <a:pt x="24" y="330"/>
                  <a:pt x="24" y="330"/>
                </a:cubicBezTo>
                <a:cubicBezTo>
                  <a:pt x="24" y="328"/>
                  <a:pt x="24" y="328"/>
                  <a:pt x="24" y="328"/>
                </a:cubicBezTo>
                <a:cubicBezTo>
                  <a:pt x="24" y="328"/>
                  <a:pt x="23" y="320"/>
                  <a:pt x="22" y="315"/>
                </a:cubicBezTo>
                <a:cubicBezTo>
                  <a:pt x="23" y="315"/>
                  <a:pt x="25" y="314"/>
                  <a:pt x="28" y="314"/>
                </a:cubicBezTo>
                <a:cubicBezTo>
                  <a:pt x="30" y="321"/>
                  <a:pt x="31" y="327"/>
                  <a:pt x="31" y="327"/>
                </a:cubicBezTo>
                <a:cubicBezTo>
                  <a:pt x="32" y="329"/>
                  <a:pt x="32" y="329"/>
                  <a:pt x="32" y="329"/>
                </a:cubicBezTo>
                <a:cubicBezTo>
                  <a:pt x="32" y="329"/>
                  <a:pt x="39" y="327"/>
                  <a:pt x="42" y="326"/>
                </a:cubicBezTo>
                <a:cubicBezTo>
                  <a:pt x="43" y="329"/>
                  <a:pt x="44" y="332"/>
                  <a:pt x="44" y="335"/>
                </a:cubicBezTo>
                <a:cubicBezTo>
                  <a:pt x="35" y="338"/>
                  <a:pt x="17" y="344"/>
                  <a:pt x="14" y="345"/>
                </a:cubicBezTo>
                <a:cubicBezTo>
                  <a:pt x="12" y="345"/>
                  <a:pt x="12" y="345"/>
                  <a:pt x="12" y="345"/>
                </a:cubicBezTo>
                <a:cubicBezTo>
                  <a:pt x="12" y="348"/>
                  <a:pt x="12" y="348"/>
                  <a:pt x="12" y="348"/>
                </a:cubicBezTo>
                <a:cubicBezTo>
                  <a:pt x="13" y="348"/>
                  <a:pt x="21" y="380"/>
                  <a:pt x="39" y="406"/>
                </a:cubicBezTo>
                <a:cubicBezTo>
                  <a:pt x="40" y="408"/>
                  <a:pt x="40" y="408"/>
                  <a:pt x="40" y="408"/>
                </a:cubicBezTo>
                <a:cubicBezTo>
                  <a:pt x="53" y="400"/>
                  <a:pt x="53" y="400"/>
                  <a:pt x="53" y="400"/>
                </a:cubicBezTo>
                <a:cubicBezTo>
                  <a:pt x="52" y="398"/>
                  <a:pt x="52" y="398"/>
                  <a:pt x="52" y="398"/>
                </a:cubicBezTo>
                <a:cubicBezTo>
                  <a:pt x="52" y="398"/>
                  <a:pt x="49" y="391"/>
                  <a:pt x="46" y="386"/>
                </a:cubicBezTo>
                <a:cubicBezTo>
                  <a:pt x="47" y="386"/>
                  <a:pt x="49" y="385"/>
                  <a:pt x="52" y="383"/>
                </a:cubicBezTo>
                <a:cubicBezTo>
                  <a:pt x="55" y="389"/>
                  <a:pt x="58" y="395"/>
                  <a:pt x="59" y="395"/>
                </a:cubicBezTo>
                <a:cubicBezTo>
                  <a:pt x="60" y="397"/>
                  <a:pt x="60" y="397"/>
                  <a:pt x="60" y="397"/>
                </a:cubicBezTo>
                <a:cubicBezTo>
                  <a:pt x="60" y="397"/>
                  <a:pt x="66" y="392"/>
                  <a:pt x="69" y="390"/>
                </a:cubicBezTo>
                <a:cubicBezTo>
                  <a:pt x="70" y="393"/>
                  <a:pt x="72" y="396"/>
                  <a:pt x="74" y="399"/>
                </a:cubicBezTo>
                <a:cubicBezTo>
                  <a:pt x="66" y="404"/>
                  <a:pt x="51" y="416"/>
                  <a:pt x="48" y="417"/>
                </a:cubicBezTo>
                <a:cubicBezTo>
                  <a:pt x="46" y="418"/>
                  <a:pt x="46" y="418"/>
                  <a:pt x="46" y="418"/>
                </a:cubicBezTo>
                <a:cubicBezTo>
                  <a:pt x="47" y="420"/>
                  <a:pt x="47" y="420"/>
                  <a:pt x="47" y="420"/>
                </a:cubicBezTo>
                <a:cubicBezTo>
                  <a:pt x="48" y="420"/>
                  <a:pt x="65" y="448"/>
                  <a:pt x="90" y="468"/>
                </a:cubicBezTo>
                <a:cubicBezTo>
                  <a:pt x="92" y="470"/>
                  <a:pt x="92" y="470"/>
                  <a:pt x="92" y="470"/>
                </a:cubicBezTo>
                <a:cubicBezTo>
                  <a:pt x="102" y="459"/>
                  <a:pt x="102" y="459"/>
                  <a:pt x="102" y="459"/>
                </a:cubicBezTo>
                <a:cubicBezTo>
                  <a:pt x="100" y="457"/>
                  <a:pt x="100" y="457"/>
                  <a:pt x="100" y="457"/>
                </a:cubicBezTo>
                <a:cubicBezTo>
                  <a:pt x="100" y="457"/>
                  <a:pt x="95" y="451"/>
                  <a:pt x="90" y="447"/>
                </a:cubicBezTo>
                <a:cubicBezTo>
                  <a:pt x="91" y="447"/>
                  <a:pt x="93" y="445"/>
                  <a:pt x="95" y="443"/>
                </a:cubicBezTo>
                <a:cubicBezTo>
                  <a:pt x="100" y="448"/>
                  <a:pt x="105" y="452"/>
                  <a:pt x="105" y="452"/>
                </a:cubicBezTo>
                <a:cubicBezTo>
                  <a:pt x="107" y="453"/>
                  <a:pt x="107" y="453"/>
                  <a:pt x="107" y="453"/>
                </a:cubicBezTo>
                <a:cubicBezTo>
                  <a:pt x="107" y="453"/>
                  <a:pt x="112" y="447"/>
                  <a:pt x="114" y="445"/>
                </a:cubicBezTo>
                <a:cubicBezTo>
                  <a:pt x="116" y="447"/>
                  <a:pt x="119" y="449"/>
                  <a:pt x="121" y="451"/>
                </a:cubicBezTo>
                <a:cubicBezTo>
                  <a:pt x="114" y="460"/>
                  <a:pt x="104" y="474"/>
                  <a:pt x="102" y="476"/>
                </a:cubicBezTo>
                <a:cubicBezTo>
                  <a:pt x="100" y="477"/>
                  <a:pt x="100" y="477"/>
                  <a:pt x="100" y="477"/>
                </a:cubicBezTo>
                <a:cubicBezTo>
                  <a:pt x="102" y="479"/>
                  <a:pt x="102" y="479"/>
                  <a:pt x="102" y="479"/>
                </a:cubicBezTo>
                <a:cubicBezTo>
                  <a:pt x="102" y="479"/>
                  <a:pt x="127" y="501"/>
                  <a:pt x="156" y="513"/>
                </a:cubicBezTo>
                <a:cubicBezTo>
                  <a:pt x="158" y="514"/>
                  <a:pt x="158" y="514"/>
                  <a:pt x="158" y="514"/>
                </a:cubicBezTo>
                <a:cubicBezTo>
                  <a:pt x="165" y="500"/>
                  <a:pt x="165" y="500"/>
                  <a:pt x="165" y="500"/>
                </a:cubicBezTo>
                <a:cubicBezTo>
                  <a:pt x="163" y="499"/>
                  <a:pt x="163" y="499"/>
                  <a:pt x="163" y="499"/>
                </a:cubicBezTo>
                <a:cubicBezTo>
                  <a:pt x="163" y="499"/>
                  <a:pt x="156" y="495"/>
                  <a:pt x="151" y="493"/>
                </a:cubicBezTo>
                <a:cubicBezTo>
                  <a:pt x="151" y="492"/>
                  <a:pt x="153" y="490"/>
                  <a:pt x="154" y="487"/>
                </a:cubicBezTo>
                <a:cubicBezTo>
                  <a:pt x="160" y="490"/>
                  <a:pt x="166" y="493"/>
                  <a:pt x="166" y="493"/>
                </a:cubicBezTo>
                <a:cubicBezTo>
                  <a:pt x="168" y="494"/>
                  <a:pt x="168" y="494"/>
                  <a:pt x="168" y="494"/>
                </a:cubicBezTo>
                <a:cubicBezTo>
                  <a:pt x="168" y="494"/>
                  <a:pt x="172" y="487"/>
                  <a:pt x="173" y="484"/>
                </a:cubicBezTo>
                <a:cubicBezTo>
                  <a:pt x="175" y="485"/>
                  <a:pt x="178" y="487"/>
                  <a:pt x="181" y="488"/>
                </a:cubicBezTo>
                <a:cubicBezTo>
                  <a:pt x="178" y="494"/>
                  <a:pt x="170" y="513"/>
                  <a:pt x="169" y="516"/>
                </a:cubicBezTo>
                <a:cubicBezTo>
                  <a:pt x="168" y="518"/>
                  <a:pt x="168" y="518"/>
                  <a:pt x="168" y="518"/>
                </a:cubicBezTo>
                <a:cubicBezTo>
                  <a:pt x="170" y="519"/>
                  <a:pt x="170" y="519"/>
                  <a:pt x="170" y="519"/>
                </a:cubicBezTo>
                <a:cubicBezTo>
                  <a:pt x="170" y="519"/>
                  <a:pt x="199" y="532"/>
                  <a:pt x="231" y="535"/>
                </a:cubicBezTo>
                <a:cubicBezTo>
                  <a:pt x="233" y="535"/>
                  <a:pt x="233" y="535"/>
                  <a:pt x="233" y="535"/>
                </a:cubicBezTo>
                <a:cubicBezTo>
                  <a:pt x="236" y="520"/>
                  <a:pt x="236" y="520"/>
                  <a:pt x="236" y="520"/>
                </a:cubicBezTo>
                <a:cubicBezTo>
                  <a:pt x="234" y="520"/>
                  <a:pt x="234" y="520"/>
                  <a:pt x="234" y="520"/>
                </a:cubicBezTo>
                <a:cubicBezTo>
                  <a:pt x="233" y="519"/>
                  <a:pt x="225" y="518"/>
                  <a:pt x="220" y="517"/>
                </a:cubicBezTo>
                <a:cubicBezTo>
                  <a:pt x="220" y="516"/>
                  <a:pt x="221" y="514"/>
                  <a:pt x="221" y="511"/>
                </a:cubicBezTo>
                <a:cubicBezTo>
                  <a:pt x="228" y="512"/>
                  <a:pt x="234" y="512"/>
                  <a:pt x="235" y="512"/>
                </a:cubicBezTo>
                <a:cubicBezTo>
                  <a:pt x="237" y="513"/>
                  <a:pt x="237" y="513"/>
                  <a:pt x="237" y="513"/>
                </a:cubicBezTo>
                <a:cubicBezTo>
                  <a:pt x="237" y="513"/>
                  <a:pt x="238" y="505"/>
                  <a:pt x="238" y="502"/>
                </a:cubicBezTo>
                <a:cubicBezTo>
                  <a:pt x="240" y="502"/>
                  <a:pt x="244" y="503"/>
                  <a:pt x="247" y="503"/>
                </a:cubicBezTo>
                <a:cubicBezTo>
                  <a:pt x="247" y="514"/>
                  <a:pt x="245" y="532"/>
                  <a:pt x="245" y="535"/>
                </a:cubicBezTo>
                <a:cubicBezTo>
                  <a:pt x="244" y="537"/>
                  <a:pt x="244" y="537"/>
                  <a:pt x="244" y="537"/>
                </a:cubicBezTo>
                <a:cubicBezTo>
                  <a:pt x="246" y="537"/>
                  <a:pt x="246" y="537"/>
                  <a:pt x="246" y="537"/>
                </a:cubicBezTo>
                <a:cubicBezTo>
                  <a:pt x="247" y="537"/>
                  <a:pt x="279" y="542"/>
                  <a:pt x="310" y="536"/>
                </a:cubicBezTo>
                <a:cubicBezTo>
                  <a:pt x="310" y="536"/>
                  <a:pt x="310" y="536"/>
                  <a:pt x="310" y="536"/>
                </a:cubicBezTo>
                <a:close/>
                <a:moveTo>
                  <a:pt x="400" y="500"/>
                </a:moveTo>
                <a:cubicBezTo>
                  <a:pt x="396" y="493"/>
                  <a:pt x="385" y="474"/>
                  <a:pt x="385" y="473"/>
                </a:cubicBezTo>
                <a:cubicBezTo>
                  <a:pt x="384" y="471"/>
                  <a:pt x="384" y="471"/>
                  <a:pt x="384" y="471"/>
                </a:cubicBezTo>
                <a:cubicBezTo>
                  <a:pt x="382" y="472"/>
                  <a:pt x="382" y="472"/>
                  <a:pt x="382" y="472"/>
                </a:cubicBezTo>
                <a:cubicBezTo>
                  <a:pt x="378" y="474"/>
                  <a:pt x="370" y="478"/>
                  <a:pt x="370" y="478"/>
                </a:cubicBezTo>
                <a:cubicBezTo>
                  <a:pt x="367" y="479"/>
                  <a:pt x="367" y="479"/>
                  <a:pt x="367" y="479"/>
                </a:cubicBezTo>
                <a:cubicBezTo>
                  <a:pt x="367" y="479"/>
                  <a:pt x="371" y="486"/>
                  <a:pt x="373" y="488"/>
                </a:cubicBezTo>
                <a:cubicBezTo>
                  <a:pt x="371" y="489"/>
                  <a:pt x="367" y="491"/>
                  <a:pt x="363" y="493"/>
                </a:cubicBezTo>
                <a:cubicBezTo>
                  <a:pt x="362" y="489"/>
                  <a:pt x="359" y="483"/>
                  <a:pt x="359" y="483"/>
                </a:cubicBezTo>
                <a:cubicBezTo>
                  <a:pt x="358" y="484"/>
                  <a:pt x="358" y="484"/>
                  <a:pt x="358" y="484"/>
                </a:cubicBezTo>
                <a:cubicBezTo>
                  <a:pt x="357" y="484"/>
                  <a:pt x="350" y="485"/>
                  <a:pt x="346" y="487"/>
                </a:cubicBezTo>
                <a:cubicBezTo>
                  <a:pt x="345" y="485"/>
                  <a:pt x="344" y="483"/>
                  <a:pt x="344" y="481"/>
                </a:cubicBezTo>
                <a:cubicBezTo>
                  <a:pt x="350" y="478"/>
                  <a:pt x="370" y="471"/>
                  <a:pt x="388" y="460"/>
                </a:cubicBezTo>
                <a:cubicBezTo>
                  <a:pt x="390" y="463"/>
                  <a:pt x="406" y="488"/>
                  <a:pt x="406" y="488"/>
                </a:cubicBezTo>
                <a:cubicBezTo>
                  <a:pt x="407" y="487"/>
                  <a:pt x="407" y="487"/>
                  <a:pt x="407" y="487"/>
                </a:cubicBezTo>
                <a:cubicBezTo>
                  <a:pt x="414" y="484"/>
                  <a:pt x="421" y="479"/>
                  <a:pt x="421" y="478"/>
                </a:cubicBezTo>
                <a:cubicBezTo>
                  <a:pt x="422" y="477"/>
                  <a:pt x="422" y="477"/>
                  <a:pt x="422" y="477"/>
                </a:cubicBezTo>
                <a:cubicBezTo>
                  <a:pt x="422" y="477"/>
                  <a:pt x="418" y="470"/>
                  <a:pt x="416" y="468"/>
                </a:cubicBezTo>
                <a:cubicBezTo>
                  <a:pt x="418" y="466"/>
                  <a:pt x="421" y="464"/>
                  <a:pt x="423" y="462"/>
                </a:cubicBezTo>
                <a:cubicBezTo>
                  <a:pt x="426" y="465"/>
                  <a:pt x="430" y="471"/>
                  <a:pt x="430" y="471"/>
                </a:cubicBezTo>
                <a:cubicBezTo>
                  <a:pt x="432" y="469"/>
                  <a:pt x="432" y="469"/>
                  <a:pt x="432" y="469"/>
                </a:cubicBezTo>
                <a:cubicBezTo>
                  <a:pt x="434" y="466"/>
                  <a:pt x="440" y="462"/>
                  <a:pt x="442" y="460"/>
                </a:cubicBezTo>
                <a:cubicBezTo>
                  <a:pt x="444" y="461"/>
                  <a:pt x="446" y="463"/>
                  <a:pt x="447" y="465"/>
                </a:cubicBezTo>
                <a:cubicBezTo>
                  <a:pt x="429" y="484"/>
                  <a:pt x="407" y="497"/>
                  <a:pt x="400" y="500"/>
                </a:cubicBezTo>
                <a:cubicBezTo>
                  <a:pt x="400" y="500"/>
                  <a:pt x="400" y="500"/>
                  <a:pt x="400" y="500"/>
                </a:cubicBezTo>
                <a:close/>
                <a:moveTo>
                  <a:pt x="265" y="523"/>
                </a:moveTo>
                <a:cubicBezTo>
                  <a:pt x="265" y="520"/>
                  <a:pt x="266" y="489"/>
                  <a:pt x="266" y="489"/>
                </a:cubicBezTo>
                <a:cubicBezTo>
                  <a:pt x="264" y="489"/>
                  <a:pt x="264" y="489"/>
                  <a:pt x="264" y="489"/>
                </a:cubicBezTo>
                <a:cubicBezTo>
                  <a:pt x="239" y="489"/>
                  <a:pt x="213" y="481"/>
                  <a:pt x="213" y="480"/>
                </a:cubicBezTo>
                <a:cubicBezTo>
                  <a:pt x="210" y="480"/>
                  <a:pt x="210" y="480"/>
                  <a:pt x="210" y="480"/>
                </a:cubicBezTo>
                <a:cubicBezTo>
                  <a:pt x="207" y="495"/>
                  <a:pt x="207" y="495"/>
                  <a:pt x="207" y="495"/>
                </a:cubicBezTo>
                <a:cubicBezTo>
                  <a:pt x="209" y="495"/>
                  <a:pt x="209" y="495"/>
                  <a:pt x="209" y="495"/>
                </a:cubicBezTo>
                <a:cubicBezTo>
                  <a:pt x="212" y="496"/>
                  <a:pt x="217" y="498"/>
                  <a:pt x="220" y="499"/>
                </a:cubicBezTo>
                <a:cubicBezTo>
                  <a:pt x="219" y="500"/>
                  <a:pt x="219" y="502"/>
                  <a:pt x="218" y="506"/>
                </a:cubicBezTo>
                <a:cubicBezTo>
                  <a:pt x="214" y="505"/>
                  <a:pt x="210" y="504"/>
                  <a:pt x="207" y="503"/>
                </a:cubicBezTo>
                <a:cubicBezTo>
                  <a:pt x="205" y="502"/>
                  <a:pt x="205" y="502"/>
                  <a:pt x="205" y="502"/>
                </a:cubicBezTo>
                <a:cubicBezTo>
                  <a:pt x="205" y="502"/>
                  <a:pt x="203" y="511"/>
                  <a:pt x="202" y="514"/>
                </a:cubicBezTo>
                <a:cubicBezTo>
                  <a:pt x="199" y="513"/>
                  <a:pt x="195" y="512"/>
                  <a:pt x="191" y="510"/>
                </a:cubicBezTo>
                <a:cubicBezTo>
                  <a:pt x="192" y="507"/>
                  <a:pt x="203" y="479"/>
                  <a:pt x="203" y="479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177" y="470"/>
                  <a:pt x="155" y="456"/>
                  <a:pt x="155" y="456"/>
                </a:cubicBezTo>
                <a:cubicBezTo>
                  <a:pt x="153" y="454"/>
                  <a:pt x="153" y="454"/>
                  <a:pt x="153" y="454"/>
                </a:cubicBezTo>
                <a:cubicBezTo>
                  <a:pt x="145" y="467"/>
                  <a:pt x="145" y="467"/>
                  <a:pt x="145" y="467"/>
                </a:cubicBezTo>
                <a:cubicBezTo>
                  <a:pt x="147" y="469"/>
                  <a:pt x="147" y="469"/>
                  <a:pt x="147" y="469"/>
                </a:cubicBezTo>
                <a:cubicBezTo>
                  <a:pt x="149" y="470"/>
                  <a:pt x="154" y="473"/>
                  <a:pt x="156" y="475"/>
                </a:cubicBezTo>
                <a:cubicBezTo>
                  <a:pt x="156" y="476"/>
                  <a:pt x="154" y="478"/>
                  <a:pt x="153" y="481"/>
                </a:cubicBezTo>
                <a:cubicBezTo>
                  <a:pt x="149" y="479"/>
                  <a:pt x="145" y="477"/>
                  <a:pt x="143" y="476"/>
                </a:cubicBezTo>
                <a:cubicBezTo>
                  <a:pt x="141" y="474"/>
                  <a:pt x="141" y="474"/>
                  <a:pt x="141" y="474"/>
                </a:cubicBezTo>
                <a:cubicBezTo>
                  <a:pt x="141" y="474"/>
                  <a:pt x="136" y="482"/>
                  <a:pt x="135" y="484"/>
                </a:cubicBezTo>
                <a:cubicBezTo>
                  <a:pt x="132" y="483"/>
                  <a:pt x="129" y="480"/>
                  <a:pt x="125" y="477"/>
                </a:cubicBezTo>
                <a:cubicBezTo>
                  <a:pt x="127" y="474"/>
                  <a:pt x="145" y="450"/>
                  <a:pt x="145" y="450"/>
                </a:cubicBezTo>
                <a:cubicBezTo>
                  <a:pt x="143" y="448"/>
                  <a:pt x="143" y="448"/>
                  <a:pt x="143" y="448"/>
                </a:cubicBezTo>
                <a:cubicBezTo>
                  <a:pt x="123" y="435"/>
                  <a:pt x="105" y="413"/>
                  <a:pt x="104" y="413"/>
                </a:cubicBezTo>
                <a:cubicBezTo>
                  <a:pt x="103" y="411"/>
                  <a:pt x="103" y="411"/>
                  <a:pt x="103" y="411"/>
                </a:cubicBezTo>
                <a:cubicBezTo>
                  <a:pt x="92" y="422"/>
                  <a:pt x="92" y="422"/>
                  <a:pt x="92" y="422"/>
                </a:cubicBezTo>
                <a:cubicBezTo>
                  <a:pt x="93" y="423"/>
                  <a:pt x="93" y="423"/>
                  <a:pt x="93" y="423"/>
                </a:cubicBezTo>
                <a:cubicBezTo>
                  <a:pt x="95" y="425"/>
                  <a:pt x="99" y="430"/>
                  <a:pt x="100" y="432"/>
                </a:cubicBezTo>
                <a:cubicBezTo>
                  <a:pt x="100" y="433"/>
                  <a:pt x="98" y="435"/>
                  <a:pt x="95" y="437"/>
                </a:cubicBezTo>
                <a:cubicBezTo>
                  <a:pt x="92" y="434"/>
                  <a:pt x="89" y="431"/>
                  <a:pt x="88" y="429"/>
                </a:cubicBezTo>
                <a:cubicBezTo>
                  <a:pt x="86" y="427"/>
                  <a:pt x="86" y="427"/>
                  <a:pt x="86" y="427"/>
                </a:cubicBezTo>
                <a:cubicBezTo>
                  <a:pt x="86" y="427"/>
                  <a:pt x="79" y="433"/>
                  <a:pt x="77" y="434"/>
                </a:cubicBezTo>
                <a:cubicBezTo>
                  <a:pt x="76" y="433"/>
                  <a:pt x="73" y="429"/>
                  <a:pt x="70" y="426"/>
                </a:cubicBezTo>
                <a:cubicBezTo>
                  <a:pt x="73" y="423"/>
                  <a:pt x="97" y="404"/>
                  <a:pt x="97" y="404"/>
                </a:cubicBezTo>
                <a:cubicBezTo>
                  <a:pt x="96" y="402"/>
                  <a:pt x="96" y="402"/>
                  <a:pt x="96" y="402"/>
                </a:cubicBezTo>
                <a:cubicBezTo>
                  <a:pt x="80" y="383"/>
                  <a:pt x="69" y="358"/>
                  <a:pt x="69" y="357"/>
                </a:cubicBezTo>
                <a:cubicBezTo>
                  <a:pt x="68" y="355"/>
                  <a:pt x="68" y="355"/>
                  <a:pt x="68" y="355"/>
                </a:cubicBezTo>
                <a:cubicBezTo>
                  <a:pt x="54" y="362"/>
                  <a:pt x="54" y="362"/>
                  <a:pt x="54" y="362"/>
                </a:cubicBezTo>
                <a:cubicBezTo>
                  <a:pt x="55" y="364"/>
                  <a:pt x="55" y="364"/>
                  <a:pt x="55" y="364"/>
                </a:cubicBezTo>
                <a:cubicBezTo>
                  <a:pt x="57" y="366"/>
                  <a:pt x="59" y="372"/>
                  <a:pt x="59" y="374"/>
                </a:cubicBezTo>
                <a:cubicBezTo>
                  <a:pt x="59" y="375"/>
                  <a:pt x="56" y="376"/>
                  <a:pt x="53" y="378"/>
                </a:cubicBezTo>
                <a:cubicBezTo>
                  <a:pt x="51" y="374"/>
                  <a:pt x="49" y="370"/>
                  <a:pt x="48" y="368"/>
                </a:cubicBezTo>
                <a:cubicBezTo>
                  <a:pt x="47" y="366"/>
                  <a:pt x="47" y="366"/>
                  <a:pt x="47" y="366"/>
                </a:cubicBezTo>
                <a:cubicBezTo>
                  <a:pt x="47" y="366"/>
                  <a:pt x="39" y="369"/>
                  <a:pt x="37" y="370"/>
                </a:cubicBezTo>
                <a:cubicBezTo>
                  <a:pt x="36" y="368"/>
                  <a:pt x="34" y="364"/>
                  <a:pt x="33" y="360"/>
                </a:cubicBezTo>
                <a:cubicBezTo>
                  <a:pt x="36" y="358"/>
                  <a:pt x="64" y="347"/>
                  <a:pt x="64" y="347"/>
                </a:cubicBezTo>
                <a:cubicBezTo>
                  <a:pt x="64" y="345"/>
                  <a:pt x="64" y="345"/>
                  <a:pt x="64" y="345"/>
                </a:cubicBezTo>
                <a:cubicBezTo>
                  <a:pt x="55" y="322"/>
                  <a:pt x="53" y="295"/>
                  <a:pt x="53" y="295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37" y="294"/>
                  <a:pt x="37" y="294"/>
                  <a:pt x="37" y="294"/>
                </a:cubicBezTo>
                <a:cubicBezTo>
                  <a:pt x="38" y="296"/>
                  <a:pt x="38" y="296"/>
                  <a:pt x="38" y="296"/>
                </a:cubicBezTo>
                <a:cubicBezTo>
                  <a:pt x="38" y="299"/>
                  <a:pt x="38" y="304"/>
                  <a:pt x="38" y="307"/>
                </a:cubicBezTo>
                <a:cubicBezTo>
                  <a:pt x="38" y="307"/>
                  <a:pt x="38" y="308"/>
                  <a:pt x="38" y="308"/>
                </a:cubicBezTo>
                <a:cubicBezTo>
                  <a:pt x="37" y="308"/>
                  <a:pt x="35" y="308"/>
                  <a:pt x="31" y="309"/>
                </a:cubicBezTo>
                <a:cubicBezTo>
                  <a:pt x="31" y="305"/>
                  <a:pt x="30" y="301"/>
                  <a:pt x="30" y="298"/>
                </a:cubicBezTo>
                <a:cubicBezTo>
                  <a:pt x="30" y="296"/>
                  <a:pt x="30" y="296"/>
                  <a:pt x="30" y="296"/>
                </a:cubicBezTo>
                <a:cubicBezTo>
                  <a:pt x="30" y="296"/>
                  <a:pt x="21" y="296"/>
                  <a:pt x="18" y="297"/>
                </a:cubicBezTo>
                <a:cubicBezTo>
                  <a:pt x="18" y="295"/>
                  <a:pt x="18" y="292"/>
                  <a:pt x="18" y="288"/>
                </a:cubicBezTo>
                <a:cubicBezTo>
                  <a:pt x="18" y="287"/>
                  <a:pt x="18" y="286"/>
                  <a:pt x="18" y="285"/>
                </a:cubicBezTo>
                <a:cubicBezTo>
                  <a:pt x="21" y="285"/>
                  <a:pt x="52" y="284"/>
                  <a:pt x="52" y="284"/>
                </a:cubicBezTo>
                <a:cubicBezTo>
                  <a:pt x="51" y="281"/>
                  <a:pt x="51" y="281"/>
                  <a:pt x="51" y="281"/>
                </a:cubicBezTo>
                <a:cubicBezTo>
                  <a:pt x="51" y="278"/>
                  <a:pt x="51" y="274"/>
                  <a:pt x="51" y="271"/>
                </a:cubicBezTo>
                <a:cubicBezTo>
                  <a:pt x="51" y="250"/>
                  <a:pt x="55" y="230"/>
                  <a:pt x="55" y="229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40" y="225"/>
                  <a:pt x="40" y="225"/>
                  <a:pt x="40" y="225"/>
                </a:cubicBezTo>
                <a:cubicBezTo>
                  <a:pt x="40" y="227"/>
                  <a:pt x="40" y="227"/>
                  <a:pt x="40" y="227"/>
                </a:cubicBezTo>
                <a:cubicBezTo>
                  <a:pt x="40" y="230"/>
                  <a:pt x="38" y="235"/>
                  <a:pt x="38" y="238"/>
                </a:cubicBezTo>
                <a:cubicBezTo>
                  <a:pt x="37" y="238"/>
                  <a:pt x="34" y="238"/>
                  <a:pt x="31" y="237"/>
                </a:cubicBezTo>
                <a:cubicBezTo>
                  <a:pt x="31" y="233"/>
                  <a:pt x="32" y="229"/>
                  <a:pt x="32" y="226"/>
                </a:cubicBezTo>
                <a:cubicBezTo>
                  <a:pt x="33" y="224"/>
                  <a:pt x="33" y="224"/>
                  <a:pt x="33" y="224"/>
                </a:cubicBezTo>
                <a:cubicBezTo>
                  <a:pt x="33" y="224"/>
                  <a:pt x="24" y="222"/>
                  <a:pt x="21" y="222"/>
                </a:cubicBezTo>
                <a:cubicBezTo>
                  <a:pt x="22" y="219"/>
                  <a:pt x="23" y="215"/>
                  <a:pt x="24" y="211"/>
                </a:cubicBezTo>
                <a:cubicBezTo>
                  <a:pt x="27" y="211"/>
                  <a:pt x="57" y="218"/>
                  <a:pt x="57" y="218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63" y="192"/>
                  <a:pt x="77" y="168"/>
                  <a:pt x="77" y="168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63" y="161"/>
                  <a:pt x="63" y="161"/>
                  <a:pt x="63" y="161"/>
                </a:cubicBezTo>
                <a:cubicBezTo>
                  <a:pt x="62" y="164"/>
                  <a:pt x="59" y="168"/>
                  <a:pt x="57" y="171"/>
                </a:cubicBezTo>
                <a:cubicBezTo>
                  <a:pt x="56" y="170"/>
                  <a:pt x="54" y="169"/>
                  <a:pt x="51" y="168"/>
                </a:cubicBezTo>
                <a:cubicBezTo>
                  <a:pt x="53" y="164"/>
                  <a:pt x="55" y="160"/>
                  <a:pt x="56" y="158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57" y="156"/>
                  <a:pt x="50" y="151"/>
                  <a:pt x="47" y="150"/>
                </a:cubicBezTo>
                <a:cubicBezTo>
                  <a:pt x="48" y="148"/>
                  <a:pt x="50" y="144"/>
                  <a:pt x="53" y="140"/>
                </a:cubicBezTo>
                <a:cubicBezTo>
                  <a:pt x="56" y="142"/>
                  <a:pt x="82" y="158"/>
                  <a:pt x="82" y="158"/>
                </a:cubicBezTo>
                <a:cubicBezTo>
                  <a:pt x="83" y="156"/>
                  <a:pt x="83" y="156"/>
                  <a:pt x="83" y="156"/>
                </a:cubicBezTo>
                <a:cubicBezTo>
                  <a:pt x="96" y="135"/>
                  <a:pt x="116" y="116"/>
                  <a:pt x="116" y="116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07" y="103"/>
                  <a:pt x="107" y="103"/>
                  <a:pt x="107" y="103"/>
                </a:cubicBezTo>
                <a:cubicBezTo>
                  <a:pt x="105" y="105"/>
                  <a:pt x="105" y="105"/>
                  <a:pt x="105" y="105"/>
                </a:cubicBezTo>
                <a:cubicBezTo>
                  <a:pt x="103" y="107"/>
                  <a:pt x="99" y="111"/>
                  <a:pt x="97" y="113"/>
                </a:cubicBezTo>
                <a:cubicBezTo>
                  <a:pt x="96" y="112"/>
                  <a:pt x="94" y="110"/>
                  <a:pt x="92" y="108"/>
                </a:cubicBezTo>
                <a:cubicBezTo>
                  <a:pt x="94" y="105"/>
                  <a:pt x="97" y="102"/>
                  <a:pt x="99" y="100"/>
                </a:cubicBezTo>
                <a:cubicBezTo>
                  <a:pt x="101" y="98"/>
                  <a:pt x="101" y="98"/>
                  <a:pt x="101" y="98"/>
                </a:cubicBezTo>
                <a:cubicBezTo>
                  <a:pt x="101" y="98"/>
                  <a:pt x="95" y="92"/>
                  <a:pt x="93" y="90"/>
                </a:cubicBezTo>
                <a:cubicBezTo>
                  <a:pt x="95" y="88"/>
                  <a:pt x="98" y="85"/>
                  <a:pt x="101" y="82"/>
                </a:cubicBezTo>
                <a:cubicBezTo>
                  <a:pt x="104" y="85"/>
                  <a:pt x="124" y="108"/>
                  <a:pt x="124" y="108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3" y="89"/>
                  <a:pt x="168" y="77"/>
                  <a:pt x="168" y="77"/>
                </a:cubicBezTo>
                <a:cubicBezTo>
                  <a:pt x="170" y="76"/>
                  <a:pt x="170" y="76"/>
                  <a:pt x="170" y="76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1" y="63"/>
                  <a:pt x="161" y="63"/>
                  <a:pt x="161" y="63"/>
                </a:cubicBezTo>
                <a:cubicBezTo>
                  <a:pt x="158" y="65"/>
                  <a:pt x="153" y="67"/>
                  <a:pt x="150" y="68"/>
                </a:cubicBezTo>
                <a:cubicBezTo>
                  <a:pt x="150" y="67"/>
                  <a:pt x="149" y="65"/>
                  <a:pt x="147" y="62"/>
                </a:cubicBezTo>
                <a:cubicBezTo>
                  <a:pt x="150" y="60"/>
                  <a:pt x="154" y="58"/>
                  <a:pt x="156" y="57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58" y="56"/>
                  <a:pt x="154" y="48"/>
                  <a:pt x="153" y="45"/>
                </a:cubicBezTo>
                <a:cubicBezTo>
                  <a:pt x="155" y="44"/>
                  <a:pt x="159" y="42"/>
                  <a:pt x="164" y="40"/>
                </a:cubicBezTo>
                <a:cubicBezTo>
                  <a:pt x="165" y="44"/>
                  <a:pt x="178" y="71"/>
                  <a:pt x="178" y="71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202" y="59"/>
                  <a:pt x="230" y="55"/>
                  <a:pt x="230" y="55"/>
                </a:cubicBezTo>
                <a:cubicBezTo>
                  <a:pt x="233" y="54"/>
                  <a:pt x="233" y="54"/>
                  <a:pt x="233" y="54"/>
                </a:cubicBezTo>
                <a:cubicBezTo>
                  <a:pt x="229" y="39"/>
                  <a:pt x="229" y="39"/>
                  <a:pt x="229" y="39"/>
                </a:cubicBezTo>
                <a:cubicBezTo>
                  <a:pt x="227" y="40"/>
                  <a:pt x="227" y="40"/>
                  <a:pt x="227" y="40"/>
                </a:cubicBezTo>
                <a:cubicBezTo>
                  <a:pt x="224" y="41"/>
                  <a:pt x="219" y="41"/>
                  <a:pt x="216" y="41"/>
                </a:cubicBezTo>
                <a:cubicBezTo>
                  <a:pt x="216" y="40"/>
                  <a:pt x="215" y="38"/>
                  <a:pt x="214" y="35"/>
                </a:cubicBezTo>
                <a:cubicBezTo>
                  <a:pt x="218" y="33"/>
                  <a:pt x="222" y="32"/>
                  <a:pt x="225" y="32"/>
                </a:cubicBezTo>
                <a:cubicBezTo>
                  <a:pt x="227" y="32"/>
                  <a:pt x="227" y="32"/>
                  <a:pt x="227" y="32"/>
                </a:cubicBezTo>
                <a:cubicBezTo>
                  <a:pt x="227" y="32"/>
                  <a:pt x="226" y="23"/>
                  <a:pt x="225" y="20"/>
                </a:cubicBezTo>
                <a:cubicBezTo>
                  <a:pt x="228" y="20"/>
                  <a:pt x="232" y="19"/>
                  <a:pt x="237" y="19"/>
                </a:cubicBezTo>
                <a:cubicBezTo>
                  <a:pt x="237" y="22"/>
                  <a:pt x="241" y="52"/>
                  <a:pt x="241" y="52"/>
                </a:cubicBezTo>
                <a:cubicBezTo>
                  <a:pt x="243" y="52"/>
                  <a:pt x="243" y="52"/>
                  <a:pt x="243" y="52"/>
                </a:cubicBezTo>
                <a:cubicBezTo>
                  <a:pt x="268" y="49"/>
                  <a:pt x="295" y="53"/>
                  <a:pt x="296" y="53"/>
                </a:cubicBezTo>
                <a:cubicBezTo>
                  <a:pt x="298" y="53"/>
                  <a:pt x="298" y="53"/>
                  <a:pt x="298" y="53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297" y="38"/>
                  <a:pt x="297" y="38"/>
                  <a:pt x="297" y="38"/>
                </a:cubicBezTo>
                <a:cubicBezTo>
                  <a:pt x="294" y="38"/>
                  <a:pt x="289" y="37"/>
                  <a:pt x="286" y="36"/>
                </a:cubicBezTo>
                <a:cubicBezTo>
                  <a:pt x="286" y="35"/>
                  <a:pt x="286" y="32"/>
                  <a:pt x="287" y="29"/>
                </a:cubicBezTo>
                <a:cubicBezTo>
                  <a:pt x="291" y="29"/>
                  <a:pt x="295" y="29"/>
                  <a:pt x="298" y="30"/>
                </a:cubicBezTo>
                <a:cubicBezTo>
                  <a:pt x="300" y="30"/>
                  <a:pt x="300" y="30"/>
                  <a:pt x="300" y="30"/>
                </a:cubicBezTo>
                <a:cubicBezTo>
                  <a:pt x="300" y="30"/>
                  <a:pt x="301" y="21"/>
                  <a:pt x="302" y="19"/>
                </a:cubicBezTo>
                <a:cubicBezTo>
                  <a:pt x="304" y="19"/>
                  <a:pt x="308" y="19"/>
                  <a:pt x="313" y="21"/>
                </a:cubicBezTo>
                <a:cubicBezTo>
                  <a:pt x="312" y="24"/>
                  <a:pt x="306" y="54"/>
                  <a:pt x="306" y="54"/>
                </a:cubicBezTo>
                <a:cubicBezTo>
                  <a:pt x="309" y="55"/>
                  <a:pt x="309" y="55"/>
                  <a:pt x="309" y="55"/>
                </a:cubicBezTo>
                <a:cubicBezTo>
                  <a:pt x="333" y="59"/>
                  <a:pt x="358" y="70"/>
                  <a:pt x="358" y="71"/>
                </a:cubicBezTo>
                <a:cubicBezTo>
                  <a:pt x="360" y="72"/>
                  <a:pt x="360" y="72"/>
                  <a:pt x="360" y="72"/>
                </a:cubicBezTo>
                <a:cubicBezTo>
                  <a:pt x="366" y="57"/>
                  <a:pt x="366" y="57"/>
                  <a:pt x="366" y="57"/>
                </a:cubicBezTo>
                <a:cubicBezTo>
                  <a:pt x="364" y="57"/>
                  <a:pt x="364" y="57"/>
                  <a:pt x="364" y="57"/>
                </a:cubicBezTo>
                <a:cubicBezTo>
                  <a:pt x="361" y="56"/>
                  <a:pt x="356" y="53"/>
                  <a:pt x="354" y="51"/>
                </a:cubicBezTo>
                <a:cubicBezTo>
                  <a:pt x="354" y="50"/>
                  <a:pt x="355" y="48"/>
                  <a:pt x="356" y="45"/>
                </a:cubicBezTo>
                <a:cubicBezTo>
                  <a:pt x="360" y="46"/>
                  <a:pt x="364" y="48"/>
                  <a:pt x="366" y="49"/>
                </a:cubicBezTo>
                <a:cubicBezTo>
                  <a:pt x="368" y="50"/>
                  <a:pt x="368" y="50"/>
                  <a:pt x="368" y="50"/>
                </a:cubicBezTo>
                <a:cubicBezTo>
                  <a:pt x="368" y="50"/>
                  <a:pt x="372" y="42"/>
                  <a:pt x="373" y="40"/>
                </a:cubicBezTo>
                <a:cubicBezTo>
                  <a:pt x="376" y="40"/>
                  <a:pt x="380" y="42"/>
                  <a:pt x="384" y="45"/>
                </a:cubicBezTo>
                <a:cubicBezTo>
                  <a:pt x="382" y="48"/>
                  <a:pt x="368" y="75"/>
                  <a:pt x="368" y="75"/>
                </a:cubicBezTo>
                <a:cubicBezTo>
                  <a:pt x="370" y="76"/>
                  <a:pt x="370" y="76"/>
                  <a:pt x="370" y="76"/>
                </a:cubicBezTo>
                <a:cubicBezTo>
                  <a:pt x="392" y="87"/>
                  <a:pt x="412" y="105"/>
                  <a:pt x="412" y="106"/>
                </a:cubicBezTo>
                <a:cubicBezTo>
                  <a:pt x="414" y="107"/>
                  <a:pt x="414" y="107"/>
                  <a:pt x="414" y="107"/>
                </a:cubicBezTo>
                <a:cubicBezTo>
                  <a:pt x="424" y="95"/>
                  <a:pt x="424" y="95"/>
                  <a:pt x="424" y="95"/>
                </a:cubicBezTo>
                <a:cubicBezTo>
                  <a:pt x="422" y="94"/>
                  <a:pt x="422" y="94"/>
                  <a:pt x="422" y="94"/>
                </a:cubicBezTo>
                <a:cubicBezTo>
                  <a:pt x="420" y="92"/>
                  <a:pt x="416" y="88"/>
                  <a:pt x="414" y="86"/>
                </a:cubicBezTo>
                <a:cubicBezTo>
                  <a:pt x="415" y="85"/>
                  <a:pt x="416" y="83"/>
                  <a:pt x="418" y="81"/>
                </a:cubicBezTo>
                <a:cubicBezTo>
                  <a:pt x="422" y="83"/>
                  <a:pt x="425" y="86"/>
                  <a:pt x="427" y="88"/>
                </a:cubicBezTo>
                <a:cubicBezTo>
                  <a:pt x="428" y="89"/>
                  <a:pt x="428" y="89"/>
                  <a:pt x="428" y="89"/>
                </a:cubicBezTo>
                <a:cubicBezTo>
                  <a:pt x="428" y="89"/>
                  <a:pt x="435" y="83"/>
                  <a:pt x="436" y="81"/>
                </a:cubicBezTo>
                <a:cubicBezTo>
                  <a:pt x="438" y="82"/>
                  <a:pt x="442" y="85"/>
                  <a:pt x="444" y="89"/>
                </a:cubicBezTo>
                <a:cubicBezTo>
                  <a:pt x="442" y="91"/>
                  <a:pt x="420" y="114"/>
                  <a:pt x="420" y="114"/>
                </a:cubicBezTo>
                <a:cubicBezTo>
                  <a:pt x="422" y="115"/>
                  <a:pt x="422" y="115"/>
                  <a:pt x="422" y="115"/>
                </a:cubicBezTo>
                <a:cubicBezTo>
                  <a:pt x="440" y="131"/>
                  <a:pt x="455" y="156"/>
                  <a:pt x="455" y="156"/>
                </a:cubicBezTo>
                <a:cubicBezTo>
                  <a:pt x="456" y="158"/>
                  <a:pt x="456" y="158"/>
                  <a:pt x="456" y="158"/>
                </a:cubicBezTo>
                <a:cubicBezTo>
                  <a:pt x="469" y="149"/>
                  <a:pt x="469" y="149"/>
                  <a:pt x="469" y="149"/>
                </a:cubicBezTo>
                <a:cubicBezTo>
                  <a:pt x="468" y="147"/>
                  <a:pt x="468" y="147"/>
                  <a:pt x="468" y="147"/>
                </a:cubicBezTo>
                <a:cubicBezTo>
                  <a:pt x="466" y="145"/>
                  <a:pt x="463" y="140"/>
                  <a:pt x="462" y="137"/>
                </a:cubicBezTo>
                <a:cubicBezTo>
                  <a:pt x="463" y="137"/>
                  <a:pt x="465" y="135"/>
                  <a:pt x="467" y="133"/>
                </a:cubicBezTo>
                <a:cubicBezTo>
                  <a:pt x="470" y="137"/>
                  <a:pt x="473" y="140"/>
                  <a:pt x="474" y="142"/>
                </a:cubicBezTo>
                <a:cubicBezTo>
                  <a:pt x="475" y="144"/>
                  <a:pt x="475" y="144"/>
                  <a:pt x="475" y="144"/>
                </a:cubicBezTo>
                <a:cubicBezTo>
                  <a:pt x="475" y="144"/>
                  <a:pt x="483" y="139"/>
                  <a:pt x="485" y="138"/>
                </a:cubicBezTo>
                <a:cubicBezTo>
                  <a:pt x="486" y="140"/>
                  <a:pt x="489" y="144"/>
                  <a:pt x="491" y="148"/>
                </a:cubicBezTo>
                <a:cubicBezTo>
                  <a:pt x="488" y="150"/>
                  <a:pt x="461" y="165"/>
                  <a:pt x="461" y="165"/>
                </a:cubicBezTo>
                <a:cubicBezTo>
                  <a:pt x="462" y="167"/>
                  <a:pt x="462" y="167"/>
                  <a:pt x="462" y="167"/>
                </a:cubicBezTo>
                <a:cubicBezTo>
                  <a:pt x="475" y="188"/>
                  <a:pt x="482" y="216"/>
                  <a:pt x="482" y="216"/>
                </a:cubicBezTo>
                <a:cubicBezTo>
                  <a:pt x="482" y="218"/>
                  <a:pt x="482" y="218"/>
                  <a:pt x="482" y="218"/>
                </a:cubicBezTo>
                <a:cubicBezTo>
                  <a:pt x="497" y="214"/>
                  <a:pt x="497" y="214"/>
                  <a:pt x="497" y="214"/>
                </a:cubicBezTo>
                <a:cubicBezTo>
                  <a:pt x="496" y="211"/>
                  <a:pt x="496" y="211"/>
                  <a:pt x="496" y="211"/>
                </a:cubicBezTo>
                <a:cubicBezTo>
                  <a:pt x="495" y="209"/>
                  <a:pt x="494" y="203"/>
                  <a:pt x="494" y="200"/>
                </a:cubicBezTo>
                <a:cubicBezTo>
                  <a:pt x="495" y="200"/>
                  <a:pt x="497" y="199"/>
                  <a:pt x="500" y="198"/>
                </a:cubicBezTo>
                <a:cubicBezTo>
                  <a:pt x="502" y="202"/>
                  <a:pt x="503" y="206"/>
                  <a:pt x="504" y="209"/>
                </a:cubicBezTo>
                <a:cubicBezTo>
                  <a:pt x="504" y="211"/>
                  <a:pt x="504" y="211"/>
                  <a:pt x="504" y="211"/>
                </a:cubicBezTo>
                <a:cubicBezTo>
                  <a:pt x="504" y="211"/>
                  <a:pt x="513" y="209"/>
                  <a:pt x="515" y="208"/>
                </a:cubicBezTo>
                <a:cubicBezTo>
                  <a:pt x="516" y="210"/>
                  <a:pt x="517" y="214"/>
                  <a:pt x="518" y="219"/>
                </a:cubicBezTo>
                <a:cubicBezTo>
                  <a:pt x="515" y="220"/>
                  <a:pt x="484" y="226"/>
                  <a:pt x="484" y="226"/>
                </a:cubicBezTo>
                <a:cubicBezTo>
                  <a:pt x="485" y="229"/>
                  <a:pt x="485" y="229"/>
                  <a:pt x="485" y="229"/>
                </a:cubicBezTo>
                <a:cubicBezTo>
                  <a:pt x="488" y="243"/>
                  <a:pt x="489" y="259"/>
                  <a:pt x="489" y="269"/>
                </a:cubicBezTo>
                <a:cubicBezTo>
                  <a:pt x="489" y="276"/>
                  <a:pt x="488" y="280"/>
                  <a:pt x="488" y="280"/>
                </a:cubicBezTo>
                <a:cubicBezTo>
                  <a:pt x="488" y="283"/>
                  <a:pt x="488" y="283"/>
                  <a:pt x="488" y="283"/>
                </a:cubicBezTo>
                <a:cubicBezTo>
                  <a:pt x="504" y="283"/>
                  <a:pt x="504" y="283"/>
                  <a:pt x="504" y="283"/>
                </a:cubicBezTo>
                <a:cubicBezTo>
                  <a:pt x="504" y="280"/>
                  <a:pt x="504" y="280"/>
                  <a:pt x="504" y="280"/>
                </a:cubicBezTo>
                <a:cubicBezTo>
                  <a:pt x="504" y="280"/>
                  <a:pt x="504" y="280"/>
                  <a:pt x="504" y="279"/>
                </a:cubicBezTo>
                <a:cubicBezTo>
                  <a:pt x="504" y="276"/>
                  <a:pt x="504" y="271"/>
                  <a:pt x="505" y="269"/>
                </a:cubicBezTo>
                <a:cubicBezTo>
                  <a:pt x="506" y="269"/>
                  <a:pt x="508" y="269"/>
                  <a:pt x="512" y="269"/>
                </a:cubicBezTo>
                <a:cubicBezTo>
                  <a:pt x="512" y="272"/>
                  <a:pt x="512" y="274"/>
                  <a:pt x="512" y="277"/>
                </a:cubicBezTo>
                <a:cubicBezTo>
                  <a:pt x="512" y="278"/>
                  <a:pt x="512" y="279"/>
                  <a:pt x="512" y="280"/>
                </a:cubicBezTo>
                <a:cubicBezTo>
                  <a:pt x="512" y="282"/>
                  <a:pt x="512" y="282"/>
                  <a:pt x="512" y="282"/>
                </a:cubicBezTo>
                <a:cubicBezTo>
                  <a:pt x="512" y="282"/>
                  <a:pt x="520" y="282"/>
                  <a:pt x="523" y="283"/>
                </a:cubicBezTo>
                <a:cubicBezTo>
                  <a:pt x="523" y="283"/>
                  <a:pt x="523" y="283"/>
                  <a:pt x="523" y="284"/>
                </a:cubicBezTo>
                <a:cubicBezTo>
                  <a:pt x="523" y="286"/>
                  <a:pt x="523" y="290"/>
                  <a:pt x="522" y="294"/>
                </a:cubicBezTo>
                <a:cubicBezTo>
                  <a:pt x="519" y="294"/>
                  <a:pt x="488" y="291"/>
                  <a:pt x="488" y="291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6" y="318"/>
                  <a:pt x="476" y="344"/>
                  <a:pt x="476" y="344"/>
                </a:cubicBezTo>
                <a:cubicBezTo>
                  <a:pt x="475" y="346"/>
                  <a:pt x="475" y="346"/>
                  <a:pt x="475" y="346"/>
                </a:cubicBezTo>
                <a:cubicBezTo>
                  <a:pt x="490" y="351"/>
                  <a:pt x="490" y="351"/>
                  <a:pt x="490" y="351"/>
                </a:cubicBezTo>
                <a:cubicBezTo>
                  <a:pt x="491" y="349"/>
                  <a:pt x="491" y="349"/>
                  <a:pt x="491" y="349"/>
                </a:cubicBezTo>
                <a:cubicBezTo>
                  <a:pt x="491" y="346"/>
                  <a:pt x="494" y="341"/>
                  <a:pt x="495" y="338"/>
                </a:cubicBezTo>
                <a:cubicBezTo>
                  <a:pt x="496" y="338"/>
                  <a:pt x="498" y="339"/>
                  <a:pt x="502" y="340"/>
                </a:cubicBezTo>
                <a:cubicBezTo>
                  <a:pt x="501" y="344"/>
                  <a:pt x="499" y="348"/>
                  <a:pt x="498" y="351"/>
                </a:cubicBezTo>
                <a:cubicBezTo>
                  <a:pt x="498" y="353"/>
                  <a:pt x="498" y="353"/>
                  <a:pt x="498" y="353"/>
                </a:cubicBezTo>
                <a:cubicBezTo>
                  <a:pt x="498" y="353"/>
                  <a:pt x="506" y="356"/>
                  <a:pt x="508" y="357"/>
                </a:cubicBezTo>
                <a:cubicBezTo>
                  <a:pt x="508" y="359"/>
                  <a:pt x="506" y="363"/>
                  <a:pt x="504" y="367"/>
                </a:cubicBezTo>
                <a:cubicBezTo>
                  <a:pt x="501" y="366"/>
                  <a:pt x="472" y="354"/>
                  <a:pt x="472" y="354"/>
                </a:cubicBezTo>
                <a:cubicBezTo>
                  <a:pt x="472" y="354"/>
                  <a:pt x="472" y="358"/>
                  <a:pt x="472" y="358"/>
                </a:cubicBezTo>
                <a:cubicBezTo>
                  <a:pt x="462" y="381"/>
                  <a:pt x="445" y="402"/>
                  <a:pt x="445" y="402"/>
                </a:cubicBezTo>
                <a:cubicBezTo>
                  <a:pt x="443" y="404"/>
                  <a:pt x="443" y="404"/>
                  <a:pt x="443" y="404"/>
                </a:cubicBezTo>
                <a:cubicBezTo>
                  <a:pt x="456" y="413"/>
                  <a:pt x="456" y="413"/>
                  <a:pt x="456" y="413"/>
                </a:cubicBezTo>
                <a:cubicBezTo>
                  <a:pt x="457" y="411"/>
                  <a:pt x="457" y="411"/>
                  <a:pt x="457" y="411"/>
                </a:cubicBezTo>
                <a:cubicBezTo>
                  <a:pt x="459" y="409"/>
                  <a:pt x="463" y="404"/>
                  <a:pt x="465" y="402"/>
                </a:cubicBezTo>
                <a:cubicBezTo>
                  <a:pt x="465" y="403"/>
                  <a:pt x="468" y="404"/>
                  <a:pt x="470" y="406"/>
                </a:cubicBezTo>
                <a:cubicBezTo>
                  <a:pt x="468" y="410"/>
                  <a:pt x="466" y="414"/>
                  <a:pt x="464" y="416"/>
                </a:cubicBezTo>
                <a:cubicBezTo>
                  <a:pt x="462" y="417"/>
                  <a:pt x="462" y="417"/>
                  <a:pt x="462" y="417"/>
                </a:cubicBezTo>
                <a:cubicBezTo>
                  <a:pt x="462" y="417"/>
                  <a:pt x="469" y="423"/>
                  <a:pt x="471" y="425"/>
                </a:cubicBezTo>
                <a:cubicBezTo>
                  <a:pt x="470" y="427"/>
                  <a:pt x="467" y="430"/>
                  <a:pt x="464" y="433"/>
                </a:cubicBezTo>
                <a:cubicBezTo>
                  <a:pt x="461" y="431"/>
                  <a:pt x="438" y="411"/>
                  <a:pt x="438" y="411"/>
                </a:cubicBezTo>
                <a:cubicBezTo>
                  <a:pt x="436" y="413"/>
                  <a:pt x="436" y="413"/>
                  <a:pt x="436" y="413"/>
                </a:cubicBezTo>
                <a:cubicBezTo>
                  <a:pt x="421" y="432"/>
                  <a:pt x="398" y="447"/>
                  <a:pt x="397" y="447"/>
                </a:cubicBezTo>
                <a:cubicBezTo>
                  <a:pt x="395" y="449"/>
                  <a:pt x="395" y="449"/>
                  <a:pt x="395" y="449"/>
                </a:cubicBezTo>
                <a:cubicBezTo>
                  <a:pt x="405" y="461"/>
                  <a:pt x="405" y="461"/>
                  <a:pt x="405" y="461"/>
                </a:cubicBezTo>
                <a:cubicBezTo>
                  <a:pt x="407" y="460"/>
                  <a:pt x="407" y="460"/>
                  <a:pt x="407" y="460"/>
                </a:cubicBezTo>
                <a:cubicBezTo>
                  <a:pt x="409" y="458"/>
                  <a:pt x="414" y="455"/>
                  <a:pt x="416" y="453"/>
                </a:cubicBezTo>
                <a:cubicBezTo>
                  <a:pt x="417" y="454"/>
                  <a:pt x="418" y="456"/>
                  <a:pt x="421" y="459"/>
                </a:cubicBezTo>
                <a:cubicBezTo>
                  <a:pt x="417" y="462"/>
                  <a:pt x="414" y="464"/>
                  <a:pt x="412" y="466"/>
                </a:cubicBezTo>
                <a:cubicBezTo>
                  <a:pt x="410" y="467"/>
                  <a:pt x="410" y="467"/>
                  <a:pt x="410" y="467"/>
                </a:cubicBezTo>
                <a:cubicBezTo>
                  <a:pt x="410" y="467"/>
                  <a:pt x="415" y="474"/>
                  <a:pt x="417" y="476"/>
                </a:cubicBezTo>
                <a:cubicBezTo>
                  <a:pt x="415" y="478"/>
                  <a:pt x="411" y="481"/>
                  <a:pt x="407" y="483"/>
                </a:cubicBezTo>
                <a:cubicBezTo>
                  <a:pt x="405" y="480"/>
                  <a:pt x="389" y="454"/>
                  <a:pt x="389" y="454"/>
                </a:cubicBezTo>
                <a:cubicBezTo>
                  <a:pt x="387" y="455"/>
                  <a:pt x="387" y="455"/>
                  <a:pt x="387" y="455"/>
                </a:cubicBezTo>
                <a:cubicBezTo>
                  <a:pt x="367" y="469"/>
                  <a:pt x="341" y="477"/>
                  <a:pt x="340" y="477"/>
                </a:cubicBezTo>
                <a:cubicBezTo>
                  <a:pt x="338" y="478"/>
                  <a:pt x="338" y="478"/>
                  <a:pt x="338" y="478"/>
                </a:cubicBezTo>
                <a:cubicBezTo>
                  <a:pt x="343" y="492"/>
                  <a:pt x="343" y="492"/>
                  <a:pt x="343" y="492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48" y="490"/>
                  <a:pt x="354" y="489"/>
                  <a:pt x="357" y="488"/>
                </a:cubicBezTo>
                <a:cubicBezTo>
                  <a:pt x="357" y="489"/>
                  <a:pt x="358" y="492"/>
                  <a:pt x="359" y="495"/>
                </a:cubicBezTo>
                <a:cubicBezTo>
                  <a:pt x="355" y="497"/>
                  <a:pt x="351" y="498"/>
                  <a:pt x="349" y="499"/>
                </a:cubicBezTo>
                <a:cubicBezTo>
                  <a:pt x="346" y="499"/>
                  <a:pt x="346" y="499"/>
                  <a:pt x="346" y="499"/>
                </a:cubicBezTo>
                <a:cubicBezTo>
                  <a:pt x="346" y="499"/>
                  <a:pt x="349" y="508"/>
                  <a:pt x="350" y="511"/>
                </a:cubicBezTo>
                <a:cubicBezTo>
                  <a:pt x="348" y="511"/>
                  <a:pt x="344" y="513"/>
                  <a:pt x="339" y="514"/>
                </a:cubicBezTo>
                <a:cubicBezTo>
                  <a:pt x="338" y="510"/>
                  <a:pt x="330" y="481"/>
                  <a:pt x="330" y="481"/>
                </a:cubicBezTo>
                <a:cubicBezTo>
                  <a:pt x="328" y="482"/>
                  <a:pt x="328" y="482"/>
                  <a:pt x="328" y="482"/>
                </a:cubicBezTo>
                <a:cubicBezTo>
                  <a:pt x="304" y="489"/>
                  <a:pt x="277" y="489"/>
                  <a:pt x="277" y="489"/>
                </a:cubicBezTo>
                <a:cubicBezTo>
                  <a:pt x="274" y="489"/>
                  <a:pt x="274" y="489"/>
                  <a:pt x="274" y="489"/>
                </a:cubicBezTo>
                <a:cubicBezTo>
                  <a:pt x="275" y="505"/>
                  <a:pt x="275" y="505"/>
                  <a:pt x="275" y="505"/>
                </a:cubicBezTo>
                <a:cubicBezTo>
                  <a:pt x="277" y="504"/>
                  <a:pt x="277" y="504"/>
                  <a:pt x="277" y="504"/>
                </a:cubicBezTo>
                <a:cubicBezTo>
                  <a:pt x="280" y="504"/>
                  <a:pt x="286" y="504"/>
                  <a:pt x="289" y="505"/>
                </a:cubicBezTo>
                <a:cubicBezTo>
                  <a:pt x="289" y="506"/>
                  <a:pt x="289" y="508"/>
                  <a:pt x="289" y="512"/>
                </a:cubicBezTo>
                <a:cubicBezTo>
                  <a:pt x="285" y="512"/>
                  <a:pt x="281" y="512"/>
                  <a:pt x="278" y="512"/>
                </a:cubicBezTo>
                <a:cubicBezTo>
                  <a:pt x="276" y="512"/>
                  <a:pt x="276" y="512"/>
                  <a:pt x="276" y="512"/>
                </a:cubicBezTo>
                <a:cubicBezTo>
                  <a:pt x="276" y="512"/>
                  <a:pt x="276" y="521"/>
                  <a:pt x="276" y="524"/>
                </a:cubicBezTo>
                <a:cubicBezTo>
                  <a:pt x="273" y="524"/>
                  <a:pt x="269" y="524"/>
                  <a:pt x="265" y="523"/>
                </a:cubicBezTo>
                <a:cubicBezTo>
                  <a:pt x="265" y="523"/>
                  <a:pt x="265" y="523"/>
                  <a:pt x="265" y="523"/>
                </a:cubicBezTo>
                <a:close/>
                <a:moveTo>
                  <a:pt x="424" y="456"/>
                </a:moveTo>
                <a:cubicBezTo>
                  <a:pt x="421" y="453"/>
                  <a:pt x="417" y="448"/>
                  <a:pt x="417" y="448"/>
                </a:cubicBezTo>
                <a:cubicBezTo>
                  <a:pt x="416" y="449"/>
                  <a:pt x="416" y="449"/>
                  <a:pt x="416" y="449"/>
                </a:cubicBezTo>
                <a:cubicBezTo>
                  <a:pt x="415" y="449"/>
                  <a:pt x="409" y="452"/>
                  <a:pt x="406" y="455"/>
                </a:cubicBezTo>
                <a:cubicBezTo>
                  <a:pt x="404" y="453"/>
                  <a:pt x="403" y="451"/>
                  <a:pt x="402" y="450"/>
                </a:cubicBezTo>
                <a:cubicBezTo>
                  <a:pt x="407" y="446"/>
                  <a:pt x="425" y="433"/>
                  <a:pt x="438" y="417"/>
                </a:cubicBezTo>
                <a:cubicBezTo>
                  <a:pt x="441" y="419"/>
                  <a:pt x="464" y="439"/>
                  <a:pt x="464" y="439"/>
                </a:cubicBezTo>
                <a:cubicBezTo>
                  <a:pt x="465" y="438"/>
                  <a:pt x="465" y="438"/>
                  <a:pt x="465" y="438"/>
                </a:cubicBezTo>
                <a:cubicBezTo>
                  <a:pt x="472" y="432"/>
                  <a:pt x="476" y="426"/>
                  <a:pt x="476" y="425"/>
                </a:cubicBezTo>
                <a:cubicBezTo>
                  <a:pt x="477" y="424"/>
                  <a:pt x="477" y="424"/>
                  <a:pt x="477" y="424"/>
                </a:cubicBezTo>
                <a:cubicBezTo>
                  <a:pt x="477" y="424"/>
                  <a:pt x="471" y="418"/>
                  <a:pt x="468" y="417"/>
                </a:cubicBezTo>
                <a:cubicBezTo>
                  <a:pt x="470" y="415"/>
                  <a:pt x="472" y="412"/>
                  <a:pt x="474" y="409"/>
                </a:cubicBezTo>
                <a:cubicBezTo>
                  <a:pt x="477" y="411"/>
                  <a:pt x="483" y="415"/>
                  <a:pt x="483" y="415"/>
                </a:cubicBezTo>
                <a:cubicBezTo>
                  <a:pt x="484" y="413"/>
                  <a:pt x="484" y="413"/>
                  <a:pt x="484" y="413"/>
                </a:cubicBezTo>
                <a:cubicBezTo>
                  <a:pt x="486" y="410"/>
                  <a:pt x="490" y="404"/>
                  <a:pt x="491" y="401"/>
                </a:cubicBezTo>
                <a:cubicBezTo>
                  <a:pt x="493" y="403"/>
                  <a:pt x="496" y="404"/>
                  <a:pt x="497" y="405"/>
                </a:cubicBezTo>
                <a:cubicBezTo>
                  <a:pt x="485" y="428"/>
                  <a:pt x="467" y="447"/>
                  <a:pt x="462" y="452"/>
                </a:cubicBezTo>
                <a:cubicBezTo>
                  <a:pt x="456" y="446"/>
                  <a:pt x="439" y="431"/>
                  <a:pt x="438" y="430"/>
                </a:cubicBezTo>
                <a:cubicBezTo>
                  <a:pt x="437" y="428"/>
                  <a:pt x="437" y="428"/>
                  <a:pt x="437" y="428"/>
                </a:cubicBezTo>
                <a:cubicBezTo>
                  <a:pt x="435" y="430"/>
                  <a:pt x="435" y="430"/>
                  <a:pt x="435" y="430"/>
                </a:cubicBezTo>
                <a:cubicBezTo>
                  <a:pt x="432" y="433"/>
                  <a:pt x="425" y="439"/>
                  <a:pt x="425" y="439"/>
                </a:cubicBezTo>
                <a:cubicBezTo>
                  <a:pt x="423" y="441"/>
                  <a:pt x="423" y="441"/>
                  <a:pt x="423" y="441"/>
                </a:cubicBezTo>
                <a:cubicBezTo>
                  <a:pt x="423" y="441"/>
                  <a:pt x="430" y="446"/>
                  <a:pt x="432" y="448"/>
                </a:cubicBezTo>
                <a:cubicBezTo>
                  <a:pt x="430" y="450"/>
                  <a:pt x="427" y="453"/>
                  <a:pt x="424" y="456"/>
                </a:cubicBezTo>
                <a:cubicBezTo>
                  <a:pt x="424" y="456"/>
                  <a:pt x="424" y="456"/>
                  <a:pt x="424" y="456"/>
                </a:cubicBezTo>
                <a:close/>
                <a:moveTo>
                  <a:pt x="463" y="398"/>
                </a:moveTo>
                <a:cubicBezTo>
                  <a:pt x="463" y="398"/>
                  <a:pt x="458" y="403"/>
                  <a:pt x="455" y="407"/>
                </a:cubicBezTo>
                <a:cubicBezTo>
                  <a:pt x="453" y="406"/>
                  <a:pt x="451" y="404"/>
                  <a:pt x="450" y="403"/>
                </a:cubicBezTo>
                <a:cubicBezTo>
                  <a:pt x="454" y="398"/>
                  <a:pt x="467" y="380"/>
                  <a:pt x="475" y="360"/>
                </a:cubicBezTo>
                <a:cubicBezTo>
                  <a:pt x="479" y="362"/>
                  <a:pt x="506" y="373"/>
                  <a:pt x="506" y="373"/>
                </a:cubicBezTo>
                <a:cubicBezTo>
                  <a:pt x="507" y="371"/>
                  <a:pt x="507" y="371"/>
                  <a:pt x="507" y="371"/>
                </a:cubicBezTo>
                <a:cubicBezTo>
                  <a:pt x="511" y="364"/>
                  <a:pt x="513" y="357"/>
                  <a:pt x="513" y="356"/>
                </a:cubicBezTo>
                <a:cubicBezTo>
                  <a:pt x="514" y="354"/>
                  <a:pt x="514" y="354"/>
                  <a:pt x="514" y="354"/>
                </a:cubicBezTo>
                <a:cubicBezTo>
                  <a:pt x="514" y="354"/>
                  <a:pt x="506" y="351"/>
                  <a:pt x="503" y="350"/>
                </a:cubicBezTo>
                <a:cubicBezTo>
                  <a:pt x="504" y="348"/>
                  <a:pt x="505" y="345"/>
                  <a:pt x="506" y="341"/>
                </a:cubicBezTo>
                <a:cubicBezTo>
                  <a:pt x="510" y="343"/>
                  <a:pt x="516" y="345"/>
                  <a:pt x="516" y="345"/>
                </a:cubicBezTo>
                <a:cubicBezTo>
                  <a:pt x="517" y="342"/>
                  <a:pt x="517" y="342"/>
                  <a:pt x="517" y="342"/>
                </a:cubicBezTo>
                <a:cubicBezTo>
                  <a:pt x="517" y="339"/>
                  <a:pt x="519" y="332"/>
                  <a:pt x="520" y="329"/>
                </a:cubicBezTo>
                <a:cubicBezTo>
                  <a:pt x="522" y="329"/>
                  <a:pt x="525" y="330"/>
                  <a:pt x="527" y="330"/>
                </a:cubicBezTo>
                <a:cubicBezTo>
                  <a:pt x="523" y="356"/>
                  <a:pt x="511" y="380"/>
                  <a:pt x="508" y="387"/>
                </a:cubicBezTo>
                <a:cubicBezTo>
                  <a:pt x="501" y="383"/>
                  <a:pt x="482" y="375"/>
                  <a:pt x="479" y="374"/>
                </a:cubicBezTo>
                <a:cubicBezTo>
                  <a:pt x="477" y="373"/>
                  <a:pt x="477" y="373"/>
                  <a:pt x="477" y="373"/>
                </a:cubicBezTo>
                <a:cubicBezTo>
                  <a:pt x="476" y="375"/>
                  <a:pt x="476" y="375"/>
                  <a:pt x="476" y="375"/>
                </a:cubicBezTo>
                <a:cubicBezTo>
                  <a:pt x="475" y="378"/>
                  <a:pt x="469" y="386"/>
                  <a:pt x="469" y="386"/>
                </a:cubicBezTo>
                <a:cubicBezTo>
                  <a:pt x="468" y="388"/>
                  <a:pt x="468" y="388"/>
                  <a:pt x="468" y="388"/>
                </a:cubicBezTo>
                <a:cubicBezTo>
                  <a:pt x="468" y="388"/>
                  <a:pt x="476" y="392"/>
                  <a:pt x="478" y="393"/>
                </a:cubicBezTo>
                <a:cubicBezTo>
                  <a:pt x="477" y="395"/>
                  <a:pt x="475" y="399"/>
                  <a:pt x="473" y="403"/>
                </a:cubicBezTo>
                <a:cubicBezTo>
                  <a:pt x="469" y="400"/>
                  <a:pt x="464" y="397"/>
                  <a:pt x="464" y="397"/>
                </a:cubicBezTo>
                <a:cubicBezTo>
                  <a:pt x="463" y="398"/>
                  <a:pt x="463" y="398"/>
                  <a:pt x="463" y="398"/>
                </a:cubicBezTo>
                <a:close/>
                <a:moveTo>
                  <a:pt x="42" y="402"/>
                </a:moveTo>
                <a:cubicBezTo>
                  <a:pt x="27" y="381"/>
                  <a:pt x="19" y="356"/>
                  <a:pt x="17" y="348"/>
                </a:cubicBezTo>
                <a:cubicBezTo>
                  <a:pt x="25" y="346"/>
                  <a:pt x="47" y="339"/>
                  <a:pt x="48" y="339"/>
                </a:cubicBezTo>
                <a:cubicBezTo>
                  <a:pt x="50" y="338"/>
                  <a:pt x="50" y="338"/>
                  <a:pt x="50" y="338"/>
                </a:cubicBezTo>
                <a:cubicBezTo>
                  <a:pt x="49" y="336"/>
                  <a:pt x="49" y="336"/>
                  <a:pt x="49" y="336"/>
                </a:cubicBezTo>
                <a:cubicBezTo>
                  <a:pt x="48" y="332"/>
                  <a:pt x="46" y="323"/>
                  <a:pt x="46" y="323"/>
                </a:cubicBezTo>
                <a:cubicBezTo>
                  <a:pt x="46" y="321"/>
                  <a:pt x="46" y="321"/>
                  <a:pt x="46" y="321"/>
                </a:cubicBezTo>
                <a:cubicBezTo>
                  <a:pt x="46" y="321"/>
                  <a:pt x="38" y="323"/>
                  <a:pt x="35" y="324"/>
                </a:cubicBezTo>
                <a:cubicBezTo>
                  <a:pt x="34" y="321"/>
                  <a:pt x="33" y="317"/>
                  <a:pt x="32" y="313"/>
                </a:cubicBezTo>
                <a:cubicBezTo>
                  <a:pt x="36" y="313"/>
                  <a:pt x="43" y="312"/>
                  <a:pt x="43" y="312"/>
                </a:cubicBezTo>
                <a:cubicBezTo>
                  <a:pt x="43" y="310"/>
                  <a:pt x="43" y="310"/>
                  <a:pt x="43" y="310"/>
                </a:cubicBezTo>
                <a:cubicBezTo>
                  <a:pt x="43" y="310"/>
                  <a:pt x="43" y="309"/>
                  <a:pt x="43" y="307"/>
                </a:cubicBezTo>
                <a:cubicBezTo>
                  <a:pt x="43" y="305"/>
                  <a:pt x="43" y="301"/>
                  <a:pt x="42" y="298"/>
                </a:cubicBezTo>
                <a:cubicBezTo>
                  <a:pt x="44" y="298"/>
                  <a:pt x="47" y="297"/>
                  <a:pt x="49" y="297"/>
                </a:cubicBezTo>
                <a:cubicBezTo>
                  <a:pt x="49" y="304"/>
                  <a:pt x="52" y="325"/>
                  <a:pt x="59" y="345"/>
                </a:cubicBezTo>
                <a:cubicBezTo>
                  <a:pt x="55" y="346"/>
                  <a:pt x="28" y="357"/>
                  <a:pt x="28" y="357"/>
                </a:cubicBezTo>
                <a:cubicBezTo>
                  <a:pt x="28" y="359"/>
                  <a:pt x="28" y="359"/>
                  <a:pt x="28" y="359"/>
                </a:cubicBezTo>
                <a:cubicBezTo>
                  <a:pt x="30" y="366"/>
                  <a:pt x="34" y="374"/>
                  <a:pt x="34" y="374"/>
                </a:cubicBezTo>
                <a:cubicBezTo>
                  <a:pt x="35" y="376"/>
                  <a:pt x="35" y="376"/>
                  <a:pt x="35" y="376"/>
                </a:cubicBezTo>
                <a:cubicBezTo>
                  <a:pt x="35" y="376"/>
                  <a:pt x="43" y="372"/>
                  <a:pt x="45" y="371"/>
                </a:cubicBezTo>
                <a:cubicBezTo>
                  <a:pt x="46" y="374"/>
                  <a:pt x="48" y="377"/>
                  <a:pt x="49" y="380"/>
                </a:cubicBezTo>
                <a:cubicBezTo>
                  <a:pt x="46" y="381"/>
                  <a:pt x="39" y="385"/>
                  <a:pt x="39" y="385"/>
                </a:cubicBezTo>
                <a:cubicBezTo>
                  <a:pt x="41" y="387"/>
                  <a:pt x="41" y="387"/>
                  <a:pt x="41" y="387"/>
                </a:cubicBezTo>
                <a:cubicBezTo>
                  <a:pt x="43" y="390"/>
                  <a:pt x="46" y="396"/>
                  <a:pt x="48" y="399"/>
                </a:cubicBezTo>
                <a:cubicBezTo>
                  <a:pt x="46" y="400"/>
                  <a:pt x="44" y="401"/>
                  <a:pt x="42" y="402"/>
                </a:cubicBezTo>
                <a:cubicBezTo>
                  <a:pt x="42" y="402"/>
                  <a:pt x="42" y="402"/>
                  <a:pt x="42" y="402"/>
                </a:cubicBezTo>
                <a:close/>
                <a:moveTo>
                  <a:pt x="492" y="335"/>
                </a:moveTo>
                <a:cubicBezTo>
                  <a:pt x="492" y="335"/>
                  <a:pt x="489" y="341"/>
                  <a:pt x="487" y="346"/>
                </a:cubicBezTo>
                <a:cubicBezTo>
                  <a:pt x="485" y="345"/>
                  <a:pt x="483" y="344"/>
                  <a:pt x="481" y="344"/>
                </a:cubicBezTo>
                <a:cubicBezTo>
                  <a:pt x="483" y="337"/>
                  <a:pt x="490" y="317"/>
                  <a:pt x="492" y="296"/>
                </a:cubicBezTo>
                <a:cubicBezTo>
                  <a:pt x="496" y="296"/>
                  <a:pt x="526" y="298"/>
                  <a:pt x="526" y="298"/>
                </a:cubicBezTo>
                <a:cubicBezTo>
                  <a:pt x="526" y="297"/>
                  <a:pt x="526" y="297"/>
                  <a:pt x="526" y="297"/>
                </a:cubicBezTo>
                <a:cubicBezTo>
                  <a:pt x="527" y="292"/>
                  <a:pt x="528" y="287"/>
                  <a:pt x="528" y="284"/>
                </a:cubicBezTo>
                <a:cubicBezTo>
                  <a:pt x="528" y="282"/>
                  <a:pt x="527" y="281"/>
                  <a:pt x="527" y="280"/>
                </a:cubicBezTo>
                <a:cubicBezTo>
                  <a:pt x="527" y="278"/>
                  <a:pt x="527" y="278"/>
                  <a:pt x="527" y="278"/>
                </a:cubicBezTo>
                <a:cubicBezTo>
                  <a:pt x="527" y="278"/>
                  <a:pt x="519" y="278"/>
                  <a:pt x="516" y="278"/>
                </a:cubicBezTo>
                <a:cubicBezTo>
                  <a:pt x="516" y="278"/>
                  <a:pt x="516" y="277"/>
                  <a:pt x="516" y="277"/>
                </a:cubicBezTo>
                <a:cubicBezTo>
                  <a:pt x="516" y="274"/>
                  <a:pt x="516" y="272"/>
                  <a:pt x="516" y="269"/>
                </a:cubicBezTo>
                <a:cubicBezTo>
                  <a:pt x="520" y="269"/>
                  <a:pt x="527" y="268"/>
                  <a:pt x="527" y="268"/>
                </a:cubicBezTo>
                <a:cubicBezTo>
                  <a:pt x="527" y="266"/>
                  <a:pt x="527" y="266"/>
                  <a:pt x="527" y="266"/>
                </a:cubicBezTo>
                <a:cubicBezTo>
                  <a:pt x="526" y="262"/>
                  <a:pt x="526" y="255"/>
                  <a:pt x="526" y="252"/>
                </a:cubicBezTo>
                <a:cubicBezTo>
                  <a:pt x="528" y="252"/>
                  <a:pt x="530" y="252"/>
                  <a:pt x="532" y="251"/>
                </a:cubicBezTo>
                <a:cubicBezTo>
                  <a:pt x="534" y="260"/>
                  <a:pt x="534" y="268"/>
                  <a:pt x="534" y="276"/>
                </a:cubicBezTo>
                <a:cubicBezTo>
                  <a:pt x="534" y="292"/>
                  <a:pt x="532" y="306"/>
                  <a:pt x="531" y="310"/>
                </a:cubicBezTo>
                <a:cubicBezTo>
                  <a:pt x="524" y="309"/>
                  <a:pt x="501" y="306"/>
                  <a:pt x="500" y="306"/>
                </a:cubicBezTo>
                <a:cubicBezTo>
                  <a:pt x="497" y="306"/>
                  <a:pt x="497" y="306"/>
                  <a:pt x="497" y="306"/>
                </a:cubicBezTo>
                <a:cubicBezTo>
                  <a:pt x="497" y="308"/>
                  <a:pt x="497" y="308"/>
                  <a:pt x="497" y="308"/>
                </a:cubicBezTo>
                <a:cubicBezTo>
                  <a:pt x="497" y="312"/>
                  <a:pt x="494" y="321"/>
                  <a:pt x="494" y="321"/>
                </a:cubicBezTo>
                <a:cubicBezTo>
                  <a:pt x="494" y="324"/>
                  <a:pt x="494" y="324"/>
                  <a:pt x="494" y="324"/>
                </a:cubicBezTo>
                <a:cubicBezTo>
                  <a:pt x="494" y="324"/>
                  <a:pt x="502" y="325"/>
                  <a:pt x="505" y="325"/>
                </a:cubicBezTo>
                <a:cubicBezTo>
                  <a:pt x="504" y="328"/>
                  <a:pt x="504" y="332"/>
                  <a:pt x="503" y="336"/>
                </a:cubicBezTo>
                <a:cubicBezTo>
                  <a:pt x="499" y="335"/>
                  <a:pt x="493" y="333"/>
                  <a:pt x="493" y="333"/>
                </a:cubicBezTo>
                <a:cubicBezTo>
                  <a:pt x="492" y="335"/>
                  <a:pt x="492" y="335"/>
                  <a:pt x="492" y="335"/>
                </a:cubicBezTo>
                <a:close/>
                <a:moveTo>
                  <a:pt x="13" y="329"/>
                </a:moveTo>
                <a:cubicBezTo>
                  <a:pt x="7" y="308"/>
                  <a:pt x="6" y="286"/>
                  <a:pt x="6" y="275"/>
                </a:cubicBezTo>
                <a:cubicBezTo>
                  <a:pt x="6" y="273"/>
                  <a:pt x="6" y="272"/>
                  <a:pt x="6" y="271"/>
                </a:cubicBezTo>
                <a:cubicBezTo>
                  <a:pt x="14" y="271"/>
                  <a:pt x="37" y="271"/>
                  <a:pt x="38" y="271"/>
                </a:cubicBezTo>
                <a:cubicBezTo>
                  <a:pt x="40" y="271"/>
                  <a:pt x="40" y="271"/>
                  <a:pt x="40" y="271"/>
                </a:cubicBezTo>
                <a:cubicBezTo>
                  <a:pt x="40" y="268"/>
                  <a:pt x="40" y="268"/>
                  <a:pt x="40" y="268"/>
                </a:cubicBezTo>
                <a:cubicBezTo>
                  <a:pt x="40" y="264"/>
                  <a:pt x="41" y="255"/>
                  <a:pt x="41" y="255"/>
                </a:cubicBezTo>
                <a:cubicBezTo>
                  <a:pt x="41" y="252"/>
                  <a:pt x="41" y="252"/>
                  <a:pt x="41" y="252"/>
                </a:cubicBezTo>
                <a:cubicBezTo>
                  <a:pt x="41" y="252"/>
                  <a:pt x="33" y="252"/>
                  <a:pt x="30" y="252"/>
                </a:cubicBezTo>
                <a:cubicBezTo>
                  <a:pt x="30" y="250"/>
                  <a:pt x="30" y="246"/>
                  <a:pt x="30" y="242"/>
                </a:cubicBezTo>
                <a:cubicBezTo>
                  <a:pt x="34" y="242"/>
                  <a:pt x="41" y="243"/>
                  <a:pt x="41" y="243"/>
                </a:cubicBezTo>
                <a:cubicBezTo>
                  <a:pt x="41" y="241"/>
                  <a:pt x="41" y="241"/>
                  <a:pt x="41" y="241"/>
                </a:cubicBezTo>
                <a:cubicBezTo>
                  <a:pt x="41" y="241"/>
                  <a:pt x="43" y="234"/>
                  <a:pt x="44" y="230"/>
                </a:cubicBezTo>
                <a:cubicBezTo>
                  <a:pt x="46" y="230"/>
                  <a:pt x="49" y="230"/>
                  <a:pt x="51" y="231"/>
                </a:cubicBezTo>
                <a:cubicBezTo>
                  <a:pt x="50" y="236"/>
                  <a:pt x="47" y="253"/>
                  <a:pt x="47" y="270"/>
                </a:cubicBezTo>
                <a:cubicBezTo>
                  <a:pt x="47" y="273"/>
                  <a:pt x="47" y="276"/>
                  <a:pt x="47" y="279"/>
                </a:cubicBezTo>
                <a:cubicBezTo>
                  <a:pt x="43" y="280"/>
                  <a:pt x="14" y="281"/>
                  <a:pt x="14" y="281"/>
                </a:cubicBezTo>
                <a:cubicBezTo>
                  <a:pt x="13" y="283"/>
                  <a:pt x="13" y="283"/>
                  <a:pt x="13" y="283"/>
                </a:cubicBezTo>
                <a:cubicBezTo>
                  <a:pt x="13" y="285"/>
                  <a:pt x="13" y="286"/>
                  <a:pt x="13" y="288"/>
                </a:cubicBezTo>
                <a:cubicBezTo>
                  <a:pt x="13" y="294"/>
                  <a:pt x="14" y="299"/>
                  <a:pt x="14" y="299"/>
                </a:cubicBezTo>
                <a:cubicBezTo>
                  <a:pt x="15" y="301"/>
                  <a:pt x="15" y="301"/>
                  <a:pt x="15" y="301"/>
                </a:cubicBezTo>
                <a:cubicBezTo>
                  <a:pt x="15" y="301"/>
                  <a:pt x="23" y="300"/>
                  <a:pt x="26" y="300"/>
                </a:cubicBezTo>
                <a:cubicBezTo>
                  <a:pt x="26" y="303"/>
                  <a:pt x="27" y="306"/>
                  <a:pt x="27" y="310"/>
                </a:cubicBezTo>
                <a:cubicBezTo>
                  <a:pt x="23" y="310"/>
                  <a:pt x="16" y="311"/>
                  <a:pt x="16" y="311"/>
                </a:cubicBezTo>
                <a:cubicBezTo>
                  <a:pt x="17" y="313"/>
                  <a:pt x="17" y="313"/>
                  <a:pt x="17" y="313"/>
                </a:cubicBezTo>
                <a:cubicBezTo>
                  <a:pt x="18" y="317"/>
                  <a:pt x="19" y="324"/>
                  <a:pt x="20" y="327"/>
                </a:cubicBezTo>
                <a:cubicBezTo>
                  <a:pt x="18" y="328"/>
                  <a:pt x="15" y="328"/>
                  <a:pt x="13" y="329"/>
                </a:cubicBezTo>
                <a:cubicBezTo>
                  <a:pt x="13" y="329"/>
                  <a:pt x="13" y="329"/>
                  <a:pt x="13" y="329"/>
                </a:cubicBezTo>
                <a:close/>
                <a:moveTo>
                  <a:pt x="503" y="265"/>
                </a:moveTo>
                <a:cubicBezTo>
                  <a:pt x="501" y="265"/>
                  <a:pt x="501" y="265"/>
                  <a:pt x="501" y="265"/>
                </a:cubicBezTo>
                <a:cubicBezTo>
                  <a:pt x="501" y="266"/>
                  <a:pt x="501" y="266"/>
                  <a:pt x="501" y="266"/>
                </a:cubicBezTo>
                <a:cubicBezTo>
                  <a:pt x="500" y="267"/>
                  <a:pt x="499" y="274"/>
                  <a:pt x="499" y="278"/>
                </a:cubicBezTo>
                <a:cubicBezTo>
                  <a:pt x="497" y="278"/>
                  <a:pt x="495" y="278"/>
                  <a:pt x="493" y="278"/>
                </a:cubicBezTo>
                <a:cubicBezTo>
                  <a:pt x="493" y="276"/>
                  <a:pt x="493" y="273"/>
                  <a:pt x="493" y="269"/>
                </a:cubicBezTo>
                <a:cubicBezTo>
                  <a:pt x="493" y="259"/>
                  <a:pt x="492" y="244"/>
                  <a:pt x="489" y="230"/>
                </a:cubicBezTo>
                <a:cubicBezTo>
                  <a:pt x="493" y="229"/>
                  <a:pt x="522" y="222"/>
                  <a:pt x="522" y="222"/>
                </a:cubicBezTo>
                <a:cubicBezTo>
                  <a:pt x="522" y="221"/>
                  <a:pt x="522" y="221"/>
                  <a:pt x="522" y="221"/>
                </a:cubicBezTo>
                <a:cubicBezTo>
                  <a:pt x="522" y="213"/>
                  <a:pt x="519" y="205"/>
                  <a:pt x="519" y="205"/>
                </a:cubicBezTo>
                <a:cubicBezTo>
                  <a:pt x="518" y="203"/>
                  <a:pt x="518" y="203"/>
                  <a:pt x="518" y="203"/>
                </a:cubicBezTo>
                <a:cubicBezTo>
                  <a:pt x="518" y="203"/>
                  <a:pt x="510" y="205"/>
                  <a:pt x="507" y="206"/>
                </a:cubicBezTo>
                <a:cubicBezTo>
                  <a:pt x="507" y="203"/>
                  <a:pt x="506" y="200"/>
                  <a:pt x="504" y="197"/>
                </a:cubicBezTo>
                <a:cubicBezTo>
                  <a:pt x="508" y="195"/>
                  <a:pt x="515" y="193"/>
                  <a:pt x="515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2" y="188"/>
                  <a:pt x="510" y="181"/>
                  <a:pt x="509" y="178"/>
                </a:cubicBezTo>
                <a:cubicBezTo>
                  <a:pt x="511" y="177"/>
                  <a:pt x="513" y="176"/>
                  <a:pt x="515" y="176"/>
                </a:cubicBezTo>
                <a:cubicBezTo>
                  <a:pt x="526" y="199"/>
                  <a:pt x="530" y="224"/>
                  <a:pt x="531" y="232"/>
                </a:cubicBezTo>
                <a:cubicBezTo>
                  <a:pt x="523" y="233"/>
                  <a:pt x="500" y="237"/>
                  <a:pt x="499" y="237"/>
                </a:cubicBezTo>
                <a:cubicBezTo>
                  <a:pt x="497" y="237"/>
                  <a:pt x="497" y="237"/>
                  <a:pt x="497" y="237"/>
                </a:cubicBezTo>
                <a:cubicBezTo>
                  <a:pt x="497" y="239"/>
                  <a:pt x="497" y="239"/>
                  <a:pt x="497" y="239"/>
                </a:cubicBezTo>
                <a:cubicBezTo>
                  <a:pt x="498" y="244"/>
                  <a:pt x="499" y="253"/>
                  <a:pt x="499" y="253"/>
                </a:cubicBezTo>
                <a:cubicBezTo>
                  <a:pt x="499" y="255"/>
                  <a:pt x="499" y="255"/>
                  <a:pt x="499" y="255"/>
                </a:cubicBezTo>
                <a:cubicBezTo>
                  <a:pt x="499" y="255"/>
                  <a:pt x="507" y="254"/>
                  <a:pt x="510" y="254"/>
                </a:cubicBezTo>
                <a:cubicBezTo>
                  <a:pt x="510" y="256"/>
                  <a:pt x="511" y="260"/>
                  <a:pt x="511" y="264"/>
                </a:cubicBezTo>
                <a:cubicBezTo>
                  <a:pt x="507" y="265"/>
                  <a:pt x="503" y="265"/>
                  <a:pt x="503" y="265"/>
                </a:cubicBezTo>
                <a:cubicBezTo>
                  <a:pt x="503" y="265"/>
                  <a:pt x="503" y="265"/>
                  <a:pt x="503" y="265"/>
                </a:cubicBezTo>
                <a:close/>
                <a:moveTo>
                  <a:pt x="485" y="213"/>
                </a:moveTo>
                <a:cubicBezTo>
                  <a:pt x="483" y="206"/>
                  <a:pt x="477" y="185"/>
                  <a:pt x="467" y="167"/>
                </a:cubicBezTo>
                <a:cubicBezTo>
                  <a:pt x="470" y="165"/>
                  <a:pt x="496" y="150"/>
                  <a:pt x="496" y="150"/>
                </a:cubicBezTo>
                <a:cubicBezTo>
                  <a:pt x="495" y="148"/>
                  <a:pt x="495" y="148"/>
                  <a:pt x="495" y="148"/>
                </a:cubicBezTo>
                <a:cubicBezTo>
                  <a:pt x="492" y="141"/>
                  <a:pt x="487" y="134"/>
                  <a:pt x="487" y="134"/>
                </a:cubicBezTo>
                <a:cubicBezTo>
                  <a:pt x="486" y="132"/>
                  <a:pt x="486" y="132"/>
                  <a:pt x="486" y="132"/>
                </a:cubicBezTo>
                <a:cubicBezTo>
                  <a:pt x="486" y="132"/>
                  <a:pt x="479" y="137"/>
                  <a:pt x="476" y="138"/>
                </a:cubicBezTo>
                <a:cubicBezTo>
                  <a:pt x="475" y="136"/>
                  <a:pt x="473" y="133"/>
                  <a:pt x="471" y="131"/>
                </a:cubicBezTo>
                <a:cubicBezTo>
                  <a:pt x="474" y="128"/>
                  <a:pt x="480" y="124"/>
                  <a:pt x="480" y="124"/>
                </a:cubicBezTo>
                <a:cubicBezTo>
                  <a:pt x="478" y="122"/>
                  <a:pt x="478" y="122"/>
                  <a:pt x="478" y="122"/>
                </a:cubicBezTo>
                <a:cubicBezTo>
                  <a:pt x="476" y="120"/>
                  <a:pt x="472" y="114"/>
                  <a:pt x="470" y="112"/>
                </a:cubicBezTo>
                <a:cubicBezTo>
                  <a:pt x="471" y="110"/>
                  <a:pt x="473" y="109"/>
                  <a:pt x="475" y="107"/>
                </a:cubicBezTo>
                <a:cubicBezTo>
                  <a:pt x="493" y="126"/>
                  <a:pt x="504" y="150"/>
                  <a:pt x="508" y="156"/>
                </a:cubicBezTo>
                <a:cubicBezTo>
                  <a:pt x="500" y="160"/>
                  <a:pt x="480" y="171"/>
                  <a:pt x="479" y="171"/>
                </a:cubicBezTo>
                <a:cubicBezTo>
                  <a:pt x="477" y="172"/>
                  <a:pt x="477" y="172"/>
                  <a:pt x="477" y="172"/>
                </a:cubicBezTo>
                <a:cubicBezTo>
                  <a:pt x="478" y="174"/>
                  <a:pt x="478" y="174"/>
                  <a:pt x="478" y="174"/>
                </a:cubicBezTo>
                <a:cubicBezTo>
                  <a:pt x="480" y="178"/>
                  <a:pt x="483" y="187"/>
                  <a:pt x="483" y="187"/>
                </a:cubicBezTo>
                <a:cubicBezTo>
                  <a:pt x="484" y="189"/>
                  <a:pt x="484" y="189"/>
                  <a:pt x="484" y="189"/>
                </a:cubicBezTo>
                <a:cubicBezTo>
                  <a:pt x="484" y="189"/>
                  <a:pt x="492" y="185"/>
                  <a:pt x="494" y="184"/>
                </a:cubicBezTo>
                <a:cubicBezTo>
                  <a:pt x="495" y="186"/>
                  <a:pt x="497" y="190"/>
                  <a:pt x="499" y="194"/>
                </a:cubicBezTo>
                <a:cubicBezTo>
                  <a:pt x="495" y="195"/>
                  <a:pt x="489" y="197"/>
                  <a:pt x="489" y="197"/>
                </a:cubicBezTo>
                <a:cubicBezTo>
                  <a:pt x="489" y="199"/>
                  <a:pt x="489" y="199"/>
                  <a:pt x="489" y="199"/>
                </a:cubicBezTo>
                <a:cubicBezTo>
                  <a:pt x="489" y="199"/>
                  <a:pt x="490" y="206"/>
                  <a:pt x="491" y="211"/>
                </a:cubicBezTo>
                <a:cubicBezTo>
                  <a:pt x="489" y="211"/>
                  <a:pt x="487" y="212"/>
                  <a:pt x="485" y="213"/>
                </a:cubicBezTo>
                <a:cubicBezTo>
                  <a:pt x="485" y="213"/>
                  <a:pt x="485" y="213"/>
                  <a:pt x="485" y="213"/>
                </a:cubicBezTo>
                <a:close/>
                <a:moveTo>
                  <a:pt x="458" y="152"/>
                </a:moveTo>
                <a:cubicBezTo>
                  <a:pt x="454" y="146"/>
                  <a:pt x="442" y="128"/>
                  <a:pt x="427" y="113"/>
                </a:cubicBezTo>
                <a:cubicBezTo>
                  <a:pt x="429" y="111"/>
                  <a:pt x="450" y="89"/>
                  <a:pt x="450" y="89"/>
                </a:cubicBezTo>
                <a:cubicBezTo>
                  <a:pt x="449" y="87"/>
                  <a:pt x="449" y="87"/>
                  <a:pt x="449" y="87"/>
                </a:cubicBezTo>
                <a:cubicBezTo>
                  <a:pt x="444" y="81"/>
                  <a:pt x="438" y="76"/>
                  <a:pt x="437" y="76"/>
                </a:cubicBezTo>
                <a:cubicBezTo>
                  <a:pt x="436" y="75"/>
                  <a:pt x="436" y="75"/>
                  <a:pt x="436" y="75"/>
                </a:cubicBezTo>
                <a:cubicBezTo>
                  <a:pt x="436" y="75"/>
                  <a:pt x="430" y="81"/>
                  <a:pt x="428" y="83"/>
                </a:cubicBezTo>
                <a:cubicBezTo>
                  <a:pt x="426" y="81"/>
                  <a:pt x="424" y="79"/>
                  <a:pt x="421" y="77"/>
                </a:cubicBezTo>
                <a:cubicBezTo>
                  <a:pt x="424" y="74"/>
                  <a:pt x="428" y="69"/>
                  <a:pt x="428" y="69"/>
                </a:cubicBezTo>
                <a:cubicBezTo>
                  <a:pt x="426" y="67"/>
                  <a:pt x="426" y="67"/>
                  <a:pt x="426" y="67"/>
                </a:cubicBezTo>
                <a:cubicBezTo>
                  <a:pt x="423" y="65"/>
                  <a:pt x="417" y="61"/>
                  <a:pt x="415" y="59"/>
                </a:cubicBezTo>
                <a:cubicBezTo>
                  <a:pt x="416" y="57"/>
                  <a:pt x="417" y="55"/>
                  <a:pt x="419" y="54"/>
                </a:cubicBezTo>
                <a:cubicBezTo>
                  <a:pt x="441" y="67"/>
                  <a:pt x="458" y="86"/>
                  <a:pt x="462" y="92"/>
                </a:cubicBezTo>
                <a:cubicBezTo>
                  <a:pt x="457" y="97"/>
                  <a:pt x="440" y="113"/>
                  <a:pt x="439" y="114"/>
                </a:cubicBezTo>
                <a:cubicBezTo>
                  <a:pt x="438" y="116"/>
                  <a:pt x="438" y="116"/>
                  <a:pt x="438" y="116"/>
                </a:cubicBezTo>
                <a:cubicBezTo>
                  <a:pt x="439" y="117"/>
                  <a:pt x="439" y="117"/>
                  <a:pt x="439" y="117"/>
                </a:cubicBezTo>
                <a:cubicBezTo>
                  <a:pt x="442" y="120"/>
                  <a:pt x="448" y="128"/>
                  <a:pt x="448" y="128"/>
                </a:cubicBezTo>
                <a:cubicBezTo>
                  <a:pt x="449" y="130"/>
                  <a:pt x="449" y="130"/>
                  <a:pt x="449" y="130"/>
                </a:cubicBezTo>
                <a:cubicBezTo>
                  <a:pt x="449" y="130"/>
                  <a:pt x="456" y="124"/>
                  <a:pt x="458" y="122"/>
                </a:cubicBezTo>
                <a:cubicBezTo>
                  <a:pt x="459" y="123"/>
                  <a:pt x="462" y="127"/>
                  <a:pt x="465" y="130"/>
                </a:cubicBezTo>
                <a:cubicBezTo>
                  <a:pt x="461" y="132"/>
                  <a:pt x="456" y="136"/>
                  <a:pt x="456" y="136"/>
                </a:cubicBezTo>
                <a:cubicBezTo>
                  <a:pt x="457" y="138"/>
                  <a:pt x="457" y="138"/>
                  <a:pt x="457" y="138"/>
                </a:cubicBezTo>
                <a:cubicBezTo>
                  <a:pt x="457" y="138"/>
                  <a:pt x="460" y="144"/>
                  <a:pt x="463" y="148"/>
                </a:cubicBezTo>
                <a:cubicBezTo>
                  <a:pt x="461" y="149"/>
                  <a:pt x="459" y="150"/>
                  <a:pt x="458" y="152"/>
                </a:cubicBezTo>
                <a:cubicBezTo>
                  <a:pt x="458" y="152"/>
                  <a:pt x="458" y="152"/>
                  <a:pt x="458" y="152"/>
                </a:cubicBezTo>
                <a:close/>
                <a:moveTo>
                  <a:pt x="414" y="101"/>
                </a:moveTo>
                <a:cubicBezTo>
                  <a:pt x="408" y="96"/>
                  <a:pt x="392" y="83"/>
                  <a:pt x="374" y="73"/>
                </a:cubicBezTo>
                <a:cubicBezTo>
                  <a:pt x="375" y="70"/>
                  <a:pt x="389" y="43"/>
                  <a:pt x="389" y="43"/>
                </a:cubicBezTo>
                <a:cubicBezTo>
                  <a:pt x="388" y="42"/>
                  <a:pt x="388" y="42"/>
                  <a:pt x="388" y="42"/>
                </a:cubicBezTo>
                <a:cubicBezTo>
                  <a:pt x="381" y="38"/>
                  <a:pt x="373" y="35"/>
                  <a:pt x="373" y="35"/>
                </a:cubicBezTo>
                <a:cubicBezTo>
                  <a:pt x="371" y="34"/>
                  <a:pt x="371" y="34"/>
                  <a:pt x="371" y="34"/>
                </a:cubicBezTo>
                <a:cubicBezTo>
                  <a:pt x="371" y="34"/>
                  <a:pt x="368" y="42"/>
                  <a:pt x="366" y="44"/>
                </a:cubicBezTo>
                <a:cubicBezTo>
                  <a:pt x="364" y="43"/>
                  <a:pt x="361" y="42"/>
                  <a:pt x="358" y="41"/>
                </a:cubicBezTo>
                <a:cubicBezTo>
                  <a:pt x="359" y="37"/>
                  <a:pt x="362" y="31"/>
                  <a:pt x="362" y="31"/>
                </a:cubicBezTo>
                <a:cubicBezTo>
                  <a:pt x="360" y="30"/>
                  <a:pt x="360" y="30"/>
                  <a:pt x="360" y="30"/>
                </a:cubicBezTo>
                <a:cubicBezTo>
                  <a:pt x="356" y="29"/>
                  <a:pt x="350" y="27"/>
                  <a:pt x="346" y="25"/>
                </a:cubicBezTo>
                <a:cubicBezTo>
                  <a:pt x="347" y="23"/>
                  <a:pt x="348" y="21"/>
                  <a:pt x="349" y="19"/>
                </a:cubicBezTo>
                <a:cubicBezTo>
                  <a:pt x="374" y="25"/>
                  <a:pt x="396" y="38"/>
                  <a:pt x="402" y="42"/>
                </a:cubicBezTo>
                <a:cubicBezTo>
                  <a:pt x="398" y="49"/>
                  <a:pt x="387" y="69"/>
                  <a:pt x="386" y="70"/>
                </a:cubicBezTo>
                <a:cubicBezTo>
                  <a:pt x="385" y="71"/>
                  <a:pt x="385" y="71"/>
                  <a:pt x="385" y="71"/>
                </a:cubicBezTo>
                <a:cubicBezTo>
                  <a:pt x="387" y="72"/>
                  <a:pt x="387" y="72"/>
                  <a:pt x="387" y="72"/>
                </a:cubicBezTo>
                <a:cubicBezTo>
                  <a:pt x="390" y="75"/>
                  <a:pt x="398" y="80"/>
                  <a:pt x="398" y="80"/>
                </a:cubicBezTo>
                <a:cubicBezTo>
                  <a:pt x="400" y="82"/>
                  <a:pt x="400" y="82"/>
                  <a:pt x="400" y="82"/>
                </a:cubicBezTo>
                <a:cubicBezTo>
                  <a:pt x="400" y="82"/>
                  <a:pt x="404" y="74"/>
                  <a:pt x="406" y="72"/>
                </a:cubicBezTo>
                <a:cubicBezTo>
                  <a:pt x="408" y="73"/>
                  <a:pt x="411" y="76"/>
                  <a:pt x="415" y="78"/>
                </a:cubicBezTo>
                <a:cubicBezTo>
                  <a:pt x="412" y="81"/>
                  <a:pt x="408" y="86"/>
                  <a:pt x="408" y="86"/>
                </a:cubicBezTo>
                <a:cubicBezTo>
                  <a:pt x="409" y="88"/>
                  <a:pt x="409" y="88"/>
                  <a:pt x="409" y="88"/>
                </a:cubicBezTo>
                <a:cubicBezTo>
                  <a:pt x="410" y="88"/>
                  <a:pt x="414" y="93"/>
                  <a:pt x="418" y="96"/>
                </a:cubicBezTo>
                <a:cubicBezTo>
                  <a:pt x="416" y="98"/>
                  <a:pt x="415" y="99"/>
                  <a:pt x="414" y="101"/>
                </a:cubicBezTo>
                <a:cubicBezTo>
                  <a:pt x="414" y="101"/>
                  <a:pt x="414" y="101"/>
                  <a:pt x="414" y="101"/>
                </a:cubicBezTo>
                <a:close/>
                <a:moveTo>
                  <a:pt x="358" y="66"/>
                </a:moveTo>
                <a:cubicBezTo>
                  <a:pt x="351" y="63"/>
                  <a:pt x="332" y="54"/>
                  <a:pt x="311" y="51"/>
                </a:cubicBezTo>
                <a:cubicBezTo>
                  <a:pt x="312" y="47"/>
                  <a:pt x="318" y="18"/>
                  <a:pt x="318" y="18"/>
                </a:cubicBezTo>
                <a:cubicBezTo>
                  <a:pt x="316" y="17"/>
                  <a:pt x="316" y="17"/>
                  <a:pt x="316" y="17"/>
                </a:cubicBezTo>
                <a:cubicBezTo>
                  <a:pt x="308" y="15"/>
                  <a:pt x="300" y="14"/>
                  <a:pt x="300" y="14"/>
                </a:cubicBezTo>
                <a:cubicBezTo>
                  <a:pt x="298" y="14"/>
                  <a:pt x="298" y="14"/>
                  <a:pt x="298" y="14"/>
                </a:cubicBezTo>
                <a:cubicBezTo>
                  <a:pt x="298" y="14"/>
                  <a:pt x="297" y="23"/>
                  <a:pt x="296" y="25"/>
                </a:cubicBezTo>
                <a:cubicBezTo>
                  <a:pt x="294" y="25"/>
                  <a:pt x="290" y="25"/>
                  <a:pt x="287" y="25"/>
                </a:cubicBezTo>
                <a:cubicBezTo>
                  <a:pt x="287" y="20"/>
                  <a:pt x="288" y="14"/>
                  <a:pt x="288" y="14"/>
                </a:cubicBezTo>
                <a:cubicBezTo>
                  <a:pt x="285" y="14"/>
                  <a:pt x="285" y="14"/>
                  <a:pt x="285" y="14"/>
                </a:cubicBezTo>
                <a:cubicBezTo>
                  <a:pt x="282" y="14"/>
                  <a:pt x="275" y="13"/>
                  <a:pt x="271" y="13"/>
                </a:cubicBezTo>
                <a:cubicBezTo>
                  <a:pt x="271" y="11"/>
                  <a:pt x="272" y="8"/>
                  <a:pt x="272" y="6"/>
                </a:cubicBezTo>
                <a:cubicBezTo>
                  <a:pt x="297" y="5"/>
                  <a:pt x="323" y="11"/>
                  <a:pt x="330" y="13"/>
                </a:cubicBezTo>
                <a:cubicBezTo>
                  <a:pt x="328" y="21"/>
                  <a:pt x="322" y="43"/>
                  <a:pt x="322" y="44"/>
                </a:cubicBezTo>
                <a:cubicBezTo>
                  <a:pt x="322" y="46"/>
                  <a:pt x="322" y="46"/>
                  <a:pt x="322" y="46"/>
                </a:cubicBezTo>
                <a:cubicBezTo>
                  <a:pt x="324" y="46"/>
                  <a:pt x="324" y="46"/>
                  <a:pt x="324" y="46"/>
                </a:cubicBezTo>
                <a:cubicBezTo>
                  <a:pt x="328" y="47"/>
                  <a:pt x="337" y="50"/>
                  <a:pt x="337" y="50"/>
                </a:cubicBezTo>
                <a:cubicBezTo>
                  <a:pt x="339" y="51"/>
                  <a:pt x="339" y="51"/>
                  <a:pt x="339" y="51"/>
                </a:cubicBezTo>
                <a:cubicBezTo>
                  <a:pt x="339" y="51"/>
                  <a:pt x="341" y="43"/>
                  <a:pt x="342" y="40"/>
                </a:cubicBezTo>
                <a:cubicBezTo>
                  <a:pt x="344" y="41"/>
                  <a:pt x="348" y="42"/>
                  <a:pt x="352" y="43"/>
                </a:cubicBezTo>
                <a:cubicBezTo>
                  <a:pt x="351" y="47"/>
                  <a:pt x="348" y="53"/>
                  <a:pt x="348" y="53"/>
                </a:cubicBezTo>
                <a:cubicBezTo>
                  <a:pt x="350" y="54"/>
                  <a:pt x="350" y="54"/>
                  <a:pt x="350" y="54"/>
                </a:cubicBezTo>
                <a:cubicBezTo>
                  <a:pt x="350" y="54"/>
                  <a:pt x="356" y="58"/>
                  <a:pt x="360" y="60"/>
                </a:cubicBezTo>
                <a:cubicBezTo>
                  <a:pt x="359" y="62"/>
                  <a:pt x="358" y="64"/>
                  <a:pt x="358" y="66"/>
                </a:cubicBezTo>
                <a:cubicBezTo>
                  <a:pt x="358" y="66"/>
                  <a:pt x="358" y="66"/>
                  <a:pt x="358" y="66"/>
                </a:cubicBezTo>
                <a:close/>
                <a:moveTo>
                  <a:pt x="294" y="48"/>
                </a:moveTo>
                <a:cubicBezTo>
                  <a:pt x="287" y="48"/>
                  <a:pt x="266" y="45"/>
                  <a:pt x="245" y="48"/>
                </a:cubicBezTo>
                <a:cubicBezTo>
                  <a:pt x="245" y="44"/>
                  <a:pt x="240" y="14"/>
                  <a:pt x="240" y="14"/>
                </a:cubicBezTo>
                <a:cubicBezTo>
                  <a:pt x="239" y="14"/>
                  <a:pt x="239" y="14"/>
                  <a:pt x="239" y="14"/>
                </a:cubicBezTo>
                <a:cubicBezTo>
                  <a:pt x="231" y="14"/>
                  <a:pt x="223" y="16"/>
                  <a:pt x="222" y="17"/>
                </a:cubicBezTo>
                <a:cubicBezTo>
                  <a:pt x="221" y="17"/>
                  <a:pt x="221" y="17"/>
                  <a:pt x="221" y="17"/>
                </a:cubicBezTo>
                <a:cubicBezTo>
                  <a:pt x="221" y="17"/>
                  <a:pt x="222" y="25"/>
                  <a:pt x="222" y="28"/>
                </a:cubicBezTo>
                <a:cubicBezTo>
                  <a:pt x="220" y="29"/>
                  <a:pt x="217" y="29"/>
                  <a:pt x="213" y="30"/>
                </a:cubicBezTo>
                <a:cubicBezTo>
                  <a:pt x="212" y="26"/>
                  <a:pt x="211" y="19"/>
                  <a:pt x="211" y="19"/>
                </a:cubicBezTo>
                <a:cubicBezTo>
                  <a:pt x="209" y="20"/>
                  <a:pt x="209" y="20"/>
                  <a:pt x="209" y="20"/>
                </a:cubicBezTo>
                <a:cubicBezTo>
                  <a:pt x="205" y="22"/>
                  <a:pt x="198" y="23"/>
                  <a:pt x="195" y="24"/>
                </a:cubicBezTo>
                <a:cubicBezTo>
                  <a:pt x="194" y="22"/>
                  <a:pt x="194" y="20"/>
                  <a:pt x="193" y="18"/>
                </a:cubicBezTo>
                <a:cubicBezTo>
                  <a:pt x="217" y="9"/>
                  <a:pt x="244" y="7"/>
                  <a:pt x="251" y="6"/>
                </a:cubicBezTo>
                <a:cubicBezTo>
                  <a:pt x="252" y="14"/>
                  <a:pt x="254" y="37"/>
                  <a:pt x="254" y="38"/>
                </a:cubicBezTo>
                <a:cubicBezTo>
                  <a:pt x="254" y="40"/>
                  <a:pt x="254" y="40"/>
                  <a:pt x="254" y="40"/>
                </a:cubicBezTo>
                <a:cubicBezTo>
                  <a:pt x="256" y="40"/>
                  <a:pt x="256" y="40"/>
                  <a:pt x="256" y="40"/>
                </a:cubicBezTo>
                <a:cubicBezTo>
                  <a:pt x="260" y="40"/>
                  <a:pt x="270" y="40"/>
                  <a:pt x="270" y="40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72" y="40"/>
                  <a:pt x="271" y="32"/>
                  <a:pt x="271" y="29"/>
                </a:cubicBezTo>
                <a:cubicBezTo>
                  <a:pt x="274" y="29"/>
                  <a:pt x="278" y="29"/>
                  <a:pt x="282" y="29"/>
                </a:cubicBezTo>
                <a:cubicBezTo>
                  <a:pt x="282" y="33"/>
                  <a:pt x="281" y="39"/>
                  <a:pt x="281" y="39"/>
                </a:cubicBezTo>
                <a:cubicBezTo>
                  <a:pt x="283" y="40"/>
                  <a:pt x="283" y="40"/>
                  <a:pt x="283" y="40"/>
                </a:cubicBezTo>
                <a:cubicBezTo>
                  <a:pt x="283" y="40"/>
                  <a:pt x="290" y="41"/>
                  <a:pt x="295" y="42"/>
                </a:cubicBezTo>
                <a:cubicBezTo>
                  <a:pt x="295" y="44"/>
                  <a:pt x="294" y="46"/>
                  <a:pt x="294" y="48"/>
                </a:cubicBezTo>
                <a:cubicBezTo>
                  <a:pt x="294" y="48"/>
                  <a:pt x="294" y="48"/>
                  <a:pt x="294" y="48"/>
                </a:cubicBezTo>
                <a:close/>
                <a:moveTo>
                  <a:pt x="180" y="65"/>
                </a:moveTo>
                <a:cubicBezTo>
                  <a:pt x="179" y="62"/>
                  <a:pt x="166" y="35"/>
                  <a:pt x="166" y="35"/>
                </a:cubicBezTo>
                <a:cubicBezTo>
                  <a:pt x="164" y="36"/>
                  <a:pt x="164" y="36"/>
                  <a:pt x="164" y="36"/>
                </a:cubicBezTo>
                <a:cubicBezTo>
                  <a:pt x="156" y="38"/>
                  <a:pt x="150" y="42"/>
                  <a:pt x="149" y="43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44"/>
                  <a:pt x="151" y="51"/>
                  <a:pt x="153" y="54"/>
                </a:cubicBezTo>
                <a:cubicBezTo>
                  <a:pt x="150" y="55"/>
                  <a:pt x="148" y="57"/>
                  <a:pt x="145" y="59"/>
                </a:cubicBezTo>
                <a:cubicBezTo>
                  <a:pt x="143" y="55"/>
                  <a:pt x="139" y="49"/>
                  <a:pt x="139" y="49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34" y="53"/>
                  <a:pt x="128" y="56"/>
                  <a:pt x="125" y="58"/>
                </a:cubicBezTo>
                <a:cubicBezTo>
                  <a:pt x="124" y="56"/>
                  <a:pt x="123" y="54"/>
                  <a:pt x="122" y="52"/>
                </a:cubicBezTo>
                <a:cubicBezTo>
                  <a:pt x="142" y="36"/>
                  <a:pt x="167" y="27"/>
                  <a:pt x="174" y="24"/>
                </a:cubicBezTo>
                <a:cubicBezTo>
                  <a:pt x="176" y="31"/>
                  <a:pt x="185" y="52"/>
                  <a:pt x="186" y="53"/>
                </a:cubicBezTo>
                <a:cubicBezTo>
                  <a:pt x="187" y="55"/>
                  <a:pt x="187" y="55"/>
                  <a:pt x="187" y="55"/>
                </a:cubicBezTo>
                <a:cubicBezTo>
                  <a:pt x="188" y="54"/>
                  <a:pt x="188" y="54"/>
                  <a:pt x="188" y="54"/>
                </a:cubicBezTo>
                <a:cubicBezTo>
                  <a:pt x="192" y="53"/>
                  <a:pt x="201" y="50"/>
                  <a:pt x="201" y="50"/>
                </a:cubicBezTo>
                <a:cubicBezTo>
                  <a:pt x="204" y="50"/>
                  <a:pt x="204" y="50"/>
                  <a:pt x="204" y="50"/>
                </a:cubicBezTo>
                <a:cubicBezTo>
                  <a:pt x="204" y="50"/>
                  <a:pt x="201" y="42"/>
                  <a:pt x="200" y="39"/>
                </a:cubicBezTo>
                <a:cubicBezTo>
                  <a:pt x="202" y="38"/>
                  <a:pt x="206" y="37"/>
                  <a:pt x="210" y="36"/>
                </a:cubicBezTo>
                <a:cubicBezTo>
                  <a:pt x="211" y="40"/>
                  <a:pt x="212" y="46"/>
                  <a:pt x="212" y="46"/>
                </a:cubicBezTo>
                <a:cubicBezTo>
                  <a:pt x="214" y="46"/>
                  <a:pt x="214" y="46"/>
                  <a:pt x="214" y="46"/>
                </a:cubicBezTo>
                <a:cubicBezTo>
                  <a:pt x="215" y="46"/>
                  <a:pt x="221" y="45"/>
                  <a:pt x="226" y="44"/>
                </a:cubicBezTo>
                <a:cubicBezTo>
                  <a:pt x="227" y="46"/>
                  <a:pt x="227" y="49"/>
                  <a:pt x="227" y="51"/>
                </a:cubicBezTo>
                <a:cubicBezTo>
                  <a:pt x="221" y="52"/>
                  <a:pt x="199" y="57"/>
                  <a:pt x="180" y="65"/>
                </a:cubicBezTo>
                <a:cubicBezTo>
                  <a:pt x="180" y="65"/>
                  <a:pt x="180" y="65"/>
                  <a:pt x="180" y="65"/>
                </a:cubicBezTo>
                <a:close/>
                <a:moveTo>
                  <a:pt x="79" y="99"/>
                </a:moveTo>
                <a:cubicBezTo>
                  <a:pt x="77" y="103"/>
                  <a:pt x="72" y="108"/>
                  <a:pt x="70" y="110"/>
                </a:cubicBezTo>
                <a:cubicBezTo>
                  <a:pt x="68" y="109"/>
                  <a:pt x="66" y="107"/>
                  <a:pt x="65" y="106"/>
                </a:cubicBezTo>
                <a:cubicBezTo>
                  <a:pt x="80" y="85"/>
                  <a:pt x="100" y="69"/>
                  <a:pt x="106" y="64"/>
                </a:cubicBezTo>
                <a:cubicBezTo>
                  <a:pt x="110" y="70"/>
                  <a:pt x="125" y="88"/>
                  <a:pt x="125" y="88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31" y="86"/>
                  <a:pt x="139" y="81"/>
                  <a:pt x="139" y="81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141" y="80"/>
                  <a:pt x="136" y="73"/>
                  <a:pt x="134" y="71"/>
                </a:cubicBezTo>
                <a:cubicBezTo>
                  <a:pt x="136" y="70"/>
                  <a:pt x="140" y="67"/>
                  <a:pt x="143" y="65"/>
                </a:cubicBezTo>
                <a:cubicBezTo>
                  <a:pt x="145" y="68"/>
                  <a:pt x="149" y="74"/>
                  <a:pt x="149" y="74"/>
                </a:cubicBezTo>
                <a:cubicBezTo>
                  <a:pt x="150" y="73"/>
                  <a:pt x="150" y="73"/>
                  <a:pt x="150" y="73"/>
                </a:cubicBezTo>
                <a:cubicBezTo>
                  <a:pt x="151" y="73"/>
                  <a:pt x="157" y="70"/>
                  <a:pt x="161" y="68"/>
                </a:cubicBezTo>
                <a:cubicBezTo>
                  <a:pt x="162" y="70"/>
                  <a:pt x="163" y="72"/>
                  <a:pt x="164" y="74"/>
                </a:cubicBezTo>
                <a:cubicBezTo>
                  <a:pt x="158" y="77"/>
                  <a:pt x="139" y="88"/>
                  <a:pt x="124" y="101"/>
                </a:cubicBezTo>
                <a:cubicBezTo>
                  <a:pt x="122" y="99"/>
                  <a:pt x="102" y="77"/>
                  <a:pt x="102" y="77"/>
                </a:cubicBezTo>
                <a:cubicBezTo>
                  <a:pt x="100" y="78"/>
                  <a:pt x="100" y="78"/>
                  <a:pt x="100" y="78"/>
                </a:cubicBezTo>
                <a:cubicBezTo>
                  <a:pt x="94" y="82"/>
                  <a:pt x="89" y="88"/>
                  <a:pt x="88" y="89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93" y="96"/>
                  <a:pt x="95" y="98"/>
                </a:cubicBezTo>
                <a:cubicBezTo>
                  <a:pt x="93" y="100"/>
                  <a:pt x="91" y="102"/>
                  <a:pt x="88" y="105"/>
                </a:cubicBezTo>
                <a:cubicBezTo>
                  <a:pt x="85" y="102"/>
                  <a:pt x="80" y="98"/>
                  <a:pt x="80" y="98"/>
                </a:cubicBezTo>
                <a:cubicBezTo>
                  <a:pt x="79" y="99"/>
                  <a:pt x="79" y="99"/>
                  <a:pt x="79" y="99"/>
                </a:cubicBezTo>
                <a:close/>
                <a:moveTo>
                  <a:pt x="36" y="163"/>
                </a:moveTo>
                <a:cubicBezTo>
                  <a:pt x="35" y="166"/>
                  <a:pt x="32" y="173"/>
                  <a:pt x="31" y="176"/>
                </a:cubicBezTo>
                <a:cubicBezTo>
                  <a:pt x="29" y="175"/>
                  <a:pt x="26" y="174"/>
                  <a:pt x="25" y="173"/>
                </a:cubicBezTo>
                <a:cubicBezTo>
                  <a:pt x="33" y="149"/>
                  <a:pt x="48" y="127"/>
                  <a:pt x="52" y="122"/>
                </a:cubicBezTo>
                <a:cubicBezTo>
                  <a:pt x="59" y="126"/>
                  <a:pt x="78" y="139"/>
                  <a:pt x="78" y="139"/>
                </a:cubicBezTo>
                <a:cubicBezTo>
                  <a:pt x="80" y="141"/>
                  <a:pt x="80" y="141"/>
                  <a:pt x="80" y="141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84" y="135"/>
                  <a:pt x="90" y="128"/>
                  <a:pt x="90" y="128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6"/>
                  <a:pt x="85" y="122"/>
                  <a:pt x="82" y="120"/>
                </a:cubicBezTo>
                <a:cubicBezTo>
                  <a:pt x="84" y="118"/>
                  <a:pt x="86" y="115"/>
                  <a:pt x="89" y="111"/>
                </a:cubicBezTo>
                <a:cubicBezTo>
                  <a:pt x="92" y="114"/>
                  <a:pt x="97" y="118"/>
                  <a:pt x="97" y="118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8" y="117"/>
                  <a:pt x="104" y="113"/>
                  <a:pt x="107" y="110"/>
                </a:cubicBezTo>
                <a:cubicBezTo>
                  <a:pt x="109" y="111"/>
                  <a:pt x="110" y="113"/>
                  <a:pt x="112" y="114"/>
                </a:cubicBezTo>
                <a:cubicBezTo>
                  <a:pt x="107" y="119"/>
                  <a:pt x="92" y="134"/>
                  <a:pt x="81" y="152"/>
                </a:cubicBezTo>
                <a:cubicBezTo>
                  <a:pt x="78" y="150"/>
                  <a:pt x="52" y="135"/>
                  <a:pt x="52" y="135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46" y="142"/>
                  <a:pt x="43" y="150"/>
                  <a:pt x="42" y="150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2" y="152"/>
                  <a:pt x="49" y="156"/>
                  <a:pt x="51" y="157"/>
                </a:cubicBezTo>
                <a:cubicBezTo>
                  <a:pt x="50" y="160"/>
                  <a:pt x="49" y="162"/>
                  <a:pt x="47" y="166"/>
                </a:cubicBezTo>
                <a:cubicBezTo>
                  <a:pt x="44" y="164"/>
                  <a:pt x="37" y="161"/>
                  <a:pt x="37" y="161"/>
                </a:cubicBezTo>
                <a:cubicBezTo>
                  <a:pt x="36" y="163"/>
                  <a:pt x="36" y="163"/>
                  <a:pt x="36" y="163"/>
                </a:cubicBezTo>
                <a:close/>
                <a:moveTo>
                  <a:pt x="15" y="237"/>
                </a:moveTo>
                <a:cubicBezTo>
                  <a:pt x="15" y="241"/>
                  <a:pt x="15" y="248"/>
                  <a:pt x="14" y="251"/>
                </a:cubicBezTo>
                <a:cubicBezTo>
                  <a:pt x="12" y="251"/>
                  <a:pt x="9" y="251"/>
                  <a:pt x="7" y="251"/>
                </a:cubicBezTo>
                <a:cubicBezTo>
                  <a:pt x="8" y="225"/>
                  <a:pt x="15" y="200"/>
                  <a:pt x="17" y="192"/>
                </a:cubicBezTo>
                <a:cubicBezTo>
                  <a:pt x="25" y="195"/>
                  <a:pt x="46" y="201"/>
                  <a:pt x="47" y="201"/>
                </a:cubicBezTo>
                <a:cubicBezTo>
                  <a:pt x="49" y="202"/>
                  <a:pt x="49" y="202"/>
                  <a:pt x="49" y="202"/>
                </a:cubicBezTo>
                <a:cubicBezTo>
                  <a:pt x="50" y="200"/>
                  <a:pt x="50" y="200"/>
                  <a:pt x="50" y="200"/>
                </a:cubicBezTo>
                <a:cubicBezTo>
                  <a:pt x="51" y="196"/>
                  <a:pt x="55" y="187"/>
                  <a:pt x="55" y="187"/>
                </a:cubicBezTo>
                <a:cubicBezTo>
                  <a:pt x="56" y="185"/>
                  <a:pt x="56" y="185"/>
                  <a:pt x="56" y="185"/>
                </a:cubicBezTo>
                <a:cubicBezTo>
                  <a:pt x="56" y="185"/>
                  <a:pt x="48" y="183"/>
                  <a:pt x="45" y="182"/>
                </a:cubicBezTo>
                <a:cubicBezTo>
                  <a:pt x="46" y="179"/>
                  <a:pt x="48" y="176"/>
                  <a:pt x="49" y="172"/>
                </a:cubicBezTo>
                <a:cubicBezTo>
                  <a:pt x="53" y="173"/>
                  <a:pt x="59" y="176"/>
                  <a:pt x="59" y="176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0" y="174"/>
                  <a:pt x="64" y="169"/>
                  <a:pt x="66" y="165"/>
                </a:cubicBezTo>
                <a:cubicBezTo>
                  <a:pt x="68" y="166"/>
                  <a:pt x="70" y="167"/>
                  <a:pt x="72" y="168"/>
                </a:cubicBezTo>
                <a:cubicBezTo>
                  <a:pt x="69" y="174"/>
                  <a:pt x="59" y="193"/>
                  <a:pt x="54" y="213"/>
                </a:cubicBezTo>
                <a:cubicBezTo>
                  <a:pt x="50" y="212"/>
                  <a:pt x="21" y="206"/>
                  <a:pt x="21" y="206"/>
                </a:cubicBezTo>
                <a:cubicBezTo>
                  <a:pt x="21" y="207"/>
                  <a:pt x="21" y="207"/>
                  <a:pt x="21" y="207"/>
                </a:cubicBezTo>
                <a:cubicBezTo>
                  <a:pt x="18" y="215"/>
                  <a:pt x="17" y="223"/>
                  <a:pt x="17" y="223"/>
                </a:cubicBezTo>
                <a:cubicBezTo>
                  <a:pt x="17" y="225"/>
                  <a:pt x="17" y="225"/>
                  <a:pt x="17" y="225"/>
                </a:cubicBezTo>
                <a:cubicBezTo>
                  <a:pt x="17" y="225"/>
                  <a:pt x="25" y="227"/>
                  <a:pt x="28" y="227"/>
                </a:cubicBezTo>
                <a:cubicBezTo>
                  <a:pt x="27" y="230"/>
                  <a:pt x="27" y="233"/>
                  <a:pt x="26" y="237"/>
                </a:cubicBezTo>
                <a:cubicBezTo>
                  <a:pt x="22" y="236"/>
                  <a:pt x="15" y="235"/>
                  <a:pt x="15" y="235"/>
                </a:cubicBezTo>
                <a:cubicBezTo>
                  <a:pt x="15" y="237"/>
                  <a:pt x="15" y="237"/>
                  <a:pt x="15" y="237"/>
                </a:cubicBezTo>
                <a:close/>
                <a:moveTo>
                  <a:pt x="91" y="464"/>
                </a:moveTo>
                <a:cubicBezTo>
                  <a:pt x="71" y="447"/>
                  <a:pt x="56" y="426"/>
                  <a:pt x="52" y="419"/>
                </a:cubicBezTo>
                <a:cubicBezTo>
                  <a:pt x="59" y="415"/>
                  <a:pt x="77" y="402"/>
                  <a:pt x="78" y="401"/>
                </a:cubicBezTo>
                <a:cubicBezTo>
                  <a:pt x="80" y="400"/>
                  <a:pt x="80" y="400"/>
                  <a:pt x="80" y="400"/>
                </a:cubicBezTo>
                <a:cubicBezTo>
                  <a:pt x="78" y="398"/>
                  <a:pt x="78" y="398"/>
                  <a:pt x="78" y="398"/>
                </a:cubicBezTo>
                <a:cubicBezTo>
                  <a:pt x="76" y="395"/>
                  <a:pt x="72" y="386"/>
                  <a:pt x="72" y="386"/>
                </a:cubicBezTo>
                <a:cubicBezTo>
                  <a:pt x="70" y="384"/>
                  <a:pt x="70" y="384"/>
                  <a:pt x="70" y="384"/>
                </a:cubicBezTo>
                <a:cubicBezTo>
                  <a:pt x="70" y="384"/>
                  <a:pt x="63" y="389"/>
                  <a:pt x="61" y="391"/>
                </a:cubicBezTo>
                <a:cubicBezTo>
                  <a:pt x="60" y="389"/>
                  <a:pt x="58" y="385"/>
                  <a:pt x="55" y="381"/>
                </a:cubicBezTo>
                <a:cubicBezTo>
                  <a:pt x="59" y="380"/>
                  <a:pt x="65" y="377"/>
                  <a:pt x="65" y="377"/>
                </a:cubicBezTo>
                <a:cubicBezTo>
                  <a:pt x="64" y="375"/>
                  <a:pt x="64" y="375"/>
                  <a:pt x="64" y="375"/>
                </a:cubicBezTo>
                <a:cubicBezTo>
                  <a:pt x="64" y="375"/>
                  <a:pt x="62" y="368"/>
                  <a:pt x="60" y="364"/>
                </a:cubicBezTo>
                <a:cubicBezTo>
                  <a:pt x="62" y="363"/>
                  <a:pt x="64" y="362"/>
                  <a:pt x="66" y="361"/>
                </a:cubicBezTo>
                <a:cubicBezTo>
                  <a:pt x="69" y="367"/>
                  <a:pt x="78" y="387"/>
                  <a:pt x="91" y="404"/>
                </a:cubicBezTo>
                <a:cubicBezTo>
                  <a:pt x="88" y="406"/>
                  <a:pt x="65" y="424"/>
                  <a:pt x="65" y="424"/>
                </a:cubicBezTo>
                <a:cubicBezTo>
                  <a:pt x="66" y="426"/>
                  <a:pt x="66" y="426"/>
                  <a:pt x="66" y="426"/>
                </a:cubicBezTo>
                <a:cubicBezTo>
                  <a:pt x="69" y="433"/>
                  <a:pt x="75" y="439"/>
                  <a:pt x="76" y="439"/>
                </a:cubicBezTo>
                <a:cubicBezTo>
                  <a:pt x="77" y="440"/>
                  <a:pt x="77" y="440"/>
                  <a:pt x="77" y="440"/>
                </a:cubicBezTo>
                <a:cubicBezTo>
                  <a:pt x="77" y="440"/>
                  <a:pt x="83" y="435"/>
                  <a:pt x="86" y="433"/>
                </a:cubicBezTo>
                <a:cubicBezTo>
                  <a:pt x="87" y="435"/>
                  <a:pt x="90" y="438"/>
                  <a:pt x="92" y="440"/>
                </a:cubicBezTo>
                <a:cubicBezTo>
                  <a:pt x="89" y="443"/>
                  <a:pt x="84" y="448"/>
                  <a:pt x="84" y="448"/>
                </a:cubicBezTo>
                <a:cubicBezTo>
                  <a:pt x="86" y="449"/>
                  <a:pt x="86" y="449"/>
                  <a:pt x="86" y="449"/>
                </a:cubicBezTo>
                <a:cubicBezTo>
                  <a:pt x="89" y="452"/>
                  <a:pt x="93" y="456"/>
                  <a:pt x="96" y="459"/>
                </a:cubicBezTo>
                <a:cubicBezTo>
                  <a:pt x="94" y="460"/>
                  <a:pt x="93" y="462"/>
                  <a:pt x="91" y="464"/>
                </a:cubicBezTo>
                <a:cubicBezTo>
                  <a:pt x="91" y="464"/>
                  <a:pt x="91" y="464"/>
                  <a:pt x="91" y="464"/>
                </a:cubicBezTo>
                <a:close/>
                <a:moveTo>
                  <a:pt x="156" y="508"/>
                </a:moveTo>
                <a:cubicBezTo>
                  <a:pt x="132" y="498"/>
                  <a:pt x="112" y="482"/>
                  <a:pt x="106" y="477"/>
                </a:cubicBezTo>
                <a:cubicBezTo>
                  <a:pt x="111" y="471"/>
                  <a:pt x="125" y="453"/>
                  <a:pt x="126" y="452"/>
                </a:cubicBezTo>
                <a:cubicBezTo>
                  <a:pt x="127" y="451"/>
                  <a:pt x="127" y="451"/>
                  <a:pt x="127" y="451"/>
                </a:cubicBezTo>
                <a:cubicBezTo>
                  <a:pt x="125" y="449"/>
                  <a:pt x="125" y="449"/>
                  <a:pt x="125" y="449"/>
                </a:cubicBezTo>
                <a:cubicBezTo>
                  <a:pt x="122" y="447"/>
                  <a:pt x="115" y="440"/>
                  <a:pt x="115" y="440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3" y="438"/>
                  <a:pt x="108" y="445"/>
                  <a:pt x="106" y="447"/>
                </a:cubicBezTo>
                <a:cubicBezTo>
                  <a:pt x="105" y="446"/>
                  <a:pt x="102" y="443"/>
                  <a:pt x="98" y="440"/>
                </a:cubicBezTo>
                <a:cubicBezTo>
                  <a:pt x="101" y="437"/>
                  <a:pt x="106" y="433"/>
                  <a:pt x="106" y="433"/>
                </a:cubicBezTo>
                <a:cubicBezTo>
                  <a:pt x="105" y="431"/>
                  <a:pt x="105" y="431"/>
                  <a:pt x="105" y="431"/>
                </a:cubicBezTo>
                <a:cubicBezTo>
                  <a:pt x="105" y="431"/>
                  <a:pt x="101" y="425"/>
                  <a:pt x="98" y="422"/>
                </a:cubicBezTo>
                <a:cubicBezTo>
                  <a:pt x="99" y="420"/>
                  <a:pt x="101" y="419"/>
                  <a:pt x="103" y="417"/>
                </a:cubicBezTo>
                <a:cubicBezTo>
                  <a:pt x="107" y="423"/>
                  <a:pt x="122" y="439"/>
                  <a:pt x="139" y="451"/>
                </a:cubicBezTo>
                <a:cubicBezTo>
                  <a:pt x="137" y="454"/>
                  <a:pt x="120" y="478"/>
                  <a:pt x="120" y="478"/>
                </a:cubicBezTo>
                <a:cubicBezTo>
                  <a:pt x="121" y="479"/>
                  <a:pt x="121" y="479"/>
                  <a:pt x="121" y="479"/>
                </a:cubicBezTo>
                <a:cubicBezTo>
                  <a:pt x="127" y="485"/>
                  <a:pt x="134" y="488"/>
                  <a:pt x="134" y="489"/>
                </a:cubicBezTo>
                <a:cubicBezTo>
                  <a:pt x="136" y="489"/>
                  <a:pt x="136" y="489"/>
                  <a:pt x="136" y="489"/>
                </a:cubicBezTo>
                <a:cubicBezTo>
                  <a:pt x="136" y="489"/>
                  <a:pt x="141" y="483"/>
                  <a:pt x="142" y="480"/>
                </a:cubicBezTo>
                <a:cubicBezTo>
                  <a:pt x="144" y="482"/>
                  <a:pt x="147" y="483"/>
                  <a:pt x="150" y="485"/>
                </a:cubicBezTo>
                <a:cubicBezTo>
                  <a:pt x="148" y="489"/>
                  <a:pt x="145" y="495"/>
                  <a:pt x="145" y="495"/>
                </a:cubicBezTo>
                <a:cubicBezTo>
                  <a:pt x="147" y="496"/>
                  <a:pt x="147" y="496"/>
                  <a:pt x="147" y="496"/>
                </a:cubicBezTo>
                <a:cubicBezTo>
                  <a:pt x="150" y="497"/>
                  <a:pt x="156" y="500"/>
                  <a:pt x="159" y="502"/>
                </a:cubicBezTo>
                <a:cubicBezTo>
                  <a:pt x="158" y="504"/>
                  <a:pt x="157" y="506"/>
                  <a:pt x="156" y="508"/>
                </a:cubicBezTo>
                <a:cubicBezTo>
                  <a:pt x="156" y="508"/>
                  <a:pt x="156" y="508"/>
                  <a:pt x="156" y="508"/>
                </a:cubicBezTo>
                <a:close/>
                <a:moveTo>
                  <a:pt x="327" y="528"/>
                </a:moveTo>
                <a:cubicBezTo>
                  <a:pt x="326" y="521"/>
                  <a:pt x="321" y="499"/>
                  <a:pt x="320" y="498"/>
                </a:cubicBezTo>
                <a:cubicBezTo>
                  <a:pt x="320" y="496"/>
                  <a:pt x="320" y="496"/>
                  <a:pt x="320" y="496"/>
                </a:cubicBezTo>
                <a:cubicBezTo>
                  <a:pt x="318" y="496"/>
                  <a:pt x="318" y="496"/>
                  <a:pt x="318" y="496"/>
                </a:cubicBezTo>
                <a:cubicBezTo>
                  <a:pt x="314" y="497"/>
                  <a:pt x="304" y="498"/>
                  <a:pt x="304" y="498"/>
                </a:cubicBezTo>
                <a:cubicBezTo>
                  <a:pt x="302" y="498"/>
                  <a:pt x="302" y="498"/>
                  <a:pt x="302" y="498"/>
                </a:cubicBezTo>
                <a:cubicBezTo>
                  <a:pt x="302" y="498"/>
                  <a:pt x="304" y="507"/>
                  <a:pt x="304" y="509"/>
                </a:cubicBezTo>
                <a:cubicBezTo>
                  <a:pt x="302" y="510"/>
                  <a:pt x="298" y="510"/>
                  <a:pt x="294" y="511"/>
                </a:cubicBezTo>
                <a:cubicBezTo>
                  <a:pt x="293" y="507"/>
                  <a:pt x="293" y="501"/>
                  <a:pt x="293" y="501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84" y="500"/>
                  <a:pt x="279" y="500"/>
                </a:cubicBezTo>
                <a:cubicBezTo>
                  <a:pt x="279" y="498"/>
                  <a:pt x="279" y="495"/>
                  <a:pt x="279" y="493"/>
                </a:cubicBezTo>
                <a:cubicBezTo>
                  <a:pt x="286" y="493"/>
                  <a:pt x="307" y="492"/>
                  <a:pt x="327" y="486"/>
                </a:cubicBezTo>
                <a:cubicBezTo>
                  <a:pt x="328" y="490"/>
                  <a:pt x="336" y="518"/>
                  <a:pt x="336" y="518"/>
                </a:cubicBezTo>
                <a:cubicBezTo>
                  <a:pt x="338" y="518"/>
                  <a:pt x="338" y="518"/>
                  <a:pt x="338" y="518"/>
                </a:cubicBezTo>
                <a:cubicBezTo>
                  <a:pt x="346" y="517"/>
                  <a:pt x="353" y="514"/>
                  <a:pt x="353" y="514"/>
                </a:cubicBezTo>
                <a:cubicBezTo>
                  <a:pt x="355" y="513"/>
                  <a:pt x="355" y="513"/>
                  <a:pt x="355" y="513"/>
                </a:cubicBezTo>
                <a:cubicBezTo>
                  <a:pt x="355" y="513"/>
                  <a:pt x="353" y="505"/>
                  <a:pt x="352" y="502"/>
                </a:cubicBezTo>
                <a:cubicBezTo>
                  <a:pt x="354" y="502"/>
                  <a:pt x="357" y="500"/>
                  <a:pt x="361" y="499"/>
                </a:cubicBezTo>
                <a:cubicBezTo>
                  <a:pt x="362" y="503"/>
                  <a:pt x="365" y="509"/>
                  <a:pt x="365" y="509"/>
                </a:cubicBezTo>
                <a:cubicBezTo>
                  <a:pt x="367" y="508"/>
                  <a:pt x="367" y="508"/>
                  <a:pt x="367" y="508"/>
                </a:cubicBezTo>
                <a:cubicBezTo>
                  <a:pt x="370" y="506"/>
                  <a:pt x="376" y="504"/>
                  <a:pt x="379" y="503"/>
                </a:cubicBezTo>
                <a:cubicBezTo>
                  <a:pt x="380" y="504"/>
                  <a:pt x="381" y="507"/>
                  <a:pt x="382" y="509"/>
                </a:cubicBezTo>
                <a:cubicBezTo>
                  <a:pt x="359" y="521"/>
                  <a:pt x="334" y="527"/>
                  <a:pt x="327" y="528"/>
                </a:cubicBezTo>
                <a:cubicBezTo>
                  <a:pt x="327" y="528"/>
                  <a:pt x="327" y="528"/>
                  <a:pt x="327" y="528"/>
                </a:cubicBezTo>
                <a:close/>
                <a:moveTo>
                  <a:pt x="230" y="530"/>
                </a:moveTo>
                <a:cubicBezTo>
                  <a:pt x="204" y="528"/>
                  <a:pt x="180" y="519"/>
                  <a:pt x="174" y="516"/>
                </a:cubicBezTo>
                <a:cubicBezTo>
                  <a:pt x="177" y="509"/>
                  <a:pt x="186" y="489"/>
                  <a:pt x="186" y="488"/>
                </a:cubicBezTo>
                <a:cubicBezTo>
                  <a:pt x="187" y="486"/>
                  <a:pt x="187" y="486"/>
                  <a:pt x="187" y="486"/>
                </a:cubicBezTo>
                <a:cubicBezTo>
                  <a:pt x="185" y="485"/>
                  <a:pt x="185" y="485"/>
                  <a:pt x="185" y="485"/>
                </a:cubicBezTo>
                <a:cubicBezTo>
                  <a:pt x="181" y="483"/>
                  <a:pt x="173" y="479"/>
                  <a:pt x="173" y="479"/>
                </a:cubicBezTo>
                <a:cubicBezTo>
                  <a:pt x="171" y="478"/>
                  <a:pt x="171" y="478"/>
                  <a:pt x="171" y="478"/>
                </a:cubicBezTo>
                <a:cubicBezTo>
                  <a:pt x="171" y="478"/>
                  <a:pt x="167" y="486"/>
                  <a:pt x="166" y="488"/>
                </a:cubicBezTo>
                <a:cubicBezTo>
                  <a:pt x="164" y="487"/>
                  <a:pt x="160" y="485"/>
                  <a:pt x="156" y="483"/>
                </a:cubicBezTo>
                <a:cubicBezTo>
                  <a:pt x="158" y="480"/>
                  <a:pt x="162" y="474"/>
                  <a:pt x="162" y="474"/>
                </a:cubicBezTo>
                <a:cubicBezTo>
                  <a:pt x="160" y="473"/>
                  <a:pt x="160" y="473"/>
                  <a:pt x="160" y="473"/>
                </a:cubicBezTo>
                <a:cubicBezTo>
                  <a:pt x="160" y="473"/>
                  <a:pt x="155" y="469"/>
                  <a:pt x="151" y="466"/>
                </a:cubicBezTo>
                <a:cubicBezTo>
                  <a:pt x="152" y="464"/>
                  <a:pt x="153" y="462"/>
                  <a:pt x="154" y="460"/>
                </a:cubicBezTo>
                <a:cubicBezTo>
                  <a:pt x="160" y="464"/>
                  <a:pt x="178" y="475"/>
                  <a:pt x="197" y="482"/>
                </a:cubicBezTo>
                <a:cubicBezTo>
                  <a:pt x="196" y="485"/>
                  <a:pt x="186" y="512"/>
                  <a:pt x="186" y="512"/>
                </a:cubicBezTo>
                <a:cubicBezTo>
                  <a:pt x="187" y="513"/>
                  <a:pt x="187" y="513"/>
                  <a:pt x="187" y="513"/>
                </a:cubicBezTo>
                <a:cubicBezTo>
                  <a:pt x="195" y="517"/>
                  <a:pt x="203" y="518"/>
                  <a:pt x="203" y="518"/>
                </a:cubicBezTo>
                <a:cubicBezTo>
                  <a:pt x="205" y="518"/>
                  <a:pt x="205" y="518"/>
                  <a:pt x="205" y="518"/>
                </a:cubicBezTo>
                <a:cubicBezTo>
                  <a:pt x="205" y="518"/>
                  <a:pt x="207" y="510"/>
                  <a:pt x="208" y="508"/>
                </a:cubicBezTo>
                <a:cubicBezTo>
                  <a:pt x="211" y="509"/>
                  <a:pt x="214" y="509"/>
                  <a:pt x="217" y="510"/>
                </a:cubicBezTo>
                <a:cubicBezTo>
                  <a:pt x="216" y="514"/>
                  <a:pt x="215" y="521"/>
                  <a:pt x="215" y="521"/>
                </a:cubicBezTo>
                <a:cubicBezTo>
                  <a:pt x="217" y="521"/>
                  <a:pt x="217" y="521"/>
                  <a:pt x="217" y="521"/>
                </a:cubicBezTo>
                <a:cubicBezTo>
                  <a:pt x="221" y="521"/>
                  <a:pt x="227" y="523"/>
                  <a:pt x="231" y="523"/>
                </a:cubicBezTo>
                <a:cubicBezTo>
                  <a:pt x="230" y="525"/>
                  <a:pt x="230" y="528"/>
                  <a:pt x="230" y="530"/>
                </a:cubicBezTo>
                <a:cubicBezTo>
                  <a:pt x="230" y="530"/>
                  <a:pt x="230" y="530"/>
                  <a:pt x="230" y="530"/>
                </a:cubicBezTo>
                <a:close/>
                <a:moveTo>
                  <a:pt x="249" y="533"/>
                </a:moveTo>
                <a:cubicBezTo>
                  <a:pt x="250" y="526"/>
                  <a:pt x="252" y="503"/>
                  <a:pt x="252" y="502"/>
                </a:cubicBezTo>
                <a:cubicBezTo>
                  <a:pt x="252" y="499"/>
                  <a:pt x="252" y="499"/>
                  <a:pt x="252" y="499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46" y="499"/>
                  <a:pt x="237" y="497"/>
                  <a:pt x="236" y="497"/>
                </a:cubicBezTo>
                <a:cubicBezTo>
                  <a:pt x="234" y="497"/>
                  <a:pt x="234" y="497"/>
                  <a:pt x="234" y="497"/>
                </a:cubicBezTo>
                <a:cubicBezTo>
                  <a:pt x="234" y="497"/>
                  <a:pt x="233" y="505"/>
                  <a:pt x="233" y="508"/>
                </a:cubicBezTo>
                <a:cubicBezTo>
                  <a:pt x="231" y="508"/>
                  <a:pt x="227" y="507"/>
                  <a:pt x="222" y="506"/>
                </a:cubicBezTo>
                <a:cubicBezTo>
                  <a:pt x="223" y="502"/>
                  <a:pt x="225" y="496"/>
                  <a:pt x="225" y="496"/>
                </a:cubicBezTo>
                <a:cubicBezTo>
                  <a:pt x="223" y="495"/>
                  <a:pt x="223" y="495"/>
                  <a:pt x="223" y="495"/>
                </a:cubicBezTo>
                <a:cubicBezTo>
                  <a:pt x="223" y="495"/>
                  <a:pt x="216" y="493"/>
                  <a:pt x="212" y="492"/>
                </a:cubicBezTo>
                <a:cubicBezTo>
                  <a:pt x="212" y="490"/>
                  <a:pt x="213" y="487"/>
                  <a:pt x="213" y="485"/>
                </a:cubicBezTo>
                <a:cubicBezTo>
                  <a:pt x="220" y="487"/>
                  <a:pt x="241" y="493"/>
                  <a:pt x="261" y="493"/>
                </a:cubicBezTo>
                <a:cubicBezTo>
                  <a:pt x="261" y="497"/>
                  <a:pt x="260" y="527"/>
                  <a:pt x="260" y="527"/>
                </a:cubicBezTo>
                <a:cubicBezTo>
                  <a:pt x="262" y="527"/>
                  <a:pt x="262" y="527"/>
                  <a:pt x="262" y="527"/>
                </a:cubicBezTo>
                <a:cubicBezTo>
                  <a:pt x="270" y="529"/>
                  <a:pt x="278" y="528"/>
                  <a:pt x="278" y="528"/>
                </a:cubicBezTo>
                <a:cubicBezTo>
                  <a:pt x="280" y="528"/>
                  <a:pt x="280" y="528"/>
                  <a:pt x="280" y="528"/>
                </a:cubicBezTo>
                <a:cubicBezTo>
                  <a:pt x="280" y="528"/>
                  <a:pt x="280" y="519"/>
                  <a:pt x="280" y="517"/>
                </a:cubicBezTo>
                <a:cubicBezTo>
                  <a:pt x="283" y="517"/>
                  <a:pt x="286" y="516"/>
                  <a:pt x="290" y="516"/>
                </a:cubicBezTo>
                <a:cubicBezTo>
                  <a:pt x="290" y="520"/>
                  <a:pt x="290" y="527"/>
                  <a:pt x="290" y="527"/>
                </a:cubicBezTo>
                <a:cubicBezTo>
                  <a:pt x="293" y="527"/>
                  <a:pt x="293" y="527"/>
                  <a:pt x="293" y="527"/>
                </a:cubicBezTo>
                <a:cubicBezTo>
                  <a:pt x="296" y="526"/>
                  <a:pt x="303" y="525"/>
                  <a:pt x="306" y="525"/>
                </a:cubicBezTo>
                <a:cubicBezTo>
                  <a:pt x="307" y="527"/>
                  <a:pt x="307" y="530"/>
                  <a:pt x="307" y="532"/>
                </a:cubicBezTo>
                <a:cubicBezTo>
                  <a:pt x="282" y="537"/>
                  <a:pt x="256" y="534"/>
                  <a:pt x="249" y="533"/>
                </a:cubicBezTo>
                <a:cubicBezTo>
                  <a:pt x="249" y="533"/>
                  <a:pt x="249" y="533"/>
                  <a:pt x="249" y="533"/>
                </a:cubicBezTo>
                <a:close/>
              </a:path>
            </a:pathLst>
          </a:custGeom>
          <a:solidFill>
            <a:srgbClr val="C00000">
              <a:alpha val="69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155" y="604723"/>
            <a:ext cx="3236376" cy="239372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49569" y="807922"/>
            <a:ext cx="3068642" cy="432552"/>
            <a:chOff x="2098515" y="2703007"/>
            <a:chExt cx="9828878" cy="2130250"/>
          </a:xfrm>
        </p:grpSpPr>
        <p:sp>
          <p:nvSpPr>
            <p:cNvPr id="12" name="弧形 11"/>
            <p:cNvSpPr/>
            <p:nvPr/>
          </p:nvSpPr>
          <p:spPr>
            <a:xfrm>
              <a:off x="9334919" y="2703007"/>
              <a:ext cx="984738" cy="984738"/>
            </a:xfrm>
            <a:prstGeom prst="arc">
              <a:avLst>
                <a:gd name="adj1" fmla="val 16200000"/>
                <a:gd name="adj2" fmla="val 5400000"/>
              </a:avLst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098515" y="2703007"/>
              <a:ext cx="7728773" cy="0"/>
            </a:xfrm>
            <a:prstGeom prst="line">
              <a:avLst/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873073" y="3687745"/>
              <a:ext cx="2954215" cy="0"/>
            </a:xfrm>
            <a:prstGeom prst="line">
              <a:avLst/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弧形 14"/>
            <p:cNvSpPr/>
            <p:nvPr/>
          </p:nvSpPr>
          <p:spPr>
            <a:xfrm rot="10800000">
              <a:off x="6330461" y="3687745"/>
              <a:ext cx="1145512" cy="1145512"/>
            </a:xfrm>
            <a:prstGeom prst="arc">
              <a:avLst>
                <a:gd name="adj1" fmla="val 16200000"/>
                <a:gd name="adj2" fmla="val 5316168"/>
              </a:avLst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873073" y="4833257"/>
              <a:ext cx="5054320" cy="0"/>
            </a:xfrm>
            <a:prstGeom prst="line">
              <a:avLst/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 flipH="1">
            <a:off x="8971591" y="5275677"/>
            <a:ext cx="3068642" cy="432552"/>
            <a:chOff x="2098515" y="2703007"/>
            <a:chExt cx="9828878" cy="2130250"/>
          </a:xfrm>
        </p:grpSpPr>
        <p:sp>
          <p:nvSpPr>
            <p:cNvPr id="19" name="弧形 18"/>
            <p:cNvSpPr/>
            <p:nvPr/>
          </p:nvSpPr>
          <p:spPr>
            <a:xfrm>
              <a:off x="9334919" y="2703007"/>
              <a:ext cx="984738" cy="984738"/>
            </a:xfrm>
            <a:prstGeom prst="arc">
              <a:avLst>
                <a:gd name="adj1" fmla="val 16200000"/>
                <a:gd name="adj2" fmla="val 5400000"/>
              </a:avLst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2098515" y="2703007"/>
              <a:ext cx="7728773" cy="0"/>
            </a:xfrm>
            <a:prstGeom prst="line">
              <a:avLst/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873073" y="3687745"/>
              <a:ext cx="2954215" cy="0"/>
            </a:xfrm>
            <a:prstGeom prst="line">
              <a:avLst/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弧形 21"/>
            <p:cNvSpPr/>
            <p:nvPr/>
          </p:nvSpPr>
          <p:spPr>
            <a:xfrm rot="10800000">
              <a:off x="6330461" y="3687745"/>
              <a:ext cx="1145512" cy="1145512"/>
            </a:xfrm>
            <a:prstGeom prst="arc">
              <a:avLst>
                <a:gd name="adj1" fmla="val 16200000"/>
                <a:gd name="adj2" fmla="val 5316168"/>
              </a:avLst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6873073" y="4833257"/>
              <a:ext cx="5054320" cy="0"/>
            </a:xfrm>
            <a:prstGeom prst="line">
              <a:avLst/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中国人民解放军军乐团-中国人民解放军进行曲(铜管乐合奏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66010" y="-13547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447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6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8" grpId="0"/>
      <p:bldP spid="81" grpId="0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8211615" y="1117724"/>
            <a:ext cx="4511677" cy="4511678"/>
            <a:chOff x="8211615" y="1117724"/>
            <a:chExt cx="4511677" cy="4511678"/>
          </a:xfrm>
        </p:grpSpPr>
        <p:grpSp>
          <p:nvGrpSpPr>
            <p:cNvPr id="3" name="组合 2"/>
            <p:cNvGrpSpPr/>
            <p:nvPr/>
          </p:nvGrpSpPr>
          <p:grpSpPr>
            <a:xfrm>
              <a:off x="8211615" y="1117724"/>
              <a:ext cx="4511677" cy="4511678"/>
              <a:chOff x="2356711" y="1990677"/>
              <a:chExt cx="1401408" cy="1401408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2356711" y="1990677"/>
                <a:ext cx="1401408" cy="1401408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2436078" y="2068434"/>
                <a:ext cx="1245894" cy="1245894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3491590" y="2137325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3013306" y="2043193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2536755" y="2182235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2449340" y="2889124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2704652" y="3282397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3304542" y="3239063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686959" y="2911983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椭圆 91"/>
            <p:cNvSpPr/>
            <p:nvPr/>
          </p:nvSpPr>
          <p:spPr>
            <a:xfrm>
              <a:off x="8802294" y="1663434"/>
              <a:ext cx="3389706" cy="338970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77475" y="2153233"/>
              <a:ext cx="2861350" cy="2116345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1131454" y="1037273"/>
            <a:ext cx="1401408" cy="1401408"/>
            <a:chOff x="1131454" y="1037273"/>
            <a:chExt cx="1401408" cy="1401408"/>
          </a:xfrm>
        </p:grpSpPr>
        <p:sp>
          <p:nvSpPr>
            <p:cNvPr id="94" name="椭圆 93"/>
            <p:cNvSpPr/>
            <p:nvPr/>
          </p:nvSpPr>
          <p:spPr>
            <a:xfrm>
              <a:off x="1131454" y="1037273"/>
              <a:ext cx="1401408" cy="1401408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1205388" y="1117724"/>
              <a:ext cx="1245894" cy="1245894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2260900" y="1186615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782616" y="1092483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06065" y="1231525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1218650" y="1938414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1473962" y="2331687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2073852" y="2288353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TextBox 47"/>
            <p:cNvSpPr txBox="1"/>
            <p:nvPr/>
          </p:nvSpPr>
          <p:spPr>
            <a:xfrm>
              <a:off x="1410402" y="1521750"/>
              <a:ext cx="910156" cy="641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0">
                  <a:solidFill>
                    <a:schemeClr val="accent1"/>
                  </a:solidFill>
                  <a:latin typeface="方正特雅宋_GBK" panose="02000000000000000000" pitchFamily="2" charset="-122"/>
                  <a:ea typeface="方正特雅宋_GBK" panose="02000000000000000000" pitchFamily="2" charset="-122"/>
                  <a:cs typeface="+mn-ea"/>
                </a:defRPr>
              </a:lvl1pPr>
            </a:lstStyle>
            <a:p>
              <a:pPr algn="ctr">
                <a:lnSpc>
                  <a:spcPts val="4000"/>
                </a:lnSpc>
              </a:pPr>
              <a:r>
                <a:rPr lang="zh-CN" altLang="en-US" sz="5400" spc="3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  <a:endParaRPr lang="zh-CN" altLang="en-US" sz="54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文本占位符 3"/>
          <p:cNvSpPr txBox="1">
            <a:spLocks/>
          </p:cNvSpPr>
          <p:nvPr/>
        </p:nvSpPr>
        <p:spPr>
          <a:xfrm>
            <a:off x="2614638" y="2115663"/>
            <a:ext cx="4583795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存在的主要问题及原因</a:t>
            </a:r>
          </a:p>
        </p:txBody>
      </p:sp>
      <p:sp>
        <p:nvSpPr>
          <p:cNvPr id="78" name="TextBox 13"/>
          <p:cNvSpPr txBox="1"/>
          <p:nvPr/>
        </p:nvSpPr>
        <p:spPr>
          <a:xfrm>
            <a:off x="3204759" y="2876084"/>
            <a:ext cx="3775393" cy="1940846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171450" indent="-171450">
              <a:lnSpc>
                <a:spcPts val="4000"/>
              </a:lnSpc>
              <a:buFont typeface="Wingdings" panose="05000000000000000000" pitchFamily="2" charset="2"/>
              <a:buChar char="n"/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对党建工作重视程度不够</a:t>
            </a:r>
            <a:endParaRPr lang="en-US" altLang="zh-CN" dirty="0"/>
          </a:p>
          <a:p>
            <a:r>
              <a:rPr lang="zh-CN" altLang="en-US" dirty="0"/>
              <a:t>党务工作者能力不强</a:t>
            </a:r>
            <a:endParaRPr lang="en-US" altLang="zh-CN" dirty="0"/>
          </a:p>
          <a:p>
            <a:r>
              <a:rPr lang="zh-CN" altLang="en-US" dirty="0"/>
              <a:t>基层党组织还比较薄弱</a:t>
            </a:r>
            <a:endParaRPr lang="en-US" altLang="zh-CN" dirty="0"/>
          </a:p>
          <a:p>
            <a:r>
              <a:rPr lang="zh-CN" altLang="en-US" dirty="0"/>
              <a:t>党建工作质量不高</a:t>
            </a:r>
          </a:p>
        </p:txBody>
      </p:sp>
    </p:spTree>
    <p:extLst>
      <p:ext uri="{BB962C8B-B14F-4D97-AF65-F5344CB8AC3E}">
        <p14:creationId xmlns:p14="http://schemas.microsoft.com/office/powerpoint/2010/main" val="180511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54"/>
          <p:cNvSpPr txBox="1"/>
          <p:nvPr/>
        </p:nvSpPr>
        <p:spPr>
          <a:xfrm>
            <a:off x="2141680" y="820181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/>
              <a:t>2.1 </a:t>
            </a:r>
            <a:r>
              <a:rPr lang="zh-CN" altLang="en-US" sz="2400" dirty="0"/>
              <a:t>对党建工作重视程度不够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35" y="2786998"/>
            <a:ext cx="3853894" cy="2632128"/>
          </a:xfrm>
          <a:prstGeom prst="rect">
            <a:avLst/>
          </a:prstGeom>
        </p:spPr>
      </p:pic>
      <p:sp>
        <p:nvSpPr>
          <p:cNvPr id="71" name="矩形 70"/>
          <p:cNvSpPr/>
          <p:nvPr/>
        </p:nvSpPr>
        <p:spPr>
          <a:xfrm>
            <a:off x="4867509" y="1861066"/>
            <a:ext cx="152400" cy="1933074"/>
          </a:xfrm>
          <a:prstGeom prst="rect">
            <a:avLst/>
          </a:prstGeom>
          <a:solidFill>
            <a:srgbClr val="D32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4276448" y="1911865"/>
            <a:ext cx="615553" cy="22183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  视  不  够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5118965" y="1800077"/>
            <a:ext cx="6096000" cy="2015936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algn="just">
              <a:lnSpc>
                <a:spcPts val="25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/>
              <a:t>党委班子存在重发展、轻党建的倾向，认为业务发展才是公司的第一要务，只要确保实现规模效益双优发展，不断赶超进位就可以了，对党建工作缺乏系统深入的研究，党务工作见子打子，大部分时候主要按照上级党组织的要求被动开展工作，没有形成自己的工作机制，特别是在业务压力较大的时候，比如每年年底收官和一季度“开门红”阶段，甚至连月度学习都会被暂时搁置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281" y="4905552"/>
            <a:ext cx="2616606" cy="988097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140" y="4927805"/>
            <a:ext cx="2616606" cy="988097"/>
          </a:xfrm>
          <a:prstGeom prst="rect">
            <a:avLst/>
          </a:prstGeom>
        </p:spPr>
      </p:pic>
      <p:sp>
        <p:nvSpPr>
          <p:cNvPr id="80" name="文本框 79"/>
          <p:cNvSpPr txBox="1"/>
          <p:nvPr/>
        </p:nvSpPr>
        <p:spPr>
          <a:xfrm>
            <a:off x="5574855" y="4580107"/>
            <a:ext cx="173557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24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spc="600" dirty="0"/>
              <a:t>重发展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8993728" y="4580107"/>
            <a:ext cx="179468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24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sz="3200" spc="600" dirty="0"/>
              <a:t>轻党建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329076" y="395567"/>
            <a:ext cx="1799745" cy="1372244"/>
            <a:chOff x="329076" y="395567"/>
            <a:chExt cx="1799745" cy="1372244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076" y="395567"/>
              <a:ext cx="1799745" cy="1372244"/>
            </a:xfrm>
            <a:prstGeom prst="rect">
              <a:avLst/>
            </a:prstGeom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860" y="684926"/>
              <a:ext cx="461115" cy="3746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7504591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2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32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820"/>
                            </p:stCondLst>
                            <p:childTnLst>
                              <p:par>
                                <p:cTn id="34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32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820"/>
                            </p:stCondLst>
                            <p:childTnLst>
                              <p:par>
                                <p:cTn id="44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1" grpId="0" animBg="1"/>
      <p:bldP spid="73" grpId="0"/>
      <p:bldP spid="75" grpId="0"/>
      <p:bldP spid="80" grpId="0"/>
      <p:bldP spid="80" grpId="1"/>
      <p:bldP spid="81" grpId="0"/>
      <p:bldP spid="8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54"/>
          <p:cNvSpPr txBox="1"/>
          <p:nvPr/>
        </p:nvSpPr>
        <p:spPr>
          <a:xfrm>
            <a:off x="2141680" y="820181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2.2 </a:t>
            </a:r>
            <a:r>
              <a:rPr lang="zh-CN" altLang="en-US" sz="2400" dirty="0" smtClean="0"/>
              <a:t>基层</a:t>
            </a:r>
            <a:r>
              <a:rPr lang="zh-CN" altLang="en-US" sz="2400" dirty="0"/>
              <a:t>党组织还比较薄弱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743877" y="1948409"/>
            <a:ext cx="8160035" cy="3612189"/>
            <a:chOff x="2743877" y="1948409"/>
            <a:chExt cx="8160035" cy="3612189"/>
          </a:xfrm>
        </p:grpSpPr>
        <p:sp>
          <p:nvSpPr>
            <p:cNvPr id="76" name="文本框 75"/>
            <p:cNvSpPr txBox="1"/>
            <p:nvPr/>
          </p:nvSpPr>
          <p:spPr>
            <a:xfrm>
              <a:off x="3782724" y="2132755"/>
              <a:ext cx="2299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配置不完整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782724" y="2585749"/>
              <a:ext cx="6854414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党委下设部门不健全，“三定”之后，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党支部仅分设了党委办公室，没有设立党委组织部、党委宣传部；</a:t>
              </a: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3896985" y="2560349"/>
              <a:ext cx="213397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文本框 81"/>
            <p:cNvSpPr txBox="1"/>
            <p:nvPr/>
          </p:nvSpPr>
          <p:spPr>
            <a:xfrm>
              <a:off x="3782724" y="3732869"/>
              <a:ext cx="2299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队伍建设滞后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3782724" y="4185863"/>
              <a:ext cx="7121188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5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公司党员力量基本集中在某某本部，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机关本部劳动合同制员工数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38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人，某某公司机关本部党员总数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人；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家县支公司劳动合同制员工总数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人，县支公司党员总数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人；县区级公司领导班子成员总数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人，县区级公司领导班子成员中党员总数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人，党员队伍建设滞后。</a:t>
              </a:r>
            </a:p>
          </p:txBody>
        </p:sp>
        <p:cxnSp>
          <p:nvCxnSpPr>
            <p:cNvPr id="84" name="直接连接符 83"/>
            <p:cNvCxnSpPr/>
            <p:nvPr/>
          </p:nvCxnSpPr>
          <p:spPr>
            <a:xfrm>
              <a:off x="3896985" y="4160463"/>
              <a:ext cx="213397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缺角矩形 88"/>
            <p:cNvSpPr/>
            <p:nvPr/>
          </p:nvSpPr>
          <p:spPr>
            <a:xfrm rot="2700000">
              <a:off x="2743877" y="2202967"/>
              <a:ext cx="997350" cy="997350"/>
            </a:xfrm>
            <a:prstGeom prst="plaque">
              <a:avLst>
                <a:gd name="adj" fmla="val 26667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3124592" y="3460435"/>
              <a:ext cx="235920" cy="235920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缺角矩形 90"/>
            <p:cNvSpPr/>
            <p:nvPr/>
          </p:nvSpPr>
          <p:spPr>
            <a:xfrm rot="2700000">
              <a:off x="2743877" y="3959655"/>
              <a:ext cx="997350" cy="997350"/>
            </a:xfrm>
            <a:prstGeom prst="plaque">
              <a:avLst>
                <a:gd name="adj" fmla="val 26667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3124592" y="4975267"/>
              <a:ext cx="235920" cy="235920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2927461" y="2378477"/>
              <a:ext cx="6301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bg1"/>
                  </a:solidFill>
                  <a:latin typeface="汉仪颜楷繁" panose="02010609000101010101" pitchFamily="49" charset="-122"/>
                  <a:ea typeface="汉仪颜楷繁" panose="02010609000101010101" pitchFamily="49" charset="-122"/>
                </a:rPr>
                <a:t>一</a:t>
              </a:r>
              <a:endParaRPr lang="zh-CN" altLang="en-US" sz="3600" dirty="0">
                <a:solidFill>
                  <a:schemeClr val="bg1"/>
                </a:solidFill>
                <a:latin typeface="汉仪颜楷繁" panose="02010609000101010101" pitchFamily="49" charset="-122"/>
                <a:ea typeface="汉仪颜楷繁" panose="02010609000101010101" pitchFamily="49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2927461" y="4124528"/>
              <a:ext cx="6301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bg1"/>
                  </a:solidFill>
                  <a:latin typeface="汉仪颜楷繁" panose="02010609000101010101" pitchFamily="49" charset="-122"/>
                  <a:ea typeface="汉仪颜楷繁" panose="02010609000101010101" pitchFamily="49" charset="-122"/>
                </a:rPr>
                <a:t>二</a:t>
              </a:r>
              <a:endParaRPr lang="zh-CN" altLang="en-US" sz="3600" dirty="0">
                <a:solidFill>
                  <a:schemeClr val="bg1"/>
                </a:solidFill>
                <a:latin typeface="汉仪颜楷繁" panose="02010609000101010101" pitchFamily="49" charset="-122"/>
                <a:ea typeface="汉仪颜楷繁" panose="02010609000101010101" pitchFamily="49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3124592" y="1948409"/>
              <a:ext cx="235920" cy="235920"/>
            </a:xfrm>
            <a:prstGeom prst="ellipse">
              <a:avLst/>
            </a:prstGeom>
            <a:solidFill>
              <a:srgbClr val="D32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528803" y="2129656"/>
            <a:ext cx="710804" cy="481624"/>
            <a:chOff x="733606" y="507154"/>
            <a:chExt cx="1064662" cy="721390"/>
          </a:xfrm>
        </p:grpSpPr>
        <p:sp>
          <p:nvSpPr>
            <p:cNvPr id="100" name="Freeform 9"/>
            <p:cNvSpPr>
              <a:spLocks noEditPoints="1"/>
            </p:cNvSpPr>
            <p:nvPr/>
          </p:nvSpPr>
          <p:spPr bwMode="auto">
            <a:xfrm>
              <a:off x="733606" y="507154"/>
              <a:ext cx="1064662" cy="721390"/>
            </a:xfrm>
            <a:custGeom>
              <a:avLst/>
              <a:gdLst>
                <a:gd name="T0" fmla="*/ 686 w 1213"/>
                <a:gd name="T1" fmla="*/ 87 h 821"/>
                <a:gd name="T2" fmla="*/ 90 w 1213"/>
                <a:gd name="T3" fmla="*/ 91 h 821"/>
                <a:gd name="T4" fmla="*/ 323 w 1213"/>
                <a:gd name="T5" fmla="*/ 100 h 821"/>
                <a:gd name="T6" fmla="*/ 752 w 1213"/>
                <a:gd name="T7" fmla="*/ 112 h 821"/>
                <a:gd name="T8" fmla="*/ 197 w 1213"/>
                <a:gd name="T9" fmla="*/ 121 h 821"/>
                <a:gd name="T10" fmla="*/ 755 w 1213"/>
                <a:gd name="T11" fmla="*/ 139 h 821"/>
                <a:gd name="T12" fmla="*/ 175 w 1213"/>
                <a:gd name="T13" fmla="*/ 154 h 821"/>
                <a:gd name="T14" fmla="*/ 854 w 1213"/>
                <a:gd name="T15" fmla="*/ 171 h 821"/>
                <a:gd name="T16" fmla="*/ 54 w 1213"/>
                <a:gd name="T17" fmla="*/ 376 h 821"/>
                <a:gd name="T18" fmla="*/ 815 w 1213"/>
                <a:gd name="T19" fmla="*/ 695 h 821"/>
                <a:gd name="T20" fmla="*/ 305 w 1213"/>
                <a:gd name="T21" fmla="*/ 754 h 821"/>
                <a:gd name="T22" fmla="*/ 574 w 1213"/>
                <a:gd name="T23" fmla="*/ 787 h 821"/>
                <a:gd name="T24" fmla="*/ 814 w 1213"/>
                <a:gd name="T25" fmla="*/ 94 h 821"/>
                <a:gd name="T26" fmla="*/ 1140 w 1213"/>
                <a:gd name="T27" fmla="*/ 480 h 821"/>
                <a:gd name="T28" fmla="*/ 1123 w 1213"/>
                <a:gd name="T29" fmla="*/ 214 h 821"/>
                <a:gd name="T30" fmla="*/ 984 w 1213"/>
                <a:gd name="T31" fmla="*/ 71 h 821"/>
                <a:gd name="T32" fmla="*/ 788 w 1213"/>
                <a:gd name="T33" fmla="*/ 136 h 821"/>
                <a:gd name="T34" fmla="*/ 708 w 1213"/>
                <a:gd name="T35" fmla="*/ 168 h 821"/>
                <a:gd name="T36" fmla="*/ 490 w 1213"/>
                <a:gd name="T37" fmla="*/ 159 h 821"/>
                <a:gd name="T38" fmla="*/ 325 w 1213"/>
                <a:gd name="T39" fmla="*/ 152 h 821"/>
                <a:gd name="T40" fmla="*/ 195 w 1213"/>
                <a:gd name="T41" fmla="*/ 192 h 821"/>
                <a:gd name="T42" fmla="*/ 97 w 1213"/>
                <a:gd name="T43" fmla="*/ 194 h 821"/>
                <a:gd name="T44" fmla="*/ 73 w 1213"/>
                <a:gd name="T45" fmla="*/ 349 h 821"/>
                <a:gd name="T46" fmla="*/ 34 w 1213"/>
                <a:gd name="T47" fmla="*/ 528 h 821"/>
                <a:gd name="T48" fmla="*/ 97 w 1213"/>
                <a:gd name="T49" fmla="*/ 663 h 821"/>
                <a:gd name="T50" fmla="*/ 272 w 1213"/>
                <a:gd name="T51" fmla="*/ 753 h 821"/>
                <a:gd name="T52" fmla="*/ 612 w 1213"/>
                <a:gd name="T53" fmla="*/ 761 h 821"/>
                <a:gd name="T54" fmla="*/ 670 w 1213"/>
                <a:gd name="T55" fmla="*/ 715 h 821"/>
                <a:gd name="T56" fmla="*/ 593 w 1213"/>
                <a:gd name="T57" fmla="*/ 680 h 821"/>
                <a:gd name="T58" fmla="*/ 859 w 1213"/>
                <a:gd name="T59" fmla="*/ 686 h 821"/>
                <a:gd name="T60" fmla="*/ 933 w 1213"/>
                <a:gd name="T61" fmla="*/ 699 h 821"/>
                <a:gd name="T62" fmla="*/ 1049 w 1213"/>
                <a:gd name="T63" fmla="*/ 739 h 821"/>
                <a:gd name="T64" fmla="*/ 1152 w 1213"/>
                <a:gd name="T65" fmla="*/ 677 h 821"/>
                <a:gd name="T66" fmla="*/ 1119 w 1213"/>
                <a:gd name="T67" fmla="*/ 643 h 821"/>
                <a:gd name="T68" fmla="*/ 353 w 1213"/>
                <a:gd name="T69" fmla="*/ 141 h 821"/>
                <a:gd name="T70" fmla="*/ 158 w 1213"/>
                <a:gd name="T71" fmla="*/ 728 h 821"/>
                <a:gd name="T72" fmla="*/ 253 w 1213"/>
                <a:gd name="T73" fmla="*/ 620 h 821"/>
                <a:gd name="T74" fmla="*/ 331 w 1213"/>
                <a:gd name="T75" fmla="*/ 628 h 821"/>
                <a:gd name="T76" fmla="*/ 389 w 1213"/>
                <a:gd name="T77" fmla="*/ 154 h 821"/>
                <a:gd name="T78" fmla="*/ 414 w 1213"/>
                <a:gd name="T79" fmla="*/ 720 h 821"/>
                <a:gd name="T80" fmla="*/ 455 w 1213"/>
                <a:gd name="T81" fmla="*/ 633 h 821"/>
                <a:gd name="T82" fmla="*/ 545 w 1213"/>
                <a:gd name="T83" fmla="*/ 633 h 821"/>
                <a:gd name="T84" fmla="*/ 734 w 1213"/>
                <a:gd name="T85" fmla="*/ 674 h 821"/>
                <a:gd name="T86" fmla="*/ 686 w 1213"/>
                <a:gd name="T87" fmla="*/ 634 h 821"/>
                <a:gd name="T88" fmla="*/ 855 w 1213"/>
                <a:gd name="T89" fmla="*/ 120 h 821"/>
                <a:gd name="T90" fmla="*/ 937 w 1213"/>
                <a:gd name="T91" fmla="*/ 691 h 821"/>
                <a:gd name="T92" fmla="*/ 1007 w 1213"/>
                <a:gd name="T93" fmla="*/ 648 h 821"/>
                <a:gd name="T94" fmla="*/ 363 w 1213"/>
                <a:gd name="T95" fmla="*/ 106 h 821"/>
                <a:gd name="T96" fmla="*/ 496 w 1213"/>
                <a:gd name="T97" fmla="*/ 115 h 821"/>
                <a:gd name="T98" fmla="*/ 556 w 1213"/>
                <a:gd name="T99" fmla="*/ 137 h 821"/>
                <a:gd name="T100" fmla="*/ 706 w 1213"/>
                <a:gd name="T101" fmla="*/ 139 h 821"/>
                <a:gd name="T102" fmla="*/ 177 w 1213"/>
                <a:gd name="T103" fmla="*/ 212 h 821"/>
                <a:gd name="T104" fmla="*/ 848 w 1213"/>
                <a:gd name="T105" fmla="*/ 736 h 821"/>
                <a:gd name="T106" fmla="*/ 355 w 1213"/>
                <a:gd name="T107" fmla="*/ 776 h 821"/>
                <a:gd name="T108" fmla="*/ 164 w 1213"/>
                <a:gd name="T109" fmla="*/ 794 h 821"/>
                <a:gd name="T110" fmla="*/ 181 w 1213"/>
                <a:gd name="T111" fmla="*/ 789 h 821"/>
                <a:gd name="T112" fmla="*/ 907 w 1213"/>
                <a:gd name="T113" fmla="*/ 802 h 821"/>
                <a:gd name="T114" fmla="*/ 448 w 1213"/>
                <a:gd name="T115" fmla="*/ 77 h 821"/>
                <a:gd name="T116" fmla="*/ 475 w 1213"/>
                <a:gd name="T117" fmla="*/ 57 h 821"/>
                <a:gd name="T118" fmla="*/ 562 w 1213"/>
                <a:gd name="T119" fmla="*/ 59 h 821"/>
                <a:gd name="T120" fmla="*/ 66 w 1213"/>
                <a:gd name="T121" fmla="*/ 144 h 821"/>
                <a:gd name="T122" fmla="*/ 334 w 1213"/>
                <a:gd name="T123" fmla="*/ 743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13" h="821">
                  <a:moveTo>
                    <a:pt x="45" y="3"/>
                  </a:moveTo>
                  <a:cubicBezTo>
                    <a:pt x="41" y="4"/>
                    <a:pt x="34" y="0"/>
                    <a:pt x="32" y="4"/>
                  </a:cubicBezTo>
                  <a:cubicBezTo>
                    <a:pt x="36" y="4"/>
                    <a:pt x="43" y="6"/>
                    <a:pt x="45" y="3"/>
                  </a:cubicBezTo>
                  <a:close/>
                  <a:moveTo>
                    <a:pt x="547" y="48"/>
                  </a:moveTo>
                  <a:cubicBezTo>
                    <a:pt x="547" y="44"/>
                    <a:pt x="547" y="44"/>
                    <a:pt x="547" y="44"/>
                  </a:cubicBezTo>
                  <a:cubicBezTo>
                    <a:pt x="545" y="43"/>
                    <a:pt x="539" y="44"/>
                    <a:pt x="538" y="46"/>
                  </a:cubicBezTo>
                  <a:cubicBezTo>
                    <a:pt x="540" y="47"/>
                    <a:pt x="543" y="50"/>
                    <a:pt x="547" y="48"/>
                  </a:cubicBezTo>
                  <a:close/>
                  <a:moveTo>
                    <a:pt x="677" y="54"/>
                  </a:moveTo>
                  <a:cubicBezTo>
                    <a:pt x="674" y="55"/>
                    <a:pt x="672" y="49"/>
                    <a:pt x="671" y="53"/>
                  </a:cubicBezTo>
                  <a:cubicBezTo>
                    <a:pt x="672" y="54"/>
                    <a:pt x="676" y="57"/>
                    <a:pt x="677" y="54"/>
                  </a:cubicBezTo>
                  <a:close/>
                  <a:moveTo>
                    <a:pt x="53" y="55"/>
                  </a:moveTo>
                  <a:cubicBezTo>
                    <a:pt x="50" y="55"/>
                    <a:pt x="48" y="56"/>
                    <a:pt x="46" y="57"/>
                  </a:cubicBezTo>
                  <a:cubicBezTo>
                    <a:pt x="48" y="58"/>
                    <a:pt x="52" y="58"/>
                    <a:pt x="53" y="55"/>
                  </a:cubicBezTo>
                  <a:close/>
                  <a:moveTo>
                    <a:pt x="55" y="68"/>
                  </a:moveTo>
                  <a:cubicBezTo>
                    <a:pt x="60" y="69"/>
                    <a:pt x="70" y="66"/>
                    <a:pt x="76" y="66"/>
                  </a:cubicBezTo>
                  <a:cubicBezTo>
                    <a:pt x="68" y="64"/>
                    <a:pt x="64" y="61"/>
                    <a:pt x="58" y="58"/>
                  </a:cubicBezTo>
                  <a:cubicBezTo>
                    <a:pt x="57" y="63"/>
                    <a:pt x="45" y="59"/>
                    <a:pt x="39" y="62"/>
                  </a:cubicBezTo>
                  <a:cubicBezTo>
                    <a:pt x="45" y="64"/>
                    <a:pt x="48" y="68"/>
                    <a:pt x="55" y="68"/>
                  </a:cubicBezTo>
                  <a:close/>
                  <a:moveTo>
                    <a:pt x="671" y="83"/>
                  </a:moveTo>
                  <a:cubicBezTo>
                    <a:pt x="668" y="84"/>
                    <a:pt x="666" y="80"/>
                    <a:pt x="665" y="83"/>
                  </a:cubicBezTo>
                  <a:cubicBezTo>
                    <a:pt x="671" y="85"/>
                    <a:pt x="676" y="87"/>
                    <a:pt x="680" y="90"/>
                  </a:cubicBezTo>
                  <a:cubicBezTo>
                    <a:pt x="680" y="97"/>
                    <a:pt x="678" y="100"/>
                    <a:pt x="674" y="100"/>
                  </a:cubicBezTo>
                  <a:cubicBezTo>
                    <a:pt x="675" y="101"/>
                    <a:pt x="675" y="104"/>
                    <a:pt x="678" y="103"/>
                  </a:cubicBezTo>
                  <a:cubicBezTo>
                    <a:pt x="680" y="100"/>
                    <a:pt x="683" y="99"/>
                    <a:pt x="689" y="100"/>
                  </a:cubicBezTo>
                  <a:cubicBezTo>
                    <a:pt x="690" y="95"/>
                    <a:pt x="687" y="96"/>
                    <a:pt x="686" y="94"/>
                  </a:cubicBezTo>
                  <a:cubicBezTo>
                    <a:pt x="688" y="92"/>
                    <a:pt x="687" y="89"/>
                    <a:pt x="686" y="87"/>
                  </a:cubicBezTo>
                  <a:cubicBezTo>
                    <a:pt x="697" y="84"/>
                    <a:pt x="709" y="93"/>
                    <a:pt x="723" y="93"/>
                  </a:cubicBezTo>
                  <a:cubicBezTo>
                    <a:pt x="725" y="95"/>
                    <a:pt x="725" y="98"/>
                    <a:pt x="727" y="100"/>
                  </a:cubicBezTo>
                  <a:cubicBezTo>
                    <a:pt x="730" y="99"/>
                    <a:pt x="731" y="97"/>
                    <a:pt x="735" y="98"/>
                  </a:cubicBezTo>
                  <a:cubicBezTo>
                    <a:pt x="733" y="90"/>
                    <a:pt x="723" y="91"/>
                    <a:pt x="717" y="87"/>
                  </a:cubicBezTo>
                  <a:cubicBezTo>
                    <a:pt x="722" y="86"/>
                    <a:pt x="717" y="83"/>
                    <a:pt x="717" y="79"/>
                  </a:cubicBezTo>
                  <a:cubicBezTo>
                    <a:pt x="719" y="79"/>
                    <a:pt x="721" y="77"/>
                    <a:pt x="722" y="76"/>
                  </a:cubicBezTo>
                  <a:cubicBezTo>
                    <a:pt x="720" y="75"/>
                    <a:pt x="718" y="74"/>
                    <a:pt x="717" y="73"/>
                  </a:cubicBezTo>
                  <a:cubicBezTo>
                    <a:pt x="715" y="63"/>
                    <a:pt x="707" y="67"/>
                    <a:pt x="700" y="70"/>
                  </a:cubicBezTo>
                  <a:cubicBezTo>
                    <a:pt x="703" y="74"/>
                    <a:pt x="706" y="72"/>
                    <a:pt x="708" y="77"/>
                  </a:cubicBezTo>
                  <a:cubicBezTo>
                    <a:pt x="704" y="79"/>
                    <a:pt x="698" y="78"/>
                    <a:pt x="695" y="80"/>
                  </a:cubicBezTo>
                  <a:cubicBezTo>
                    <a:pt x="694" y="79"/>
                    <a:pt x="694" y="78"/>
                    <a:pt x="695" y="77"/>
                  </a:cubicBezTo>
                  <a:cubicBezTo>
                    <a:pt x="692" y="77"/>
                    <a:pt x="688" y="75"/>
                    <a:pt x="690" y="73"/>
                  </a:cubicBezTo>
                  <a:cubicBezTo>
                    <a:pt x="679" y="77"/>
                    <a:pt x="673" y="71"/>
                    <a:pt x="664" y="77"/>
                  </a:cubicBezTo>
                  <a:cubicBezTo>
                    <a:pt x="666" y="78"/>
                    <a:pt x="665" y="79"/>
                    <a:pt x="664" y="79"/>
                  </a:cubicBezTo>
                  <a:cubicBezTo>
                    <a:pt x="666" y="83"/>
                    <a:pt x="671" y="78"/>
                    <a:pt x="671" y="83"/>
                  </a:cubicBezTo>
                  <a:close/>
                  <a:moveTo>
                    <a:pt x="753" y="78"/>
                  </a:moveTo>
                  <a:cubicBezTo>
                    <a:pt x="753" y="76"/>
                    <a:pt x="757" y="78"/>
                    <a:pt x="756" y="76"/>
                  </a:cubicBezTo>
                  <a:cubicBezTo>
                    <a:pt x="755" y="73"/>
                    <a:pt x="750" y="77"/>
                    <a:pt x="753" y="78"/>
                  </a:cubicBezTo>
                  <a:close/>
                  <a:moveTo>
                    <a:pt x="764" y="84"/>
                  </a:moveTo>
                  <a:cubicBezTo>
                    <a:pt x="761" y="84"/>
                    <a:pt x="761" y="81"/>
                    <a:pt x="758" y="81"/>
                  </a:cubicBezTo>
                  <a:cubicBezTo>
                    <a:pt x="757" y="85"/>
                    <a:pt x="762" y="86"/>
                    <a:pt x="764" y="84"/>
                  </a:cubicBezTo>
                  <a:close/>
                  <a:moveTo>
                    <a:pt x="85" y="84"/>
                  </a:moveTo>
                  <a:cubicBezTo>
                    <a:pt x="83" y="88"/>
                    <a:pt x="93" y="88"/>
                    <a:pt x="92" y="84"/>
                  </a:cubicBezTo>
                  <a:cubicBezTo>
                    <a:pt x="88" y="85"/>
                    <a:pt x="86" y="82"/>
                    <a:pt x="85" y="84"/>
                  </a:cubicBezTo>
                  <a:close/>
                  <a:moveTo>
                    <a:pt x="85" y="91"/>
                  </a:moveTo>
                  <a:cubicBezTo>
                    <a:pt x="87" y="91"/>
                    <a:pt x="88" y="91"/>
                    <a:pt x="90" y="91"/>
                  </a:cubicBezTo>
                  <a:cubicBezTo>
                    <a:pt x="90" y="88"/>
                    <a:pt x="86" y="89"/>
                    <a:pt x="85" y="91"/>
                  </a:cubicBezTo>
                  <a:close/>
                  <a:moveTo>
                    <a:pt x="708" y="94"/>
                  </a:moveTo>
                  <a:cubicBezTo>
                    <a:pt x="706" y="93"/>
                    <a:pt x="700" y="92"/>
                    <a:pt x="700" y="95"/>
                  </a:cubicBezTo>
                  <a:cubicBezTo>
                    <a:pt x="701" y="99"/>
                    <a:pt x="707" y="99"/>
                    <a:pt x="708" y="94"/>
                  </a:cubicBezTo>
                  <a:close/>
                  <a:moveTo>
                    <a:pt x="115" y="100"/>
                  </a:moveTo>
                  <a:cubicBezTo>
                    <a:pt x="116" y="96"/>
                    <a:pt x="106" y="94"/>
                    <a:pt x="107" y="96"/>
                  </a:cubicBezTo>
                  <a:cubicBezTo>
                    <a:pt x="111" y="95"/>
                    <a:pt x="109" y="101"/>
                    <a:pt x="115" y="100"/>
                  </a:cubicBezTo>
                  <a:close/>
                  <a:moveTo>
                    <a:pt x="755" y="101"/>
                  </a:moveTo>
                  <a:cubicBezTo>
                    <a:pt x="759" y="103"/>
                    <a:pt x="763" y="100"/>
                    <a:pt x="765" y="102"/>
                  </a:cubicBezTo>
                  <a:cubicBezTo>
                    <a:pt x="763" y="102"/>
                    <a:pt x="761" y="102"/>
                    <a:pt x="761" y="105"/>
                  </a:cubicBezTo>
                  <a:cubicBezTo>
                    <a:pt x="762" y="113"/>
                    <a:pt x="770" y="106"/>
                    <a:pt x="776" y="107"/>
                  </a:cubicBezTo>
                  <a:cubicBezTo>
                    <a:pt x="774" y="99"/>
                    <a:pt x="762" y="93"/>
                    <a:pt x="755" y="101"/>
                  </a:cubicBezTo>
                  <a:close/>
                  <a:moveTo>
                    <a:pt x="186" y="108"/>
                  </a:moveTo>
                  <a:cubicBezTo>
                    <a:pt x="189" y="109"/>
                    <a:pt x="199" y="109"/>
                    <a:pt x="204" y="109"/>
                  </a:cubicBezTo>
                  <a:cubicBezTo>
                    <a:pt x="204" y="103"/>
                    <a:pt x="196" y="99"/>
                    <a:pt x="191" y="102"/>
                  </a:cubicBezTo>
                  <a:cubicBezTo>
                    <a:pt x="191" y="101"/>
                    <a:pt x="191" y="100"/>
                    <a:pt x="190" y="99"/>
                  </a:cubicBezTo>
                  <a:cubicBezTo>
                    <a:pt x="189" y="99"/>
                    <a:pt x="185" y="98"/>
                    <a:pt x="186" y="100"/>
                  </a:cubicBezTo>
                  <a:cubicBezTo>
                    <a:pt x="188" y="100"/>
                    <a:pt x="191" y="101"/>
                    <a:pt x="190" y="104"/>
                  </a:cubicBezTo>
                  <a:cubicBezTo>
                    <a:pt x="189" y="104"/>
                    <a:pt x="189" y="103"/>
                    <a:pt x="187" y="102"/>
                  </a:cubicBezTo>
                  <a:cubicBezTo>
                    <a:pt x="188" y="106"/>
                    <a:pt x="189" y="107"/>
                    <a:pt x="186" y="108"/>
                  </a:cubicBezTo>
                  <a:close/>
                  <a:moveTo>
                    <a:pt x="334" y="102"/>
                  </a:moveTo>
                  <a:cubicBezTo>
                    <a:pt x="332" y="106"/>
                    <a:pt x="336" y="110"/>
                    <a:pt x="338" y="113"/>
                  </a:cubicBezTo>
                  <a:cubicBezTo>
                    <a:pt x="338" y="115"/>
                    <a:pt x="336" y="115"/>
                    <a:pt x="335" y="116"/>
                  </a:cubicBezTo>
                  <a:cubicBezTo>
                    <a:pt x="337" y="118"/>
                    <a:pt x="338" y="120"/>
                    <a:pt x="342" y="119"/>
                  </a:cubicBezTo>
                  <a:cubicBezTo>
                    <a:pt x="342" y="115"/>
                    <a:pt x="339" y="114"/>
                    <a:pt x="345" y="114"/>
                  </a:cubicBezTo>
                  <a:cubicBezTo>
                    <a:pt x="345" y="102"/>
                    <a:pt x="333" y="98"/>
                    <a:pt x="323" y="100"/>
                  </a:cubicBezTo>
                  <a:cubicBezTo>
                    <a:pt x="326" y="106"/>
                    <a:pt x="327" y="104"/>
                    <a:pt x="334" y="102"/>
                  </a:cubicBezTo>
                  <a:close/>
                  <a:moveTo>
                    <a:pt x="336" y="106"/>
                  </a:moveTo>
                  <a:cubicBezTo>
                    <a:pt x="339" y="106"/>
                    <a:pt x="342" y="106"/>
                    <a:pt x="341" y="110"/>
                  </a:cubicBezTo>
                  <a:cubicBezTo>
                    <a:pt x="338" y="110"/>
                    <a:pt x="336" y="110"/>
                    <a:pt x="336" y="106"/>
                  </a:cubicBezTo>
                  <a:close/>
                  <a:moveTo>
                    <a:pt x="695" y="106"/>
                  </a:moveTo>
                  <a:cubicBezTo>
                    <a:pt x="699" y="107"/>
                    <a:pt x="705" y="108"/>
                    <a:pt x="707" y="112"/>
                  </a:cubicBezTo>
                  <a:cubicBezTo>
                    <a:pt x="708" y="109"/>
                    <a:pt x="711" y="105"/>
                    <a:pt x="709" y="102"/>
                  </a:cubicBezTo>
                  <a:cubicBezTo>
                    <a:pt x="705" y="100"/>
                    <a:pt x="699" y="100"/>
                    <a:pt x="695" y="100"/>
                  </a:cubicBezTo>
                  <a:cubicBezTo>
                    <a:pt x="693" y="103"/>
                    <a:pt x="699" y="100"/>
                    <a:pt x="698" y="102"/>
                  </a:cubicBezTo>
                  <a:cubicBezTo>
                    <a:pt x="698" y="105"/>
                    <a:pt x="696" y="105"/>
                    <a:pt x="695" y="106"/>
                  </a:cubicBezTo>
                  <a:close/>
                  <a:moveTo>
                    <a:pt x="52" y="108"/>
                  </a:moveTo>
                  <a:cubicBezTo>
                    <a:pt x="52" y="110"/>
                    <a:pt x="53" y="111"/>
                    <a:pt x="53" y="112"/>
                  </a:cubicBezTo>
                  <a:cubicBezTo>
                    <a:pt x="57" y="111"/>
                    <a:pt x="60" y="112"/>
                    <a:pt x="63" y="113"/>
                  </a:cubicBezTo>
                  <a:cubicBezTo>
                    <a:pt x="59" y="109"/>
                    <a:pt x="49" y="102"/>
                    <a:pt x="45" y="107"/>
                  </a:cubicBezTo>
                  <a:cubicBezTo>
                    <a:pt x="47" y="108"/>
                    <a:pt x="51" y="109"/>
                    <a:pt x="52" y="108"/>
                  </a:cubicBezTo>
                  <a:close/>
                  <a:moveTo>
                    <a:pt x="752" y="112"/>
                  </a:moveTo>
                  <a:cubicBezTo>
                    <a:pt x="748" y="105"/>
                    <a:pt x="741" y="104"/>
                    <a:pt x="734" y="105"/>
                  </a:cubicBezTo>
                  <a:cubicBezTo>
                    <a:pt x="732" y="108"/>
                    <a:pt x="737" y="108"/>
                    <a:pt x="736" y="111"/>
                  </a:cubicBezTo>
                  <a:cubicBezTo>
                    <a:pt x="736" y="115"/>
                    <a:pt x="730" y="114"/>
                    <a:pt x="730" y="118"/>
                  </a:cubicBezTo>
                  <a:cubicBezTo>
                    <a:pt x="734" y="119"/>
                    <a:pt x="740" y="113"/>
                    <a:pt x="743" y="117"/>
                  </a:cubicBezTo>
                  <a:cubicBezTo>
                    <a:pt x="737" y="118"/>
                    <a:pt x="744" y="129"/>
                    <a:pt x="737" y="131"/>
                  </a:cubicBezTo>
                  <a:cubicBezTo>
                    <a:pt x="739" y="136"/>
                    <a:pt x="750" y="133"/>
                    <a:pt x="752" y="130"/>
                  </a:cubicBezTo>
                  <a:cubicBezTo>
                    <a:pt x="755" y="133"/>
                    <a:pt x="765" y="133"/>
                    <a:pt x="765" y="127"/>
                  </a:cubicBezTo>
                  <a:cubicBezTo>
                    <a:pt x="761" y="127"/>
                    <a:pt x="758" y="128"/>
                    <a:pt x="754" y="128"/>
                  </a:cubicBezTo>
                  <a:cubicBezTo>
                    <a:pt x="749" y="126"/>
                    <a:pt x="753" y="120"/>
                    <a:pt x="747" y="118"/>
                  </a:cubicBezTo>
                  <a:cubicBezTo>
                    <a:pt x="754" y="119"/>
                    <a:pt x="747" y="113"/>
                    <a:pt x="752" y="112"/>
                  </a:cubicBezTo>
                  <a:close/>
                  <a:moveTo>
                    <a:pt x="611" y="113"/>
                  </a:moveTo>
                  <a:cubicBezTo>
                    <a:pt x="606" y="113"/>
                    <a:pt x="599" y="108"/>
                    <a:pt x="597" y="111"/>
                  </a:cubicBezTo>
                  <a:cubicBezTo>
                    <a:pt x="600" y="113"/>
                    <a:pt x="609" y="114"/>
                    <a:pt x="611" y="113"/>
                  </a:cubicBezTo>
                  <a:close/>
                  <a:moveTo>
                    <a:pt x="660" y="120"/>
                  </a:moveTo>
                  <a:cubicBezTo>
                    <a:pt x="663" y="118"/>
                    <a:pt x="660" y="115"/>
                    <a:pt x="662" y="113"/>
                  </a:cubicBezTo>
                  <a:cubicBezTo>
                    <a:pt x="655" y="113"/>
                    <a:pt x="658" y="109"/>
                    <a:pt x="652" y="110"/>
                  </a:cubicBezTo>
                  <a:cubicBezTo>
                    <a:pt x="652" y="116"/>
                    <a:pt x="656" y="117"/>
                    <a:pt x="660" y="120"/>
                  </a:cubicBezTo>
                  <a:close/>
                  <a:moveTo>
                    <a:pt x="197" y="111"/>
                  </a:moveTo>
                  <a:cubicBezTo>
                    <a:pt x="196" y="113"/>
                    <a:pt x="197" y="114"/>
                    <a:pt x="198" y="115"/>
                  </a:cubicBezTo>
                  <a:cubicBezTo>
                    <a:pt x="202" y="115"/>
                    <a:pt x="205" y="114"/>
                    <a:pt x="207" y="112"/>
                  </a:cubicBezTo>
                  <a:cubicBezTo>
                    <a:pt x="203" y="112"/>
                    <a:pt x="199" y="112"/>
                    <a:pt x="197" y="111"/>
                  </a:cubicBezTo>
                  <a:close/>
                  <a:moveTo>
                    <a:pt x="627" y="129"/>
                  </a:moveTo>
                  <a:cubicBezTo>
                    <a:pt x="632" y="130"/>
                    <a:pt x="631" y="132"/>
                    <a:pt x="640" y="132"/>
                  </a:cubicBezTo>
                  <a:cubicBezTo>
                    <a:pt x="640" y="129"/>
                    <a:pt x="636" y="130"/>
                    <a:pt x="636" y="127"/>
                  </a:cubicBezTo>
                  <a:cubicBezTo>
                    <a:pt x="639" y="128"/>
                    <a:pt x="641" y="126"/>
                    <a:pt x="642" y="124"/>
                  </a:cubicBezTo>
                  <a:cubicBezTo>
                    <a:pt x="641" y="120"/>
                    <a:pt x="636" y="120"/>
                    <a:pt x="635" y="116"/>
                  </a:cubicBezTo>
                  <a:cubicBezTo>
                    <a:pt x="633" y="116"/>
                    <a:pt x="632" y="118"/>
                    <a:pt x="630" y="116"/>
                  </a:cubicBezTo>
                  <a:cubicBezTo>
                    <a:pt x="630" y="121"/>
                    <a:pt x="625" y="121"/>
                    <a:pt x="621" y="123"/>
                  </a:cubicBezTo>
                  <a:cubicBezTo>
                    <a:pt x="625" y="123"/>
                    <a:pt x="628" y="124"/>
                    <a:pt x="627" y="129"/>
                  </a:cubicBezTo>
                  <a:close/>
                  <a:moveTo>
                    <a:pt x="649" y="117"/>
                  </a:moveTo>
                  <a:cubicBezTo>
                    <a:pt x="648" y="116"/>
                    <a:pt x="644" y="116"/>
                    <a:pt x="644" y="118"/>
                  </a:cubicBezTo>
                  <a:cubicBezTo>
                    <a:pt x="646" y="118"/>
                    <a:pt x="648" y="120"/>
                    <a:pt x="649" y="117"/>
                  </a:cubicBezTo>
                  <a:close/>
                  <a:moveTo>
                    <a:pt x="197" y="121"/>
                  </a:moveTo>
                  <a:cubicBezTo>
                    <a:pt x="196" y="126"/>
                    <a:pt x="202" y="125"/>
                    <a:pt x="207" y="125"/>
                  </a:cubicBezTo>
                  <a:cubicBezTo>
                    <a:pt x="207" y="123"/>
                    <a:pt x="208" y="123"/>
                    <a:pt x="208" y="121"/>
                  </a:cubicBezTo>
                  <a:cubicBezTo>
                    <a:pt x="206" y="116"/>
                    <a:pt x="201" y="120"/>
                    <a:pt x="197" y="121"/>
                  </a:cubicBezTo>
                  <a:close/>
                  <a:moveTo>
                    <a:pt x="493" y="130"/>
                  </a:moveTo>
                  <a:cubicBezTo>
                    <a:pt x="488" y="130"/>
                    <a:pt x="491" y="127"/>
                    <a:pt x="488" y="125"/>
                  </a:cubicBezTo>
                  <a:cubicBezTo>
                    <a:pt x="486" y="127"/>
                    <a:pt x="483" y="124"/>
                    <a:pt x="482" y="124"/>
                  </a:cubicBezTo>
                  <a:cubicBezTo>
                    <a:pt x="481" y="129"/>
                    <a:pt x="490" y="126"/>
                    <a:pt x="489" y="132"/>
                  </a:cubicBezTo>
                  <a:cubicBezTo>
                    <a:pt x="491" y="132"/>
                    <a:pt x="493" y="132"/>
                    <a:pt x="493" y="130"/>
                  </a:cubicBezTo>
                  <a:close/>
                  <a:moveTo>
                    <a:pt x="524" y="135"/>
                  </a:moveTo>
                  <a:cubicBezTo>
                    <a:pt x="530" y="135"/>
                    <a:pt x="540" y="139"/>
                    <a:pt x="545" y="135"/>
                  </a:cubicBezTo>
                  <a:cubicBezTo>
                    <a:pt x="542" y="135"/>
                    <a:pt x="540" y="134"/>
                    <a:pt x="539" y="132"/>
                  </a:cubicBezTo>
                  <a:cubicBezTo>
                    <a:pt x="541" y="132"/>
                    <a:pt x="543" y="132"/>
                    <a:pt x="542" y="130"/>
                  </a:cubicBezTo>
                  <a:cubicBezTo>
                    <a:pt x="538" y="128"/>
                    <a:pt x="535" y="130"/>
                    <a:pt x="528" y="127"/>
                  </a:cubicBezTo>
                  <a:cubicBezTo>
                    <a:pt x="530" y="135"/>
                    <a:pt x="524" y="130"/>
                    <a:pt x="524" y="135"/>
                  </a:cubicBezTo>
                  <a:close/>
                  <a:moveTo>
                    <a:pt x="722" y="133"/>
                  </a:moveTo>
                  <a:cubicBezTo>
                    <a:pt x="727" y="133"/>
                    <a:pt x="733" y="132"/>
                    <a:pt x="736" y="130"/>
                  </a:cubicBezTo>
                  <a:cubicBezTo>
                    <a:pt x="731" y="128"/>
                    <a:pt x="725" y="128"/>
                    <a:pt x="722" y="133"/>
                  </a:cubicBezTo>
                  <a:close/>
                  <a:moveTo>
                    <a:pt x="190" y="134"/>
                  </a:moveTo>
                  <a:cubicBezTo>
                    <a:pt x="194" y="135"/>
                    <a:pt x="199" y="139"/>
                    <a:pt x="203" y="136"/>
                  </a:cubicBezTo>
                  <a:cubicBezTo>
                    <a:pt x="200" y="135"/>
                    <a:pt x="194" y="131"/>
                    <a:pt x="190" y="134"/>
                  </a:cubicBezTo>
                  <a:close/>
                  <a:moveTo>
                    <a:pt x="293" y="137"/>
                  </a:moveTo>
                  <a:cubicBezTo>
                    <a:pt x="293" y="138"/>
                    <a:pt x="293" y="140"/>
                    <a:pt x="294" y="140"/>
                  </a:cubicBezTo>
                  <a:cubicBezTo>
                    <a:pt x="296" y="140"/>
                    <a:pt x="298" y="140"/>
                    <a:pt x="299" y="139"/>
                  </a:cubicBezTo>
                  <a:cubicBezTo>
                    <a:pt x="297" y="139"/>
                    <a:pt x="296" y="138"/>
                    <a:pt x="297" y="136"/>
                  </a:cubicBezTo>
                  <a:cubicBezTo>
                    <a:pt x="285" y="136"/>
                    <a:pt x="273" y="134"/>
                    <a:pt x="266" y="136"/>
                  </a:cubicBezTo>
                  <a:cubicBezTo>
                    <a:pt x="271" y="137"/>
                    <a:pt x="287" y="142"/>
                    <a:pt x="293" y="137"/>
                  </a:cubicBezTo>
                  <a:close/>
                  <a:moveTo>
                    <a:pt x="770" y="138"/>
                  </a:moveTo>
                  <a:cubicBezTo>
                    <a:pt x="766" y="139"/>
                    <a:pt x="760" y="138"/>
                    <a:pt x="756" y="137"/>
                  </a:cubicBezTo>
                  <a:cubicBezTo>
                    <a:pt x="756" y="138"/>
                    <a:pt x="756" y="139"/>
                    <a:pt x="755" y="139"/>
                  </a:cubicBezTo>
                  <a:cubicBezTo>
                    <a:pt x="740" y="140"/>
                    <a:pt x="731" y="139"/>
                    <a:pt x="721" y="146"/>
                  </a:cubicBezTo>
                  <a:cubicBezTo>
                    <a:pt x="740" y="142"/>
                    <a:pt x="750" y="147"/>
                    <a:pt x="762" y="147"/>
                  </a:cubicBezTo>
                  <a:cubicBezTo>
                    <a:pt x="763" y="142"/>
                    <a:pt x="768" y="141"/>
                    <a:pt x="770" y="138"/>
                  </a:cubicBezTo>
                  <a:close/>
                  <a:moveTo>
                    <a:pt x="298" y="144"/>
                  </a:moveTo>
                  <a:cubicBezTo>
                    <a:pt x="301" y="143"/>
                    <a:pt x="304" y="147"/>
                    <a:pt x="303" y="143"/>
                  </a:cubicBezTo>
                  <a:cubicBezTo>
                    <a:pt x="295" y="140"/>
                    <a:pt x="282" y="141"/>
                    <a:pt x="275" y="143"/>
                  </a:cubicBezTo>
                  <a:cubicBezTo>
                    <a:pt x="284" y="146"/>
                    <a:pt x="289" y="150"/>
                    <a:pt x="299" y="148"/>
                  </a:cubicBezTo>
                  <a:cubicBezTo>
                    <a:pt x="300" y="145"/>
                    <a:pt x="295" y="145"/>
                    <a:pt x="298" y="144"/>
                  </a:cubicBezTo>
                  <a:close/>
                  <a:moveTo>
                    <a:pt x="181" y="151"/>
                  </a:moveTo>
                  <a:cubicBezTo>
                    <a:pt x="178" y="152"/>
                    <a:pt x="174" y="148"/>
                    <a:pt x="172" y="150"/>
                  </a:cubicBezTo>
                  <a:cubicBezTo>
                    <a:pt x="174" y="150"/>
                    <a:pt x="174" y="151"/>
                    <a:pt x="173" y="152"/>
                  </a:cubicBezTo>
                  <a:cubicBezTo>
                    <a:pt x="177" y="152"/>
                    <a:pt x="179" y="154"/>
                    <a:pt x="181" y="151"/>
                  </a:cubicBezTo>
                  <a:close/>
                  <a:moveTo>
                    <a:pt x="750" y="155"/>
                  </a:moveTo>
                  <a:cubicBezTo>
                    <a:pt x="755" y="155"/>
                    <a:pt x="753" y="153"/>
                    <a:pt x="754" y="150"/>
                  </a:cubicBezTo>
                  <a:cubicBezTo>
                    <a:pt x="750" y="150"/>
                    <a:pt x="750" y="150"/>
                    <a:pt x="750" y="150"/>
                  </a:cubicBezTo>
                  <a:cubicBezTo>
                    <a:pt x="751" y="153"/>
                    <a:pt x="748" y="154"/>
                    <a:pt x="750" y="155"/>
                  </a:cubicBezTo>
                  <a:close/>
                  <a:moveTo>
                    <a:pt x="1118" y="151"/>
                  </a:moveTo>
                  <a:cubicBezTo>
                    <a:pt x="1121" y="151"/>
                    <a:pt x="1125" y="152"/>
                    <a:pt x="1125" y="150"/>
                  </a:cubicBezTo>
                  <a:cubicBezTo>
                    <a:pt x="1122" y="150"/>
                    <a:pt x="1119" y="149"/>
                    <a:pt x="1118" y="151"/>
                  </a:cubicBezTo>
                  <a:close/>
                  <a:moveTo>
                    <a:pt x="732" y="156"/>
                  </a:moveTo>
                  <a:cubicBezTo>
                    <a:pt x="732" y="155"/>
                    <a:pt x="733" y="153"/>
                    <a:pt x="731" y="152"/>
                  </a:cubicBezTo>
                  <a:cubicBezTo>
                    <a:pt x="731" y="154"/>
                    <a:pt x="729" y="153"/>
                    <a:pt x="729" y="154"/>
                  </a:cubicBezTo>
                  <a:cubicBezTo>
                    <a:pt x="731" y="154"/>
                    <a:pt x="730" y="157"/>
                    <a:pt x="732" y="156"/>
                  </a:cubicBezTo>
                  <a:close/>
                  <a:moveTo>
                    <a:pt x="177" y="167"/>
                  </a:moveTo>
                  <a:cubicBezTo>
                    <a:pt x="180" y="162"/>
                    <a:pt x="182" y="165"/>
                    <a:pt x="183" y="158"/>
                  </a:cubicBezTo>
                  <a:cubicBezTo>
                    <a:pt x="180" y="161"/>
                    <a:pt x="173" y="158"/>
                    <a:pt x="175" y="154"/>
                  </a:cubicBezTo>
                  <a:cubicBezTo>
                    <a:pt x="173" y="154"/>
                    <a:pt x="171" y="155"/>
                    <a:pt x="170" y="156"/>
                  </a:cubicBezTo>
                  <a:cubicBezTo>
                    <a:pt x="171" y="159"/>
                    <a:pt x="171" y="167"/>
                    <a:pt x="177" y="167"/>
                  </a:cubicBezTo>
                  <a:close/>
                  <a:moveTo>
                    <a:pt x="293" y="154"/>
                  </a:moveTo>
                  <a:cubicBezTo>
                    <a:pt x="293" y="156"/>
                    <a:pt x="293" y="156"/>
                    <a:pt x="292" y="157"/>
                  </a:cubicBezTo>
                  <a:cubicBezTo>
                    <a:pt x="295" y="160"/>
                    <a:pt x="298" y="156"/>
                    <a:pt x="300" y="155"/>
                  </a:cubicBezTo>
                  <a:cubicBezTo>
                    <a:pt x="297" y="156"/>
                    <a:pt x="296" y="154"/>
                    <a:pt x="293" y="154"/>
                  </a:cubicBezTo>
                  <a:close/>
                  <a:moveTo>
                    <a:pt x="198" y="160"/>
                  </a:moveTo>
                  <a:cubicBezTo>
                    <a:pt x="196" y="159"/>
                    <a:pt x="189" y="159"/>
                    <a:pt x="189" y="164"/>
                  </a:cubicBezTo>
                  <a:cubicBezTo>
                    <a:pt x="194" y="164"/>
                    <a:pt x="196" y="161"/>
                    <a:pt x="198" y="160"/>
                  </a:cubicBezTo>
                  <a:close/>
                  <a:moveTo>
                    <a:pt x="726" y="164"/>
                  </a:moveTo>
                  <a:cubicBezTo>
                    <a:pt x="728" y="164"/>
                    <a:pt x="731" y="164"/>
                    <a:pt x="732" y="165"/>
                  </a:cubicBezTo>
                  <a:cubicBezTo>
                    <a:pt x="733" y="163"/>
                    <a:pt x="731" y="163"/>
                    <a:pt x="731" y="161"/>
                  </a:cubicBezTo>
                  <a:cubicBezTo>
                    <a:pt x="729" y="161"/>
                    <a:pt x="727" y="162"/>
                    <a:pt x="726" y="164"/>
                  </a:cubicBezTo>
                  <a:close/>
                  <a:moveTo>
                    <a:pt x="828" y="165"/>
                  </a:moveTo>
                  <a:cubicBezTo>
                    <a:pt x="820" y="165"/>
                    <a:pt x="814" y="166"/>
                    <a:pt x="808" y="168"/>
                  </a:cubicBezTo>
                  <a:cubicBezTo>
                    <a:pt x="816" y="167"/>
                    <a:pt x="819" y="170"/>
                    <a:pt x="824" y="171"/>
                  </a:cubicBezTo>
                  <a:cubicBezTo>
                    <a:pt x="822" y="167"/>
                    <a:pt x="826" y="167"/>
                    <a:pt x="828" y="165"/>
                  </a:cubicBezTo>
                  <a:close/>
                  <a:moveTo>
                    <a:pt x="798" y="173"/>
                  </a:moveTo>
                  <a:cubicBezTo>
                    <a:pt x="794" y="173"/>
                    <a:pt x="796" y="166"/>
                    <a:pt x="793" y="165"/>
                  </a:cubicBezTo>
                  <a:cubicBezTo>
                    <a:pt x="793" y="166"/>
                    <a:pt x="792" y="166"/>
                    <a:pt x="790" y="166"/>
                  </a:cubicBezTo>
                  <a:cubicBezTo>
                    <a:pt x="790" y="171"/>
                    <a:pt x="795" y="178"/>
                    <a:pt x="798" y="173"/>
                  </a:cubicBezTo>
                  <a:close/>
                  <a:moveTo>
                    <a:pt x="836" y="168"/>
                  </a:moveTo>
                  <a:cubicBezTo>
                    <a:pt x="834" y="167"/>
                    <a:pt x="829" y="167"/>
                    <a:pt x="832" y="170"/>
                  </a:cubicBezTo>
                  <a:cubicBezTo>
                    <a:pt x="832" y="169"/>
                    <a:pt x="836" y="171"/>
                    <a:pt x="836" y="168"/>
                  </a:cubicBezTo>
                  <a:close/>
                  <a:moveTo>
                    <a:pt x="864" y="170"/>
                  </a:moveTo>
                  <a:cubicBezTo>
                    <a:pt x="860" y="170"/>
                    <a:pt x="855" y="167"/>
                    <a:pt x="854" y="171"/>
                  </a:cubicBezTo>
                  <a:cubicBezTo>
                    <a:pt x="858" y="169"/>
                    <a:pt x="861" y="172"/>
                    <a:pt x="864" y="170"/>
                  </a:cubicBezTo>
                  <a:close/>
                  <a:moveTo>
                    <a:pt x="98" y="172"/>
                  </a:moveTo>
                  <a:cubicBezTo>
                    <a:pt x="96" y="171"/>
                    <a:pt x="92" y="168"/>
                    <a:pt x="89" y="171"/>
                  </a:cubicBezTo>
                  <a:cubicBezTo>
                    <a:pt x="92" y="172"/>
                    <a:pt x="96" y="178"/>
                    <a:pt x="98" y="172"/>
                  </a:cubicBezTo>
                  <a:close/>
                  <a:moveTo>
                    <a:pt x="125" y="185"/>
                  </a:moveTo>
                  <a:cubicBezTo>
                    <a:pt x="125" y="181"/>
                    <a:pt x="128" y="185"/>
                    <a:pt x="130" y="184"/>
                  </a:cubicBezTo>
                  <a:cubicBezTo>
                    <a:pt x="125" y="179"/>
                    <a:pt x="111" y="179"/>
                    <a:pt x="109" y="173"/>
                  </a:cubicBezTo>
                  <a:cubicBezTo>
                    <a:pt x="109" y="177"/>
                    <a:pt x="102" y="170"/>
                    <a:pt x="99" y="174"/>
                  </a:cubicBezTo>
                  <a:cubicBezTo>
                    <a:pt x="103" y="181"/>
                    <a:pt x="116" y="180"/>
                    <a:pt x="121" y="187"/>
                  </a:cubicBezTo>
                  <a:cubicBezTo>
                    <a:pt x="121" y="183"/>
                    <a:pt x="124" y="182"/>
                    <a:pt x="125" y="185"/>
                  </a:cubicBezTo>
                  <a:close/>
                  <a:moveTo>
                    <a:pt x="151" y="183"/>
                  </a:moveTo>
                  <a:cubicBezTo>
                    <a:pt x="152" y="183"/>
                    <a:pt x="154" y="183"/>
                    <a:pt x="154" y="182"/>
                  </a:cubicBezTo>
                  <a:cubicBezTo>
                    <a:pt x="153" y="182"/>
                    <a:pt x="151" y="177"/>
                    <a:pt x="150" y="180"/>
                  </a:cubicBezTo>
                  <a:cubicBezTo>
                    <a:pt x="151" y="180"/>
                    <a:pt x="151" y="182"/>
                    <a:pt x="151" y="183"/>
                  </a:cubicBezTo>
                  <a:close/>
                  <a:moveTo>
                    <a:pt x="172" y="188"/>
                  </a:moveTo>
                  <a:cubicBezTo>
                    <a:pt x="174" y="189"/>
                    <a:pt x="174" y="192"/>
                    <a:pt x="176" y="192"/>
                  </a:cubicBezTo>
                  <a:cubicBezTo>
                    <a:pt x="177" y="190"/>
                    <a:pt x="175" y="190"/>
                    <a:pt x="175" y="188"/>
                  </a:cubicBezTo>
                  <a:cubicBezTo>
                    <a:pt x="174" y="188"/>
                    <a:pt x="172" y="187"/>
                    <a:pt x="172" y="188"/>
                  </a:cubicBezTo>
                  <a:close/>
                  <a:moveTo>
                    <a:pt x="133" y="213"/>
                  </a:moveTo>
                  <a:cubicBezTo>
                    <a:pt x="134" y="216"/>
                    <a:pt x="140" y="215"/>
                    <a:pt x="137" y="213"/>
                  </a:cubicBezTo>
                  <a:cubicBezTo>
                    <a:pt x="137" y="215"/>
                    <a:pt x="133" y="210"/>
                    <a:pt x="133" y="213"/>
                  </a:cubicBezTo>
                  <a:close/>
                  <a:moveTo>
                    <a:pt x="141" y="214"/>
                  </a:moveTo>
                  <a:cubicBezTo>
                    <a:pt x="143" y="216"/>
                    <a:pt x="147" y="218"/>
                    <a:pt x="148" y="214"/>
                  </a:cubicBezTo>
                  <a:cubicBezTo>
                    <a:pt x="147" y="214"/>
                    <a:pt x="146" y="214"/>
                    <a:pt x="146" y="213"/>
                  </a:cubicBezTo>
                  <a:cubicBezTo>
                    <a:pt x="144" y="213"/>
                    <a:pt x="142" y="213"/>
                    <a:pt x="141" y="214"/>
                  </a:cubicBezTo>
                  <a:close/>
                  <a:moveTo>
                    <a:pt x="54" y="376"/>
                  </a:moveTo>
                  <a:cubicBezTo>
                    <a:pt x="51" y="376"/>
                    <a:pt x="51" y="376"/>
                    <a:pt x="48" y="376"/>
                  </a:cubicBezTo>
                  <a:cubicBezTo>
                    <a:pt x="48" y="383"/>
                    <a:pt x="40" y="380"/>
                    <a:pt x="39" y="385"/>
                  </a:cubicBezTo>
                  <a:cubicBezTo>
                    <a:pt x="45" y="386"/>
                    <a:pt x="51" y="381"/>
                    <a:pt x="54" y="376"/>
                  </a:cubicBezTo>
                  <a:close/>
                  <a:moveTo>
                    <a:pt x="1168" y="527"/>
                  </a:moveTo>
                  <a:cubicBezTo>
                    <a:pt x="1169" y="528"/>
                    <a:pt x="1175" y="529"/>
                    <a:pt x="1176" y="527"/>
                  </a:cubicBezTo>
                  <a:cubicBezTo>
                    <a:pt x="1174" y="526"/>
                    <a:pt x="1169" y="523"/>
                    <a:pt x="1168" y="527"/>
                  </a:cubicBezTo>
                  <a:close/>
                  <a:moveTo>
                    <a:pt x="36" y="597"/>
                  </a:moveTo>
                  <a:cubicBezTo>
                    <a:pt x="34" y="597"/>
                    <a:pt x="35" y="595"/>
                    <a:pt x="33" y="595"/>
                  </a:cubicBezTo>
                  <a:cubicBezTo>
                    <a:pt x="33" y="598"/>
                    <a:pt x="32" y="599"/>
                    <a:pt x="31" y="601"/>
                  </a:cubicBezTo>
                  <a:cubicBezTo>
                    <a:pt x="34" y="601"/>
                    <a:pt x="36" y="600"/>
                    <a:pt x="36" y="597"/>
                  </a:cubicBezTo>
                  <a:close/>
                  <a:moveTo>
                    <a:pt x="74" y="603"/>
                  </a:moveTo>
                  <a:cubicBezTo>
                    <a:pt x="75" y="606"/>
                    <a:pt x="80" y="605"/>
                    <a:pt x="85" y="606"/>
                  </a:cubicBezTo>
                  <a:cubicBezTo>
                    <a:pt x="84" y="601"/>
                    <a:pt x="77" y="602"/>
                    <a:pt x="74" y="603"/>
                  </a:cubicBezTo>
                  <a:close/>
                  <a:moveTo>
                    <a:pt x="348" y="618"/>
                  </a:moveTo>
                  <a:cubicBezTo>
                    <a:pt x="346" y="616"/>
                    <a:pt x="344" y="616"/>
                    <a:pt x="341" y="617"/>
                  </a:cubicBezTo>
                  <a:cubicBezTo>
                    <a:pt x="342" y="619"/>
                    <a:pt x="346" y="623"/>
                    <a:pt x="347" y="621"/>
                  </a:cubicBezTo>
                  <a:cubicBezTo>
                    <a:pt x="345" y="620"/>
                    <a:pt x="348" y="618"/>
                    <a:pt x="348" y="618"/>
                  </a:cubicBezTo>
                  <a:close/>
                  <a:moveTo>
                    <a:pt x="1140" y="642"/>
                  </a:moveTo>
                  <a:cubicBezTo>
                    <a:pt x="1137" y="642"/>
                    <a:pt x="1132" y="640"/>
                    <a:pt x="1130" y="644"/>
                  </a:cubicBezTo>
                  <a:cubicBezTo>
                    <a:pt x="1136" y="646"/>
                    <a:pt x="1137" y="643"/>
                    <a:pt x="1140" y="646"/>
                  </a:cubicBezTo>
                  <a:cubicBezTo>
                    <a:pt x="1139" y="644"/>
                    <a:pt x="1141" y="644"/>
                    <a:pt x="1140" y="642"/>
                  </a:cubicBezTo>
                  <a:close/>
                  <a:moveTo>
                    <a:pt x="1189" y="665"/>
                  </a:moveTo>
                  <a:cubicBezTo>
                    <a:pt x="1186" y="665"/>
                    <a:pt x="1184" y="666"/>
                    <a:pt x="1184" y="669"/>
                  </a:cubicBezTo>
                  <a:cubicBezTo>
                    <a:pt x="1188" y="669"/>
                    <a:pt x="1188" y="667"/>
                    <a:pt x="1189" y="665"/>
                  </a:cubicBezTo>
                  <a:close/>
                  <a:moveTo>
                    <a:pt x="806" y="698"/>
                  </a:moveTo>
                  <a:cubicBezTo>
                    <a:pt x="810" y="699"/>
                    <a:pt x="813" y="698"/>
                    <a:pt x="815" y="695"/>
                  </a:cubicBezTo>
                  <a:cubicBezTo>
                    <a:pt x="811" y="695"/>
                    <a:pt x="807" y="695"/>
                    <a:pt x="806" y="698"/>
                  </a:cubicBezTo>
                  <a:close/>
                  <a:moveTo>
                    <a:pt x="975" y="712"/>
                  </a:moveTo>
                  <a:cubicBezTo>
                    <a:pt x="968" y="716"/>
                    <a:pt x="962" y="709"/>
                    <a:pt x="957" y="715"/>
                  </a:cubicBezTo>
                  <a:cubicBezTo>
                    <a:pt x="963" y="715"/>
                    <a:pt x="965" y="715"/>
                    <a:pt x="970" y="716"/>
                  </a:cubicBezTo>
                  <a:cubicBezTo>
                    <a:pt x="972" y="715"/>
                    <a:pt x="974" y="713"/>
                    <a:pt x="975" y="712"/>
                  </a:cubicBezTo>
                  <a:close/>
                  <a:moveTo>
                    <a:pt x="1049" y="723"/>
                  </a:moveTo>
                  <a:cubicBezTo>
                    <a:pt x="1052" y="725"/>
                    <a:pt x="1052" y="723"/>
                    <a:pt x="1055" y="724"/>
                  </a:cubicBezTo>
                  <a:cubicBezTo>
                    <a:pt x="1055" y="721"/>
                    <a:pt x="1050" y="720"/>
                    <a:pt x="1049" y="723"/>
                  </a:cubicBezTo>
                  <a:close/>
                  <a:moveTo>
                    <a:pt x="272" y="731"/>
                  </a:moveTo>
                  <a:cubicBezTo>
                    <a:pt x="287" y="733"/>
                    <a:pt x="309" y="734"/>
                    <a:pt x="329" y="734"/>
                  </a:cubicBezTo>
                  <a:cubicBezTo>
                    <a:pt x="310" y="727"/>
                    <a:pt x="291" y="733"/>
                    <a:pt x="269" y="728"/>
                  </a:cubicBezTo>
                  <a:cubicBezTo>
                    <a:pt x="268" y="731"/>
                    <a:pt x="272" y="730"/>
                    <a:pt x="272" y="731"/>
                  </a:cubicBezTo>
                  <a:close/>
                  <a:moveTo>
                    <a:pt x="1058" y="734"/>
                  </a:moveTo>
                  <a:cubicBezTo>
                    <a:pt x="1058" y="736"/>
                    <a:pt x="1055" y="735"/>
                    <a:pt x="1055" y="736"/>
                  </a:cubicBezTo>
                  <a:cubicBezTo>
                    <a:pt x="1068" y="737"/>
                    <a:pt x="1066" y="735"/>
                    <a:pt x="1058" y="734"/>
                  </a:cubicBezTo>
                  <a:close/>
                  <a:moveTo>
                    <a:pt x="1079" y="735"/>
                  </a:moveTo>
                  <a:cubicBezTo>
                    <a:pt x="1077" y="734"/>
                    <a:pt x="1071" y="733"/>
                    <a:pt x="1071" y="736"/>
                  </a:cubicBezTo>
                  <a:cubicBezTo>
                    <a:pt x="1073" y="736"/>
                    <a:pt x="1078" y="737"/>
                    <a:pt x="1079" y="735"/>
                  </a:cubicBezTo>
                  <a:close/>
                  <a:moveTo>
                    <a:pt x="1072" y="749"/>
                  </a:moveTo>
                  <a:cubicBezTo>
                    <a:pt x="1082" y="752"/>
                    <a:pt x="1093" y="750"/>
                    <a:pt x="1104" y="752"/>
                  </a:cubicBezTo>
                  <a:cubicBezTo>
                    <a:pt x="1097" y="747"/>
                    <a:pt x="1080" y="746"/>
                    <a:pt x="1072" y="749"/>
                  </a:cubicBezTo>
                  <a:close/>
                  <a:moveTo>
                    <a:pt x="1057" y="749"/>
                  </a:moveTo>
                  <a:cubicBezTo>
                    <a:pt x="1061" y="751"/>
                    <a:pt x="1065" y="751"/>
                    <a:pt x="1069" y="749"/>
                  </a:cubicBezTo>
                  <a:cubicBezTo>
                    <a:pt x="1067" y="748"/>
                    <a:pt x="1059" y="747"/>
                    <a:pt x="1057" y="749"/>
                  </a:cubicBezTo>
                  <a:close/>
                  <a:moveTo>
                    <a:pt x="300" y="756"/>
                  </a:moveTo>
                  <a:cubicBezTo>
                    <a:pt x="302" y="756"/>
                    <a:pt x="304" y="755"/>
                    <a:pt x="305" y="754"/>
                  </a:cubicBezTo>
                  <a:cubicBezTo>
                    <a:pt x="303" y="753"/>
                    <a:pt x="303" y="751"/>
                    <a:pt x="300" y="752"/>
                  </a:cubicBezTo>
                  <a:cubicBezTo>
                    <a:pt x="301" y="753"/>
                    <a:pt x="300" y="755"/>
                    <a:pt x="300" y="756"/>
                  </a:cubicBezTo>
                  <a:close/>
                  <a:moveTo>
                    <a:pt x="962" y="761"/>
                  </a:moveTo>
                  <a:cubicBezTo>
                    <a:pt x="964" y="765"/>
                    <a:pt x="958" y="763"/>
                    <a:pt x="958" y="766"/>
                  </a:cubicBezTo>
                  <a:cubicBezTo>
                    <a:pt x="964" y="765"/>
                    <a:pt x="966" y="767"/>
                    <a:pt x="970" y="768"/>
                  </a:cubicBezTo>
                  <a:cubicBezTo>
                    <a:pt x="970" y="767"/>
                    <a:pt x="971" y="767"/>
                    <a:pt x="971" y="767"/>
                  </a:cubicBezTo>
                  <a:cubicBezTo>
                    <a:pt x="971" y="762"/>
                    <a:pt x="966" y="762"/>
                    <a:pt x="962" y="761"/>
                  </a:cubicBezTo>
                  <a:close/>
                  <a:moveTo>
                    <a:pt x="1102" y="762"/>
                  </a:moveTo>
                  <a:cubicBezTo>
                    <a:pt x="1071" y="771"/>
                    <a:pt x="1025" y="763"/>
                    <a:pt x="996" y="768"/>
                  </a:cubicBezTo>
                  <a:cubicBezTo>
                    <a:pt x="996" y="766"/>
                    <a:pt x="997" y="763"/>
                    <a:pt x="995" y="763"/>
                  </a:cubicBezTo>
                  <a:cubicBezTo>
                    <a:pt x="991" y="764"/>
                    <a:pt x="985" y="764"/>
                    <a:pt x="982" y="767"/>
                  </a:cubicBezTo>
                  <a:cubicBezTo>
                    <a:pt x="983" y="763"/>
                    <a:pt x="977" y="763"/>
                    <a:pt x="976" y="766"/>
                  </a:cubicBezTo>
                  <a:cubicBezTo>
                    <a:pt x="980" y="767"/>
                    <a:pt x="985" y="769"/>
                    <a:pt x="991" y="770"/>
                  </a:cubicBezTo>
                  <a:cubicBezTo>
                    <a:pt x="998" y="771"/>
                    <a:pt x="1005" y="769"/>
                    <a:pt x="1013" y="769"/>
                  </a:cubicBezTo>
                  <a:cubicBezTo>
                    <a:pt x="1022" y="770"/>
                    <a:pt x="1030" y="774"/>
                    <a:pt x="1039" y="772"/>
                  </a:cubicBezTo>
                  <a:cubicBezTo>
                    <a:pt x="1043" y="771"/>
                    <a:pt x="1044" y="772"/>
                    <a:pt x="1047" y="772"/>
                  </a:cubicBezTo>
                  <a:cubicBezTo>
                    <a:pt x="1049" y="772"/>
                    <a:pt x="1052" y="770"/>
                    <a:pt x="1054" y="769"/>
                  </a:cubicBezTo>
                  <a:cubicBezTo>
                    <a:pt x="1070" y="767"/>
                    <a:pt x="1090" y="770"/>
                    <a:pt x="1102" y="764"/>
                  </a:cubicBezTo>
                  <a:cubicBezTo>
                    <a:pt x="1103" y="764"/>
                    <a:pt x="1103" y="762"/>
                    <a:pt x="1102" y="762"/>
                  </a:cubicBezTo>
                  <a:close/>
                  <a:moveTo>
                    <a:pt x="515" y="779"/>
                  </a:moveTo>
                  <a:cubicBezTo>
                    <a:pt x="514" y="783"/>
                    <a:pt x="510" y="778"/>
                    <a:pt x="509" y="782"/>
                  </a:cubicBezTo>
                  <a:cubicBezTo>
                    <a:pt x="513" y="783"/>
                    <a:pt x="514" y="784"/>
                    <a:pt x="517" y="783"/>
                  </a:cubicBezTo>
                  <a:cubicBezTo>
                    <a:pt x="518" y="781"/>
                    <a:pt x="517" y="778"/>
                    <a:pt x="515" y="779"/>
                  </a:cubicBezTo>
                  <a:close/>
                  <a:moveTo>
                    <a:pt x="587" y="785"/>
                  </a:moveTo>
                  <a:cubicBezTo>
                    <a:pt x="584" y="781"/>
                    <a:pt x="570" y="779"/>
                    <a:pt x="566" y="785"/>
                  </a:cubicBezTo>
                  <a:cubicBezTo>
                    <a:pt x="570" y="785"/>
                    <a:pt x="571" y="787"/>
                    <a:pt x="574" y="787"/>
                  </a:cubicBezTo>
                  <a:cubicBezTo>
                    <a:pt x="577" y="783"/>
                    <a:pt x="581" y="785"/>
                    <a:pt x="584" y="787"/>
                  </a:cubicBezTo>
                  <a:cubicBezTo>
                    <a:pt x="584" y="785"/>
                    <a:pt x="585" y="785"/>
                    <a:pt x="587" y="785"/>
                  </a:cubicBezTo>
                  <a:close/>
                  <a:moveTo>
                    <a:pt x="327" y="795"/>
                  </a:moveTo>
                  <a:cubicBezTo>
                    <a:pt x="324" y="794"/>
                    <a:pt x="315" y="793"/>
                    <a:pt x="315" y="794"/>
                  </a:cubicBezTo>
                  <a:cubicBezTo>
                    <a:pt x="315" y="796"/>
                    <a:pt x="324" y="797"/>
                    <a:pt x="327" y="795"/>
                  </a:cubicBezTo>
                  <a:close/>
                  <a:moveTo>
                    <a:pt x="264" y="797"/>
                  </a:moveTo>
                  <a:cubicBezTo>
                    <a:pt x="267" y="796"/>
                    <a:pt x="268" y="799"/>
                    <a:pt x="271" y="798"/>
                  </a:cubicBezTo>
                  <a:cubicBezTo>
                    <a:pt x="272" y="795"/>
                    <a:pt x="264" y="796"/>
                    <a:pt x="264" y="797"/>
                  </a:cubicBezTo>
                  <a:close/>
                  <a:moveTo>
                    <a:pt x="1021" y="796"/>
                  </a:moveTo>
                  <a:cubicBezTo>
                    <a:pt x="1001" y="796"/>
                    <a:pt x="1001" y="796"/>
                    <a:pt x="1001" y="796"/>
                  </a:cubicBezTo>
                  <a:cubicBezTo>
                    <a:pt x="1004" y="801"/>
                    <a:pt x="1018" y="799"/>
                    <a:pt x="1021" y="796"/>
                  </a:cubicBezTo>
                  <a:close/>
                  <a:moveTo>
                    <a:pt x="308" y="798"/>
                  </a:moveTo>
                  <a:cubicBezTo>
                    <a:pt x="314" y="804"/>
                    <a:pt x="321" y="800"/>
                    <a:pt x="330" y="801"/>
                  </a:cubicBezTo>
                  <a:cubicBezTo>
                    <a:pt x="326" y="797"/>
                    <a:pt x="315" y="796"/>
                    <a:pt x="308" y="798"/>
                  </a:cubicBezTo>
                  <a:close/>
                  <a:moveTo>
                    <a:pt x="491" y="802"/>
                  </a:moveTo>
                  <a:cubicBezTo>
                    <a:pt x="494" y="809"/>
                    <a:pt x="513" y="806"/>
                    <a:pt x="520" y="804"/>
                  </a:cubicBezTo>
                  <a:cubicBezTo>
                    <a:pt x="508" y="802"/>
                    <a:pt x="501" y="800"/>
                    <a:pt x="491" y="802"/>
                  </a:cubicBezTo>
                  <a:close/>
                  <a:moveTo>
                    <a:pt x="82" y="24"/>
                  </a:moveTo>
                  <a:cubicBezTo>
                    <a:pt x="83" y="20"/>
                    <a:pt x="88" y="26"/>
                    <a:pt x="89" y="23"/>
                  </a:cubicBezTo>
                  <a:cubicBezTo>
                    <a:pt x="87" y="22"/>
                    <a:pt x="85" y="21"/>
                    <a:pt x="82" y="21"/>
                  </a:cubicBezTo>
                  <a:cubicBezTo>
                    <a:pt x="82" y="23"/>
                    <a:pt x="80" y="23"/>
                    <a:pt x="82" y="24"/>
                  </a:cubicBezTo>
                  <a:close/>
                  <a:moveTo>
                    <a:pt x="814" y="94"/>
                  </a:moveTo>
                  <a:cubicBezTo>
                    <a:pt x="813" y="85"/>
                    <a:pt x="799" y="91"/>
                    <a:pt x="799" y="83"/>
                  </a:cubicBezTo>
                  <a:cubicBezTo>
                    <a:pt x="793" y="82"/>
                    <a:pt x="792" y="86"/>
                    <a:pt x="790" y="90"/>
                  </a:cubicBezTo>
                  <a:cubicBezTo>
                    <a:pt x="796" y="90"/>
                    <a:pt x="800" y="92"/>
                    <a:pt x="801" y="95"/>
                  </a:cubicBezTo>
                  <a:cubicBezTo>
                    <a:pt x="809" y="95"/>
                    <a:pt x="810" y="94"/>
                    <a:pt x="814" y="94"/>
                  </a:cubicBezTo>
                  <a:close/>
                  <a:moveTo>
                    <a:pt x="1168" y="623"/>
                  </a:moveTo>
                  <a:cubicBezTo>
                    <a:pt x="1173" y="620"/>
                    <a:pt x="1183" y="622"/>
                    <a:pt x="1185" y="616"/>
                  </a:cubicBezTo>
                  <a:cubicBezTo>
                    <a:pt x="1178" y="616"/>
                    <a:pt x="1174" y="613"/>
                    <a:pt x="1172" y="608"/>
                  </a:cubicBezTo>
                  <a:cubicBezTo>
                    <a:pt x="1167" y="609"/>
                    <a:pt x="1164" y="608"/>
                    <a:pt x="1160" y="608"/>
                  </a:cubicBezTo>
                  <a:cubicBezTo>
                    <a:pt x="1162" y="602"/>
                    <a:pt x="1156" y="605"/>
                    <a:pt x="1155" y="603"/>
                  </a:cubicBezTo>
                  <a:cubicBezTo>
                    <a:pt x="1159" y="599"/>
                    <a:pt x="1152" y="598"/>
                    <a:pt x="1157" y="595"/>
                  </a:cubicBezTo>
                  <a:cubicBezTo>
                    <a:pt x="1151" y="594"/>
                    <a:pt x="1147" y="593"/>
                    <a:pt x="1147" y="587"/>
                  </a:cubicBezTo>
                  <a:cubicBezTo>
                    <a:pt x="1163" y="585"/>
                    <a:pt x="1177" y="586"/>
                    <a:pt x="1194" y="585"/>
                  </a:cubicBezTo>
                  <a:cubicBezTo>
                    <a:pt x="1189" y="581"/>
                    <a:pt x="1178" y="582"/>
                    <a:pt x="1174" y="576"/>
                  </a:cubicBezTo>
                  <a:cubicBezTo>
                    <a:pt x="1177" y="574"/>
                    <a:pt x="1176" y="573"/>
                    <a:pt x="1177" y="571"/>
                  </a:cubicBezTo>
                  <a:cubicBezTo>
                    <a:pt x="1162" y="563"/>
                    <a:pt x="1133" y="569"/>
                    <a:pt x="1125" y="554"/>
                  </a:cubicBezTo>
                  <a:cubicBezTo>
                    <a:pt x="1110" y="550"/>
                    <a:pt x="1093" y="548"/>
                    <a:pt x="1081" y="542"/>
                  </a:cubicBezTo>
                  <a:cubicBezTo>
                    <a:pt x="1078" y="538"/>
                    <a:pt x="1082" y="538"/>
                    <a:pt x="1083" y="535"/>
                  </a:cubicBezTo>
                  <a:cubicBezTo>
                    <a:pt x="1080" y="532"/>
                    <a:pt x="1078" y="534"/>
                    <a:pt x="1074" y="532"/>
                  </a:cubicBezTo>
                  <a:cubicBezTo>
                    <a:pt x="1082" y="524"/>
                    <a:pt x="1092" y="521"/>
                    <a:pt x="1107" y="523"/>
                  </a:cubicBezTo>
                  <a:cubicBezTo>
                    <a:pt x="1108" y="519"/>
                    <a:pt x="1111" y="523"/>
                    <a:pt x="1112" y="520"/>
                  </a:cubicBezTo>
                  <a:cubicBezTo>
                    <a:pt x="1108" y="515"/>
                    <a:pt x="1093" y="522"/>
                    <a:pt x="1092" y="513"/>
                  </a:cubicBezTo>
                  <a:cubicBezTo>
                    <a:pt x="1091" y="509"/>
                    <a:pt x="1100" y="514"/>
                    <a:pt x="1100" y="509"/>
                  </a:cubicBezTo>
                  <a:cubicBezTo>
                    <a:pt x="1093" y="506"/>
                    <a:pt x="1086" y="509"/>
                    <a:pt x="1081" y="509"/>
                  </a:cubicBezTo>
                  <a:cubicBezTo>
                    <a:pt x="1079" y="508"/>
                    <a:pt x="1079" y="505"/>
                    <a:pt x="1077" y="505"/>
                  </a:cubicBezTo>
                  <a:cubicBezTo>
                    <a:pt x="1072" y="503"/>
                    <a:pt x="1067" y="506"/>
                    <a:pt x="1061" y="505"/>
                  </a:cubicBezTo>
                  <a:cubicBezTo>
                    <a:pt x="1061" y="503"/>
                    <a:pt x="1060" y="502"/>
                    <a:pt x="1060" y="501"/>
                  </a:cubicBezTo>
                  <a:cubicBezTo>
                    <a:pt x="1069" y="489"/>
                    <a:pt x="1089" y="496"/>
                    <a:pt x="1103" y="486"/>
                  </a:cubicBezTo>
                  <a:cubicBezTo>
                    <a:pt x="1106" y="487"/>
                    <a:pt x="1105" y="491"/>
                    <a:pt x="1108" y="491"/>
                  </a:cubicBezTo>
                  <a:cubicBezTo>
                    <a:pt x="1108" y="488"/>
                    <a:pt x="1109" y="486"/>
                    <a:pt x="1111" y="485"/>
                  </a:cubicBezTo>
                  <a:cubicBezTo>
                    <a:pt x="1123" y="486"/>
                    <a:pt x="1133" y="485"/>
                    <a:pt x="1140" y="480"/>
                  </a:cubicBezTo>
                  <a:cubicBezTo>
                    <a:pt x="1138" y="479"/>
                    <a:pt x="1135" y="479"/>
                    <a:pt x="1135" y="477"/>
                  </a:cubicBezTo>
                  <a:cubicBezTo>
                    <a:pt x="1141" y="474"/>
                    <a:pt x="1147" y="475"/>
                    <a:pt x="1154" y="472"/>
                  </a:cubicBezTo>
                  <a:cubicBezTo>
                    <a:pt x="1151" y="470"/>
                    <a:pt x="1147" y="469"/>
                    <a:pt x="1144" y="466"/>
                  </a:cubicBezTo>
                  <a:cubicBezTo>
                    <a:pt x="1147" y="462"/>
                    <a:pt x="1151" y="457"/>
                    <a:pt x="1157" y="460"/>
                  </a:cubicBezTo>
                  <a:cubicBezTo>
                    <a:pt x="1158" y="457"/>
                    <a:pt x="1160" y="456"/>
                    <a:pt x="1162" y="454"/>
                  </a:cubicBezTo>
                  <a:cubicBezTo>
                    <a:pt x="1160" y="454"/>
                    <a:pt x="1158" y="454"/>
                    <a:pt x="1158" y="451"/>
                  </a:cubicBezTo>
                  <a:cubicBezTo>
                    <a:pt x="1164" y="452"/>
                    <a:pt x="1157" y="445"/>
                    <a:pt x="1162" y="445"/>
                  </a:cubicBezTo>
                  <a:cubicBezTo>
                    <a:pt x="1157" y="443"/>
                    <a:pt x="1150" y="443"/>
                    <a:pt x="1146" y="439"/>
                  </a:cubicBezTo>
                  <a:cubicBezTo>
                    <a:pt x="1146" y="436"/>
                    <a:pt x="1154" y="441"/>
                    <a:pt x="1153" y="436"/>
                  </a:cubicBezTo>
                  <a:cubicBezTo>
                    <a:pt x="1152" y="434"/>
                    <a:pt x="1145" y="436"/>
                    <a:pt x="1144" y="433"/>
                  </a:cubicBezTo>
                  <a:cubicBezTo>
                    <a:pt x="1147" y="430"/>
                    <a:pt x="1149" y="427"/>
                    <a:pt x="1154" y="427"/>
                  </a:cubicBezTo>
                  <a:cubicBezTo>
                    <a:pt x="1154" y="424"/>
                    <a:pt x="1155" y="422"/>
                    <a:pt x="1157" y="422"/>
                  </a:cubicBezTo>
                  <a:cubicBezTo>
                    <a:pt x="1160" y="423"/>
                    <a:pt x="1164" y="420"/>
                    <a:pt x="1169" y="421"/>
                  </a:cubicBezTo>
                  <a:cubicBezTo>
                    <a:pt x="1172" y="413"/>
                    <a:pt x="1179" y="405"/>
                    <a:pt x="1178" y="397"/>
                  </a:cubicBezTo>
                  <a:cubicBezTo>
                    <a:pt x="1181" y="397"/>
                    <a:pt x="1182" y="396"/>
                    <a:pt x="1185" y="396"/>
                  </a:cubicBezTo>
                  <a:cubicBezTo>
                    <a:pt x="1187" y="388"/>
                    <a:pt x="1193" y="384"/>
                    <a:pt x="1193" y="376"/>
                  </a:cubicBezTo>
                  <a:cubicBezTo>
                    <a:pt x="1192" y="365"/>
                    <a:pt x="1178" y="360"/>
                    <a:pt x="1177" y="349"/>
                  </a:cubicBezTo>
                  <a:cubicBezTo>
                    <a:pt x="1176" y="329"/>
                    <a:pt x="1175" y="308"/>
                    <a:pt x="1167" y="288"/>
                  </a:cubicBezTo>
                  <a:cubicBezTo>
                    <a:pt x="1164" y="289"/>
                    <a:pt x="1163" y="287"/>
                    <a:pt x="1162" y="286"/>
                  </a:cubicBezTo>
                  <a:cubicBezTo>
                    <a:pt x="1161" y="280"/>
                    <a:pt x="1158" y="269"/>
                    <a:pt x="1165" y="264"/>
                  </a:cubicBezTo>
                  <a:cubicBezTo>
                    <a:pt x="1164" y="264"/>
                    <a:pt x="1163" y="262"/>
                    <a:pt x="1163" y="260"/>
                  </a:cubicBezTo>
                  <a:cubicBezTo>
                    <a:pt x="1147" y="256"/>
                    <a:pt x="1142" y="244"/>
                    <a:pt x="1138" y="231"/>
                  </a:cubicBezTo>
                  <a:cubicBezTo>
                    <a:pt x="1135" y="230"/>
                    <a:pt x="1130" y="230"/>
                    <a:pt x="1128" y="227"/>
                  </a:cubicBezTo>
                  <a:cubicBezTo>
                    <a:pt x="1128" y="225"/>
                    <a:pt x="1132" y="226"/>
                    <a:pt x="1132" y="225"/>
                  </a:cubicBezTo>
                  <a:cubicBezTo>
                    <a:pt x="1130" y="222"/>
                    <a:pt x="1126" y="222"/>
                    <a:pt x="1124" y="220"/>
                  </a:cubicBezTo>
                  <a:cubicBezTo>
                    <a:pt x="1126" y="218"/>
                    <a:pt x="1123" y="217"/>
                    <a:pt x="1123" y="214"/>
                  </a:cubicBezTo>
                  <a:cubicBezTo>
                    <a:pt x="1125" y="213"/>
                    <a:pt x="1127" y="212"/>
                    <a:pt x="1128" y="210"/>
                  </a:cubicBezTo>
                  <a:cubicBezTo>
                    <a:pt x="1124" y="204"/>
                    <a:pt x="1117" y="201"/>
                    <a:pt x="1111" y="197"/>
                  </a:cubicBezTo>
                  <a:cubicBezTo>
                    <a:pt x="1116" y="193"/>
                    <a:pt x="1121" y="193"/>
                    <a:pt x="1130" y="193"/>
                  </a:cubicBezTo>
                  <a:cubicBezTo>
                    <a:pt x="1129" y="188"/>
                    <a:pt x="1122" y="189"/>
                    <a:pt x="1120" y="185"/>
                  </a:cubicBezTo>
                  <a:cubicBezTo>
                    <a:pt x="1119" y="181"/>
                    <a:pt x="1123" y="183"/>
                    <a:pt x="1124" y="181"/>
                  </a:cubicBezTo>
                  <a:cubicBezTo>
                    <a:pt x="1122" y="177"/>
                    <a:pt x="1117" y="182"/>
                    <a:pt x="1116" y="178"/>
                  </a:cubicBezTo>
                  <a:cubicBezTo>
                    <a:pt x="1118" y="175"/>
                    <a:pt x="1125" y="176"/>
                    <a:pt x="1128" y="173"/>
                  </a:cubicBezTo>
                  <a:cubicBezTo>
                    <a:pt x="1126" y="167"/>
                    <a:pt x="1117" y="169"/>
                    <a:pt x="1117" y="163"/>
                  </a:cubicBezTo>
                  <a:cubicBezTo>
                    <a:pt x="1111" y="163"/>
                    <a:pt x="1106" y="164"/>
                    <a:pt x="1101" y="161"/>
                  </a:cubicBezTo>
                  <a:cubicBezTo>
                    <a:pt x="1107" y="157"/>
                    <a:pt x="1111" y="150"/>
                    <a:pt x="1118" y="147"/>
                  </a:cubicBezTo>
                  <a:cubicBezTo>
                    <a:pt x="1113" y="143"/>
                    <a:pt x="1103" y="146"/>
                    <a:pt x="1097" y="142"/>
                  </a:cubicBezTo>
                  <a:cubicBezTo>
                    <a:pt x="1099" y="142"/>
                    <a:pt x="1098" y="139"/>
                    <a:pt x="1098" y="138"/>
                  </a:cubicBezTo>
                  <a:cubicBezTo>
                    <a:pt x="1103" y="136"/>
                    <a:pt x="1106" y="135"/>
                    <a:pt x="1109" y="133"/>
                  </a:cubicBezTo>
                  <a:cubicBezTo>
                    <a:pt x="1110" y="135"/>
                    <a:pt x="1114" y="135"/>
                    <a:pt x="1115" y="133"/>
                  </a:cubicBezTo>
                  <a:cubicBezTo>
                    <a:pt x="1125" y="142"/>
                    <a:pt x="1130" y="130"/>
                    <a:pt x="1140" y="130"/>
                  </a:cubicBezTo>
                  <a:cubicBezTo>
                    <a:pt x="1140" y="128"/>
                    <a:pt x="1138" y="127"/>
                    <a:pt x="1139" y="125"/>
                  </a:cubicBezTo>
                  <a:cubicBezTo>
                    <a:pt x="1132" y="123"/>
                    <a:pt x="1125" y="127"/>
                    <a:pt x="1120" y="125"/>
                  </a:cubicBezTo>
                  <a:cubicBezTo>
                    <a:pt x="1122" y="124"/>
                    <a:pt x="1120" y="123"/>
                    <a:pt x="1120" y="122"/>
                  </a:cubicBezTo>
                  <a:cubicBezTo>
                    <a:pt x="1122" y="120"/>
                    <a:pt x="1126" y="122"/>
                    <a:pt x="1128" y="120"/>
                  </a:cubicBezTo>
                  <a:cubicBezTo>
                    <a:pt x="1135" y="105"/>
                    <a:pt x="1116" y="105"/>
                    <a:pt x="1113" y="98"/>
                  </a:cubicBezTo>
                  <a:cubicBezTo>
                    <a:pt x="1120" y="99"/>
                    <a:pt x="1121" y="94"/>
                    <a:pt x="1126" y="92"/>
                  </a:cubicBezTo>
                  <a:cubicBezTo>
                    <a:pt x="1112" y="86"/>
                    <a:pt x="1090" y="86"/>
                    <a:pt x="1076" y="81"/>
                  </a:cubicBezTo>
                  <a:cubicBezTo>
                    <a:pt x="1066" y="78"/>
                    <a:pt x="1051" y="77"/>
                    <a:pt x="1039" y="75"/>
                  </a:cubicBezTo>
                  <a:cubicBezTo>
                    <a:pt x="1032" y="73"/>
                    <a:pt x="1018" y="60"/>
                    <a:pt x="1013" y="71"/>
                  </a:cubicBezTo>
                  <a:cubicBezTo>
                    <a:pt x="1014" y="73"/>
                    <a:pt x="1018" y="72"/>
                    <a:pt x="1020" y="74"/>
                  </a:cubicBezTo>
                  <a:cubicBezTo>
                    <a:pt x="1009" y="74"/>
                    <a:pt x="989" y="82"/>
                    <a:pt x="984" y="71"/>
                  </a:cubicBezTo>
                  <a:cubicBezTo>
                    <a:pt x="981" y="71"/>
                    <a:pt x="979" y="70"/>
                    <a:pt x="976" y="69"/>
                  </a:cubicBezTo>
                  <a:cubicBezTo>
                    <a:pt x="969" y="85"/>
                    <a:pt x="938" y="78"/>
                    <a:pt x="919" y="81"/>
                  </a:cubicBezTo>
                  <a:cubicBezTo>
                    <a:pt x="919" y="84"/>
                    <a:pt x="919" y="85"/>
                    <a:pt x="916" y="85"/>
                  </a:cubicBezTo>
                  <a:cubicBezTo>
                    <a:pt x="912" y="83"/>
                    <a:pt x="908" y="83"/>
                    <a:pt x="904" y="84"/>
                  </a:cubicBezTo>
                  <a:cubicBezTo>
                    <a:pt x="906" y="78"/>
                    <a:pt x="898" y="76"/>
                    <a:pt x="894" y="78"/>
                  </a:cubicBezTo>
                  <a:cubicBezTo>
                    <a:pt x="897" y="79"/>
                    <a:pt x="900" y="82"/>
                    <a:pt x="898" y="84"/>
                  </a:cubicBezTo>
                  <a:cubicBezTo>
                    <a:pt x="886" y="85"/>
                    <a:pt x="869" y="82"/>
                    <a:pt x="860" y="90"/>
                  </a:cubicBezTo>
                  <a:cubicBezTo>
                    <a:pt x="865" y="94"/>
                    <a:pt x="876" y="92"/>
                    <a:pt x="879" y="98"/>
                  </a:cubicBezTo>
                  <a:cubicBezTo>
                    <a:pt x="870" y="99"/>
                    <a:pt x="858" y="93"/>
                    <a:pt x="853" y="98"/>
                  </a:cubicBezTo>
                  <a:cubicBezTo>
                    <a:pt x="848" y="95"/>
                    <a:pt x="846" y="90"/>
                    <a:pt x="845" y="83"/>
                  </a:cubicBezTo>
                  <a:cubicBezTo>
                    <a:pt x="836" y="82"/>
                    <a:pt x="828" y="83"/>
                    <a:pt x="821" y="85"/>
                  </a:cubicBezTo>
                  <a:cubicBezTo>
                    <a:pt x="824" y="85"/>
                    <a:pt x="826" y="87"/>
                    <a:pt x="827" y="89"/>
                  </a:cubicBezTo>
                  <a:cubicBezTo>
                    <a:pt x="819" y="91"/>
                    <a:pt x="816" y="96"/>
                    <a:pt x="811" y="101"/>
                  </a:cubicBezTo>
                  <a:cubicBezTo>
                    <a:pt x="806" y="101"/>
                    <a:pt x="804" y="98"/>
                    <a:pt x="801" y="95"/>
                  </a:cubicBezTo>
                  <a:cubicBezTo>
                    <a:pt x="797" y="98"/>
                    <a:pt x="795" y="92"/>
                    <a:pt x="790" y="95"/>
                  </a:cubicBezTo>
                  <a:cubicBezTo>
                    <a:pt x="789" y="93"/>
                    <a:pt x="789" y="91"/>
                    <a:pt x="788" y="89"/>
                  </a:cubicBezTo>
                  <a:cubicBezTo>
                    <a:pt x="781" y="89"/>
                    <a:pt x="778" y="93"/>
                    <a:pt x="776" y="98"/>
                  </a:cubicBezTo>
                  <a:cubicBezTo>
                    <a:pt x="777" y="103"/>
                    <a:pt x="784" y="97"/>
                    <a:pt x="786" y="102"/>
                  </a:cubicBezTo>
                  <a:cubicBezTo>
                    <a:pt x="782" y="102"/>
                    <a:pt x="782" y="105"/>
                    <a:pt x="782" y="108"/>
                  </a:cubicBezTo>
                  <a:cubicBezTo>
                    <a:pt x="791" y="109"/>
                    <a:pt x="800" y="110"/>
                    <a:pt x="803" y="116"/>
                  </a:cubicBezTo>
                  <a:cubicBezTo>
                    <a:pt x="799" y="120"/>
                    <a:pt x="794" y="123"/>
                    <a:pt x="792" y="129"/>
                  </a:cubicBezTo>
                  <a:cubicBezTo>
                    <a:pt x="788" y="130"/>
                    <a:pt x="787" y="128"/>
                    <a:pt x="788" y="124"/>
                  </a:cubicBezTo>
                  <a:cubicBezTo>
                    <a:pt x="783" y="121"/>
                    <a:pt x="772" y="119"/>
                    <a:pt x="771" y="127"/>
                  </a:cubicBezTo>
                  <a:cubicBezTo>
                    <a:pt x="771" y="128"/>
                    <a:pt x="772" y="128"/>
                    <a:pt x="772" y="129"/>
                  </a:cubicBezTo>
                  <a:cubicBezTo>
                    <a:pt x="776" y="131"/>
                    <a:pt x="781" y="132"/>
                    <a:pt x="786" y="130"/>
                  </a:cubicBezTo>
                  <a:cubicBezTo>
                    <a:pt x="786" y="133"/>
                    <a:pt x="788" y="133"/>
                    <a:pt x="788" y="136"/>
                  </a:cubicBezTo>
                  <a:cubicBezTo>
                    <a:pt x="786" y="136"/>
                    <a:pt x="786" y="137"/>
                    <a:pt x="786" y="139"/>
                  </a:cubicBezTo>
                  <a:cubicBezTo>
                    <a:pt x="791" y="146"/>
                    <a:pt x="811" y="140"/>
                    <a:pt x="821" y="143"/>
                  </a:cubicBezTo>
                  <a:cubicBezTo>
                    <a:pt x="819" y="145"/>
                    <a:pt x="815" y="144"/>
                    <a:pt x="815" y="147"/>
                  </a:cubicBezTo>
                  <a:cubicBezTo>
                    <a:pt x="815" y="150"/>
                    <a:pt x="819" y="150"/>
                    <a:pt x="819" y="153"/>
                  </a:cubicBezTo>
                  <a:cubicBezTo>
                    <a:pt x="805" y="153"/>
                    <a:pt x="792" y="155"/>
                    <a:pt x="782" y="147"/>
                  </a:cubicBezTo>
                  <a:cubicBezTo>
                    <a:pt x="780" y="150"/>
                    <a:pt x="773" y="150"/>
                    <a:pt x="769" y="154"/>
                  </a:cubicBezTo>
                  <a:cubicBezTo>
                    <a:pt x="778" y="152"/>
                    <a:pt x="783" y="162"/>
                    <a:pt x="786" y="156"/>
                  </a:cubicBezTo>
                  <a:cubicBezTo>
                    <a:pt x="794" y="157"/>
                    <a:pt x="802" y="160"/>
                    <a:pt x="808" y="156"/>
                  </a:cubicBezTo>
                  <a:cubicBezTo>
                    <a:pt x="817" y="165"/>
                    <a:pt x="832" y="154"/>
                    <a:pt x="841" y="165"/>
                  </a:cubicBezTo>
                  <a:cubicBezTo>
                    <a:pt x="840" y="167"/>
                    <a:pt x="838" y="167"/>
                    <a:pt x="837" y="168"/>
                  </a:cubicBezTo>
                  <a:cubicBezTo>
                    <a:pt x="839" y="168"/>
                    <a:pt x="843" y="172"/>
                    <a:pt x="840" y="174"/>
                  </a:cubicBezTo>
                  <a:cubicBezTo>
                    <a:pt x="838" y="170"/>
                    <a:pt x="830" y="170"/>
                    <a:pt x="829" y="173"/>
                  </a:cubicBezTo>
                  <a:cubicBezTo>
                    <a:pt x="832" y="174"/>
                    <a:pt x="834" y="175"/>
                    <a:pt x="834" y="177"/>
                  </a:cubicBezTo>
                  <a:cubicBezTo>
                    <a:pt x="828" y="175"/>
                    <a:pt x="820" y="181"/>
                    <a:pt x="818" y="174"/>
                  </a:cubicBezTo>
                  <a:cubicBezTo>
                    <a:pt x="815" y="174"/>
                    <a:pt x="813" y="176"/>
                    <a:pt x="811" y="175"/>
                  </a:cubicBezTo>
                  <a:cubicBezTo>
                    <a:pt x="808" y="174"/>
                    <a:pt x="813" y="170"/>
                    <a:pt x="809" y="170"/>
                  </a:cubicBezTo>
                  <a:cubicBezTo>
                    <a:pt x="806" y="171"/>
                    <a:pt x="811" y="175"/>
                    <a:pt x="809" y="176"/>
                  </a:cubicBezTo>
                  <a:cubicBezTo>
                    <a:pt x="804" y="174"/>
                    <a:pt x="800" y="177"/>
                    <a:pt x="796" y="178"/>
                  </a:cubicBezTo>
                  <a:cubicBezTo>
                    <a:pt x="794" y="178"/>
                    <a:pt x="795" y="174"/>
                    <a:pt x="792" y="175"/>
                  </a:cubicBezTo>
                  <a:cubicBezTo>
                    <a:pt x="789" y="177"/>
                    <a:pt x="784" y="177"/>
                    <a:pt x="779" y="176"/>
                  </a:cubicBezTo>
                  <a:cubicBezTo>
                    <a:pt x="781" y="175"/>
                    <a:pt x="784" y="175"/>
                    <a:pt x="785" y="174"/>
                  </a:cubicBezTo>
                  <a:cubicBezTo>
                    <a:pt x="768" y="171"/>
                    <a:pt x="751" y="176"/>
                    <a:pt x="740" y="172"/>
                  </a:cubicBezTo>
                  <a:cubicBezTo>
                    <a:pt x="740" y="173"/>
                    <a:pt x="740" y="174"/>
                    <a:pt x="739" y="175"/>
                  </a:cubicBezTo>
                  <a:cubicBezTo>
                    <a:pt x="731" y="174"/>
                    <a:pt x="722" y="177"/>
                    <a:pt x="715" y="175"/>
                  </a:cubicBezTo>
                  <a:cubicBezTo>
                    <a:pt x="716" y="172"/>
                    <a:pt x="716" y="172"/>
                    <a:pt x="715" y="169"/>
                  </a:cubicBezTo>
                  <a:cubicBezTo>
                    <a:pt x="713" y="168"/>
                    <a:pt x="711" y="168"/>
                    <a:pt x="708" y="168"/>
                  </a:cubicBezTo>
                  <a:cubicBezTo>
                    <a:pt x="706" y="170"/>
                    <a:pt x="705" y="173"/>
                    <a:pt x="702" y="173"/>
                  </a:cubicBezTo>
                  <a:cubicBezTo>
                    <a:pt x="697" y="172"/>
                    <a:pt x="694" y="169"/>
                    <a:pt x="687" y="169"/>
                  </a:cubicBezTo>
                  <a:cubicBezTo>
                    <a:pt x="685" y="168"/>
                    <a:pt x="690" y="165"/>
                    <a:pt x="686" y="165"/>
                  </a:cubicBezTo>
                  <a:cubicBezTo>
                    <a:pt x="680" y="164"/>
                    <a:pt x="682" y="172"/>
                    <a:pt x="676" y="171"/>
                  </a:cubicBezTo>
                  <a:cubicBezTo>
                    <a:pt x="676" y="169"/>
                    <a:pt x="679" y="170"/>
                    <a:pt x="679" y="168"/>
                  </a:cubicBezTo>
                  <a:cubicBezTo>
                    <a:pt x="671" y="169"/>
                    <a:pt x="655" y="162"/>
                    <a:pt x="644" y="168"/>
                  </a:cubicBezTo>
                  <a:cubicBezTo>
                    <a:pt x="644" y="164"/>
                    <a:pt x="637" y="165"/>
                    <a:pt x="638" y="160"/>
                  </a:cubicBezTo>
                  <a:cubicBezTo>
                    <a:pt x="634" y="161"/>
                    <a:pt x="632" y="160"/>
                    <a:pt x="630" y="161"/>
                  </a:cubicBezTo>
                  <a:cubicBezTo>
                    <a:pt x="629" y="163"/>
                    <a:pt x="633" y="164"/>
                    <a:pt x="630" y="164"/>
                  </a:cubicBezTo>
                  <a:cubicBezTo>
                    <a:pt x="623" y="167"/>
                    <a:pt x="616" y="163"/>
                    <a:pt x="611" y="161"/>
                  </a:cubicBezTo>
                  <a:cubicBezTo>
                    <a:pt x="609" y="168"/>
                    <a:pt x="596" y="164"/>
                    <a:pt x="594" y="160"/>
                  </a:cubicBezTo>
                  <a:cubicBezTo>
                    <a:pt x="591" y="161"/>
                    <a:pt x="590" y="162"/>
                    <a:pt x="586" y="162"/>
                  </a:cubicBezTo>
                  <a:cubicBezTo>
                    <a:pt x="586" y="157"/>
                    <a:pt x="579" y="159"/>
                    <a:pt x="573" y="162"/>
                  </a:cubicBezTo>
                  <a:cubicBezTo>
                    <a:pt x="571" y="158"/>
                    <a:pt x="564" y="154"/>
                    <a:pt x="561" y="159"/>
                  </a:cubicBezTo>
                  <a:cubicBezTo>
                    <a:pt x="561" y="161"/>
                    <a:pt x="565" y="159"/>
                    <a:pt x="564" y="162"/>
                  </a:cubicBezTo>
                  <a:cubicBezTo>
                    <a:pt x="558" y="163"/>
                    <a:pt x="542" y="162"/>
                    <a:pt x="547" y="155"/>
                  </a:cubicBezTo>
                  <a:cubicBezTo>
                    <a:pt x="541" y="154"/>
                    <a:pt x="540" y="148"/>
                    <a:pt x="533" y="149"/>
                  </a:cubicBezTo>
                  <a:cubicBezTo>
                    <a:pt x="534" y="152"/>
                    <a:pt x="531" y="151"/>
                    <a:pt x="532" y="154"/>
                  </a:cubicBezTo>
                  <a:cubicBezTo>
                    <a:pt x="535" y="156"/>
                    <a:pt x="538" y="158"/>
                    <a:pt x="539" y="161"/>
                  </a:cubicBezTo>
                  <a:cubicBezTo>
                    <a:pt x="535" y="161"/>
                    <a:pt x="525" y="161"/>
                    <a:pt x="522" y="158"/>
                  </a:cubicBezTo>
                  <a:cubicBezTo>
                    <a:pt x="523" y="156"/>
                    <a:pt x="526" y="156"/>
                    <a:pt x="526" y="152"/>
                  </a:cubicBezTo>
                  <a:cubicBezTo>
                    <a:pt x="519" y="153"/>
                    <a:pt x="518" y="150"/>
                    <a:pt x="517" y="146"/>
                  </a:cubicBezTo>
                  <a:cubicBezTo>
                    <a:pt x="515" y="146"/>
                    <a:pt x="511" y="145"/>
                    <a:pt x="511" y="147"/>
                  </a:cubicBezTo>
                  <a:cubicBezTo>
                    <a:pt x="515" y="148"/>
                    <a:pt x="513" y="151"/>
                    <a:pt x="516" y="152"/>
                  </a:cubicBezTo>
                  <a:cubicBezTo>
                    <a:pt x="510" y="154"/>
                    <a:pt x="500" y="150"/>
                    <a:pt x="491" y="151"/>
                  </a:cubicBezTo>
                  <a:cubicBezTo>
                    <a:pt x="489" y="153"/>
                    <a:pt x="491" y="158"/>
                    <a:pt x="490" y="159"/>
                  </a:cubicBezTo>
                  <a:cubicBezTo>
                    <a:pt x="483" y="158"/>
                    <a:pt x="489" y="148"/>
                    <a:pt x="482" y="147"/>
                  </a:cubicBezTo>
                  <a:cubicBezTo>
                    <a:pt x="482" y="154"/>
                    <a:pt x="476" y="146"/>
                    <a:pt x="472" y="150"/>
                  </a:cubicBezTo>
                  <a:cubicBezTo>
                    <a:pt x="472" y="155"/>
                    <a:pt x="482" y="151"/>
                    <a:pt x="481" y="158"/>
                  </a:cubicBezTo>
                  <a:cubicBezTo>
                    <a:pt x="475" y="156"/>
                    <a:pt x="474" y="159"/>
                    <a:pt x="469" y="159"/>
                  </a:cubicBezTo>
                  <a:cubicBezTo>
                    <a:pt x="469" y="151"/>
                    <a:pt x="460" y="147"/>
                    <a:pt x="451" y="149"/>
                  </a:cubicBezTo>
                  <a:cubicBezTo>
                    <a:pt x="450" y="152"/>
                    <a:pt x="454" y="150"/>
                    <a:pt x="454" y="152"/>
                  </a:cubicBezTo>
                  <a:cubicBezTo>
                    <a:pt x="450" y="151"/>
                    <a:pt x="451" y="154"/>
                    <a:pt x="448" y="154"/>
                  </a:cubicBezTo>
                  <a:cubicBezTo>
                    <a:pt x="446" y="144"/>
                    <a:pt x="432" y="148"/>
                    <a:pt x="425" y="145"/>
                  </a:cubicBezTo>
                  <a:cubicBezTo>
                    <a:pt x="413" y="148"/>
                    <a:pt x="404" y="147"/>
                    <a:pt x="392" y="144"/>
                  </a:cubicBezTo>
                  <a:cubicBezTo>
                    <a:pt x="395" y="144"/>
                    <a:pt x="398" y="144"/>
                    <a:pt x="400" y="142"/>
                  </a:cubicBezTo>
                  <a:cubicBezTo>
                    <a:pt x="395" y="143"/>
                    <a:pt x="391" y="142"/>
                    <a:pt x="388" y="141"/>
                  </a:cubicBezTo>
                  <a:cubicBezTo>
                    <a:pt x="387" y="143"/>
                    <a:pt x="387" y="145"/>
                    <a:pt x="386" y="146"/>
                  </a:cubicBezTo>
                  <a:cubicBezTo>
                    <a:pt x="381" y="144"/>
                    <a:pt x="378" y="147"/>
                    <a:pt x="374" y="144"/>
                  </a:cubicBezTo>
                  <a:cubicBezTo>
                    <a:pt x="375" y="142"/>
                    <a:pt x="381" y="144"/>
                    <a:pt x="380" y="139"/>
                  </a:cubicBezTo>
                  <a:cubicBezTo>
                    <a:pt x="374" y="140"/>
                    <a:pt x="372" y="137"/>
                    <a:pt x="367" y="141"/>
                  </a:cubicBezTo>
                  <a:cubicBezTo>
                    <a:pt x="365" y="141"/>
                    <a:pt x="365" y="138"/>
                    <a:pt x="363" y="139"/>
                  </a:cubicBezTo>
                  <a:cubicBezTo>
                    <a:pt x="351" y="141"/>
                    <a:pt x="342" y="133"/>
                    <a:pt x="330" y="139"/>
                  </a:cubicBezTo>
                  <a:cubicBezTo>
                    <a:pt x="327" y="135"/>
                    <a:pt x="318" y="139"/>
                    <a:pt x="312" y="136"/>
                  </a:cubicBezTo>
                  <a:cubicBezTo>
                    <a:pt x="313" y="142"/>
                    <a:pt x="312" y="142"/>
                    <a:pt x="310" y="146"/>
                  </a:cubicBezTo>
                  <a:cubicBezTo>
                    <a:pt x="314" y="148"/>
                    <a:pt x="310" y="151"/>
                    <a:pt x="312" y="152"/>
                  </a:cubicBezTo>
                  <a:cubicBezTo>
                    <a:pt x="312" y="149"/>
                    <a:pt x="316" y="155"/>
                    <a:pt x="316" y="151"/>
                  </a:cubicBezTo>
                  <a:cubicBezTo>
                    <a:pt x="314" y="150"/>
                    <a:pt x="318" y="148"/>
                    <a:pt x="320" y="147"/>
                  </a:cubicBezTo>
                  <a:cubicBezTo>
                    <a:pt x="319" y="145"/>
                    <a:pt x="316" y="145"/>
                    <a:pt x="316" y="142"/>
                  </a:cubicBezTo>
                  <a:cubicBezTo>
                    <a:pt x="319" y="138"/>
                    <a:pt x="326" y="138"/>
                    <a:pt x="330" y="141"/>
                  </a:cubicBezTo>
                  <a:cubicBezTo>
                    <a:pt x="329" y="144"/>
                    <a:pt x="326" y="144"/>
                    <a:pt x="324" y="145"/>
                  </a:cubicBezTo>
                  <a:cubicBezTo>
                    <a:pt x="326" y="148"/>
                    <a:pt x="325" y="148"/>
                    <a:pt x="325" y="152"/>
                  </a:cubicBezTo>
                  <a:cubicBezTo>
                    <a:pt x="327" y="154"/>
                    <a:pt x="330" y="153"/>
                    <a:pt x="330" y="156"/>
                  </a:cubicBezTo>
                  <a:cubicBezTo>
                    <a:pt x="318" y="160"/>
                    <a:pt x="303" y="165"/>
                    <a:pt x="289" y="161"/>
                  </a:cubicBezTo>
                  <a:cubicBezTo>
                    <a:pt x="288" y="168"/>
                    <a:pt x="278" y="160"/>
                    <a:pt x="275" y="164"/>
                  </a:cubicBezTo>
                  <a:cubicBezTo>
                    <a:pt x="274" y="167"/>
                    <a:pt x="278" y="165"/>
                    <a:pt x="277" y="168"/>
                  </a:cubicBezTo>
                  <a:cubicBezTo>
                    <a:pt x="259" y="177"/>
                    <a:pt x="241" y="166"/>
                    <a:pt x="221" y="169"/>
                  </a:cubicBezTo>
                  <a:cubicBezTo>
                    <a:pt x="223" y="169"/>
                    <a:pt x="222" y="171"/>
                    <a:pt x="222" y="172"/>
                  </a:cubicBezTo>
                  <a:cubicBezTo>
                    <a:pt x="218" y="174"/>
                    <a:pt x="215" y="174"/>
                    <a:pt x="209" y="174"/>
                  </a:cubicBezTo>
                  <a:cubicBezTo>
                    <a:pt x="208" y="181"/>
                    <a:pt x="202" y="184"/>
                    <a:pt x="196" y="184"/>
                  </a:cubicBezTo>
                  <a:cubicBezTo>
                    <a:pt x="197" y="185"/>
                    <a:pt x="193" y="189"/>
                    <a:pt x="190" y="189"/>
                  </a:cubicBezTo>
                  <a:cubicBezTo>
                    <a:pt x="188" y="186"/>
                    <a:pt x="183" y="185"/>
                    <a:pt x="182" y="179"/>
                  </a:cubicBezTo>
                  <a:cubicBezTo>
                    <a:pt x="184" y="178"/>
                    <a:pt x="186" y="182"/>
                    <a:pt x="186" y="178"/>
                  </a:cubicBezTo>
                  <a:cubicBezTo>
                    <a:pt x="186" y="176"/>
                    <a:pt x="183" y="175"/>
                    <a:pt x="179" y="175"/>
                  </a:cubicBezTo>
                  <a:cubicBezTo>
                    <a:pt x="178" y="178"/>
                    <a:pt x="183" y="175"/>
                    <a:pt x="182" y="178"/>
                  </a:cubicBezTo>
                  <a:cubicBezTo>
                    <a:pt x="179" y="177"/>
                    <a:pt x="178" y="178"/>
                    <a:pt x="176" y="176"/>
                  </a:cubicBezTo>
                  <a:cubicBezTo>
                    <a:pt x="176" y="175"/>
                    <a:pt x="178" y="176"/>
                    <a:pt x="178" y="175"/>
                  </a:cubicBezTo>
                  <a:cubicBezTo>
                    <a:pt x="175" y="174"/>
                    <a:pt x="171" y="171"/>
                    <a:pt x="168" y="174"/>
                  </a:cubicBezTo>
                  <a:cubicBezTo>
                    <a:pt x="172" y="174"/>
                    <a:pt x="173" y="177"/>
                    <a:pt x="174" y="180"/>
                  </a:cubicBezTo>
                  <a:cubicBezTo>
                    <a:pt x="168" y="183"/>
                    <a:pt x="160" y="177"/>
                    <a:pt x="156" y="183"/>
                  </a:cubicBezTo>
                  <a:cubicBezTo>
                    <a:pt x="162" y="182"/>
                    <a:pt x="160" y="188"/>
                    <a:pt x="165" y="188"/>
                  </a:cubicBezTo>
                  <a:cubicBezTo>
                    <a:pt x="165" y="185"/>
                    <a:pt x="165" y="183"/>
                    <a:pt x="167" y="183"/>
                  </a:cubicBezTo>
                  <a:cubicBezTo>
                    <a:pt x="170" y="182"/>
                    <a:pt x="169" y="185"/>
                    <a:pt x="172" y="185"/>
                  </a:cubicBezTo>
                  <a:cubicBezTo>
                    <a:pt x="175" y="183"/>
                    <a:pt x="173" y="177"/>
                    <a:pt x="178" y="180"/>
                  </a:cubicBezTo>
                  <a:cubicBezTo>
                    <a:pt x="178" y="185"/>
                    <a:pt x="175" y="182"/>
                    <a:pt x="175" y="185"/>
                  </a:cubicBezTo>
                  <a:cubicBezTo>
                    <a:pt x="176" y="187"/>
                    <a:pt x="181" y="185"/>
                    <a:pt x="182" y="187"/>
                  </a:cubicBezTo>
                  <a:cubicBezTo>
                    <a:pt x="181" y="194"/>
                    <a:pt x="188" y="195"/>
                    <a:pt x="194" y="195"/>
                  </a:cubicBezTo>
                  <a:cubicBezTo>
                    <a:pt x="194" y="194"/>
                    <a:pt x="194" y="192"/>
                    <a:pt x="195" y="192"/>
                  </a:cubicBezTo>
                  <a:cubicBezTo>
                    <a:pt x="201" y="196"/>
                    <a:pt x="209" y="191"/>
                    <a:pt x="216" y="197"/>
                  </a:cubicBezTo>
                  <a:cubicBezTo>
                    <a:pt x="214" y="204"/>
                    <a:pt x="203" y="198"/>
                    <a:pt x="198" y="203"/>
                  </a:cubicBezTo>
                  <a:cubicBezTo>
                    <a:pt x="194" y="198"/>
                    <a:pt x="186" y="199"/>
                    <a:pt x="180" y="201"/>
                  </a:cubicBezTo>
                  <a:cubicBezTo>
                    <a:pt x="181" y="202"/>
                    <a:pt x="182" y="202"/>
                    <a:pt x="183" y="203"/>
                  </a:cubicBezTo>
                  <a:cubicBezTo>
                    <a:pt x="181" y="203"/>
                    <a:pt x="180" y="203"/>
                    <a:pt x="180" y="205"/>
                  </a:cubicBezTo>
                  <a:cubicBezTo>
                    <a:pt x="179" y="215"/>
                    <a:pt x="194" y="212"/>
                    <a:pt x="198" y="217"/>
                  </a:cubicBezTo>
                  <a:cubicBezTo>
                    <a:pt x="181" y="221"/>
                    <a:pt x="164" y="216"/>
                    <a:pt x="151" y="212"/>
                  </a:cubicBezTo>
                  <a:cubicBezTo>
                    <a:pt x="153" y="216"/>
                    <a:pt x="149" y="214"/>
                    <a:pt x="153" y="219"/>
                  </a:cubicBezTo>
                  <a:cubicBezTo>
                    <a:pt x="151" y="221"/>
                    <a:pt x="150" y="220"/>
                    <a:pt x="149" y="224"/>
                  </a:cubicBezTo>
                  <a:cubicBezTo>
                    <a:pt x="140" y="222"/>
                    <a:pt x="133" y="218"/>
                    <a:pt x="130" y="212"/>
                  </a:cubicBezTo>
                  <a:cubicBezTo>
                    <a:pt x="124" y="211"/>
                    <a:pt x="116" y="212"/>
                    <a:pt x="114" y="208"/>
                  </a:cubicBezTo>
                  <a:cubicBezTo>
                    <a:pt x="117" y="209"/>
                    <a:pt x="117" y="207"/>
                    <a:pt x="120" y="207"/>
                  </a:cubicBezTo>
                  <a:cubicBezTo>
                    <a:pt x="121" y="205"/>
                    <a:pt x="116" y="203"/>
                    <a:pt x="119" y="201"/>
                  </a:cubicBezTo>
                  <a:cubicBezTo>
                    <a:pt x="128" y="201"/>
                    <a:pt x="131" y="217"/>
                    <a:pt x="137" y="209"/>
                  </a:cubicBezTo>
                  <a:cubicBezTo>
                    <a:pt x="136" y="207"/>
                    <a:pt x="131" y="209"/>
                    <a:pt x="130" y="207"/>
                  </a:cubicBezTo>
                  <a:cubicBezTo>
                    <a:pt x="129" y="203"/>
                    <a:pt x="133" y="203"/>
                    <a:pt x="137" y="203"/>
                  </a:cubicBezTo>
                  <a:cubicBezTo>
                    <a:pt x="131" y="202"/>
                    <a:pt x="135" y="194"/>
                    <a:pt x="130" y="196"/>
                  </a:cubicBezTo>
                  <a:cubicBezTo>
                    <a:pt x="131" y="196"/>
                    <a:pt x="132" y="196"/>
                    <a:pt x="131" y="198"/>
                  </a:cubicBezTo>
                  <a:cubicBezTo>
                    <a:pt x="130" y="199"/>
                    <a:pt x="124" y="200"/>
                    <a:pt x="124" y="197"/>
                  </a:cubicBezTo>
                  <a:cubicBezTo>
                    <a:pt x="128" y="194"/>
                    <a:pt x="120" y="193"/>
                    <a:pt x="126" y="190"/>
                  </a:cubicBezTo>
                  <a:cubicBezTo>
                    <a:pt x="124" y="190"/>
                    <a:pt x="123" y="188"/>
                    <a:pt x="121" y="188"/>
                  </a:cubicBezTo>
                  <a:cubicBezTo>
                    <a:pt x="114" y="198"/>
                    <a:pt x="100" y="186"/>
                    <a:pt x="89" y="187"/>
                  </a:cubicBezTo>
                  <a:cubicBezTo>
                    <a:pt x="93" y="187"/>
                    <a:pt x="90" y="195"/>
                    <a:pt x="96" y="193"/>
                  </a:cubicBezTo>
                  <a:cubicBezTo>
                    <a:pt x="99" y="193"/>
                    <a:pt x="92" y="191"/>
                    <a:pt x="96" y="190"/>
                  </a:cubicBezTo>
                  <a:cubicBezTo>
                    <a:pt x="97" y="191"/>
                    <a:pt x="100" y="191"/>
                    <a:pt x="101" y="192"/>
                  </a:cubicBezTo>
                  <a:cubicBezTo>
                    <a:pt x="99" y="192"/>
                    <a:pt x="96" y="191"/>
                    <a:pt x="97" y="194"/>
                  </a:cubicBezTo>
                  <a:cubicBezTo>
                    <a:pt x="101" y="193"/>
                    <a:pt x="104" y="196"/>
                    <a:pt x="102" y="198"/>
                  </a:cubicBezTo>
                  <a:cubicBezTo>
                    <a:pt x="99" y="198"/>
                    <a:pt x="96" y="194"/>
                    <a:pt x="94" y="197"/>
                  </a:cubicBezTo>
                  <a:cubicBezTo>
                    <a:pt x="100" y="197"/>
                    <a:pt x="103" y="200"/>
                    <a:pt x="107" y="200"/>
                  </a:cubicBezTo>
                  <a:cubicBezTo>
                    <a:pt x="107" y="203"/>
                    <a:pt x="109" y="204"/>
                    <a:pt x="110" y="205"/>
                  </a:cubicBezTo>
                  <a:cubicBezTo>
                    <a:pt x="97" y="207"/>
                    <a:pt x="79" y="194"/>
                    <a:pt x="73" y="208"/>
                  </a:cubicBezTo>
                  <a:cubicBezTo>
                    <a:pt x="67" y="207"/>
                    <a:pt x="70" y="211"/>
                    <a:pt x="65" y="212"/>
                  </a:cubicBezTo>
                  <a:cubicBezTo>
                    <a:pt x="69" y="215"/>
                    <a:pt x="78" y="212"/>
                    <a:pt x="80" y="217"/>
                  </a:cubicBezTo>
                  <a:cubicBezTo>
                    <a:pt x="76" y="219"/>
                    <a:pt x="72" y="216"/>
                    <a:pt x="69" y="219"/>
                  </a:cubicBezTo>
                  <a:cubicBezTo>
                    <a:pt x="72" y="219"/>
                    <a:pt x="71" y="221"/>
                    <a:pt x="71" y="224"/>
                  </a:cubicBezTo>
                  <a:cubicBezTo>
                    <a:pt x="69" y="224"/>
                    <a:pt x="69" y="223"/>
                    <a:pt x="67" y="223"/>
                  </a:cubicBezTo>
                  <a:cubicBezTo>
                    <a:pt x="66" y="226"/>
                    <a:pt x="69" y="226"/>
                    <a:pt x="69" y="228"/>
                  </a:cubicBezTo>
                  <a:cubicBezTo>
                    <a:pt x="67" y="229"/>
                    <a:pt x="64" y="229"/>
                    <a:pt x="63" y="231"/>
                  </a:cubicBezTo>
                  <a:cubicBezTo>
                    <a:pt x="67" y="231"/>
                    <a:pt x="65" y="233"/>
                    <a:pt x="65" y="236"/>
                  </a:cubicBezTo>
                  <a:cubicBezTo>
                    <a:pt x="69" y="237"/>
                    <a:pt x="74" y="239"/>
                    <a:pt x="72" y="244"/>
                  </a:cubicBezTo>
                  <a:cubicBezTo>
                    <a:pt x="78" y="247"/>
                    <a:pt x="85" y="250"/>
                    <a:pt x="89" y="256"/>
                  </a:cubicBezTo>
                  <a:cubicBezTo>
                    <a:pt x="86" y="257"/>
                    <a:pt x="84" y="259"/>
                    <a:pt x="81" y="259"/>
                  </a:cubicBezTo>
                  <a:cubicBezTo>
                    <a:pt x="80" y="262"/>
                    <a:pt x="83" y="262"/>
                    <a:pt x="81" y="264"/>
                  </a:cubicBezTo>
                  <a:cubicBezTo>
                    <a:pt x="72" y="265"/>
                    <a:pt x="69" y="264"/>
                    <a:pt x="61" y="263"/>
                  </a:cubicBezTo>
                  <a:cubicBezTo>
                    <a:pt x="61" y="269"/>
                    <a:pt x="62" y="272"/>
                    <a:pt x="59" y="275"/>
                  </a:cubicBezTo>
                  <a:cubicBezTo>
                    <a:pt x="59" y="279"/>
                    <a:pt x="63" y="278"/>
                    <a:pt x="62" y="282"/>
                  </a:cubicBezTo>
                  <a:cubicBezTo>
                    <a:pt x="58" y="282"/>
                    <a:pt x="57" y="286"/>
                    <a:pt x="54" y="287"/>
                  </a:cubicBezTo>
                  <a:cubicBezTo>
                    <a:pt x="60" y="293"/>
                    <a:pt x="52" y="299"/>
                    <a:pt x="57" y="304"/>
                  </a:cubicBezTo>
                  <a:cubicBezTo>
                    <a:pt x="52" y="306"/>
                    <a:pt x="52" y="312"/>
                    <a:pt x="46" y="313"/>
                  </a:cubicBezTo>
                  <a:cubicBezTo>
                    <a:pt x="48" y="326"/>
                    <a:pt x="63" y="326"/>
                    <a:pt x="64" y="339"/>
                  </a:cubicBezTo>
                  <a:cubicBezTo>
                    <a:pt x="62" y="342"/>
                    <a:pt x="60" y="339"/>
                    <a:pt x="58" y="341"/>
                  </a:cubicBezTo>
                  <a:cubicBezTo>
                    <a:pt x="64" y="343"/>
                    <a:pt x="71" y="343"/>
                    <a:pt x="73" y="349"/>
                  </a:cubicBezTo>
                  <a:cubicBezTo>
                    <a:pt x="71" y="351"/>
                    <a:pt x="70" y="352"/>
                    <a:pt x="67" y="352"/>
                  </a:cubicBezTo>
                  <a:cubicBezTo>
                    <a:pt x="65" y="351"/>
                    <a:pt x="63" y="350"/>
                    <a:pt x="63" y="347"/>
                  </a:cubicBezTo>
                  <a:cubicBezTo>
                    <a:pt x="55" y="346"/>
                    <a:pt x="46" y="345"/>
                    <a:pt x="46" y="336"/>
                  </a:cubicBezTo>
                  <a:cubicBezTo>
                    <a:pt x="47" y="334"/>
                    <a:pt x="49" y="334"/>
                    <a:pt x="51" y="333"/>
                  </a:cubicBezTo>
                  <a:cubicBezTo>
                    <a:pt x="51" y="329"/>
                    <a:pt x="48" y="329"/>
                    <a:pt x="49" y="325"/>
                  </a:cubicBezTo>
                  <a:cubicBezTo>
                    <a:pt x="27" y="323"/>
                    <a:pt x="19" y="339"/>
                    <a:pt x="13" y="349"/>
                  </a:cubicBezTo>
                  <a:cubicBezTo>
                    <a:pt x="15" y="346"/>
                    <a:pt x="24" y="343"/>
                    <a:pt x="26" y="349"/>
                  </a:cubicBezTo>
                  <a:cubicBezTo>
                    <a:pt x="20" y="354"/>
                    <a:pt x="16" y="361"/>
                    <a:pt x="17" y="373"/>
                  </a:cubicBezTo>
                  <a:cubicBezTo>
                    <a:pt x="23" y="377"/>
                    <a:pt x="31" y="375"/>
                    <a:pt x="35" y="381"/>
                  </a:cubicBezTo>
                  <a:cubicBezTo>
                    <a:pt x="43" y="375"/>
                    <a:pt x="63" y="362"/>
                    <a:pt x="73" y="372"/>
                  </a:cubicBezTo>
                  <a:cubicBezTo>
                    <a:pt x="70" y="383"/>
                    <a:pt x="68" y="395"/>
                    <a:pt x="57" y="398"/>
                  </a:cubicBezTo>
                  <a:cubicBezTo>
                    <a:pt x="56" y="402"/>
                    <a:pt x="56" y="403"/>
                    <a:pt x="55" y="407"/>
                  </a:cubicBezTo>
                  <a:cubicBezTo>
                    <a:pt x="51" y="407"/>
                    <a:pt x="48" y="411"/>
                    <a:pt x="42" y="409"/>
                  </a:cubicBezTo>
                  <a:cubicBezTo>
                    <a:pt x="41" y="408"/>
                    <a:pt x="41" y="405"/>
                    <a:pt x="39" y="404"/>
                  </a:cubicBezTo>
                  <a:cubicBezTo>
                    <a:pt x="23" y="397"/>
                    <a:pt x="19" y="412"/>
                    <a:pt x="28" y="420"/>
                  </a:cubicBezTo>
                  <a:cubicBezTo>
                    <a:pt x="22" y="427"/>
                    <a:pt x="26" y="438"/>
                    <a:pt x="21" y="446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3" y="456"/>
                    <a:pt x="0" y="459"/>
                    <a:pt x="0" y="468"/>
                  </a:cubicBezTo>
                  <a:cubicBezTo>
                    <a:pt x="0" y="480"/>
                    <a:pt x="21" y="473"/>
                    <a:pt x="21" y="489"/>
                  </a:cubicBezTo>
                  <a:cubicBezTo>
                    <a:pt x="29" y="489"/>
                    <a:pt x="31" y="493"/>
                    <a:pt x="30" y="499"/>
                  </a:cubicBezTo>
                  <a:cubicBezTo>
                    <a:pt x="34" y="500"/>
                    <a:pt x="35" y="498"/>
                    <a:pt x="39" y="498"/>
                  </a:cubicBezTo>
                  <a:cubicBezTo>
                    <a:pt x="41" y="500"/>
                    <a:pt x="40" y="504"/>
                    <a:pt x="40" y="508"/>
                  </a:cubicBezTo>
                  <a:cubicBezTo>
                    <a:pt x="42" y="509"/>
                    <a:pt x="44" y="509"/>
                    <a:pt x="45" y="510"/>
                  </a:cubicBezTo>
                  <a:cubicBezTo>
                    <a:pt x="45" y="514"/>
                    <a:pt x="42" y="514"/>
                    <a:pt x="41" y="517"/>
                  </a:cubicBezTo>
                  <a:cubicBezTo>
                    <a:pt x="42" y="518"/>
                    <a:pt x="44" y="519"/>
                    <a:pt x="44" y="521"/>
                  </a:cubicBezTo>
                  <a:cubicBezTo>
                    <a:pt x="40" y="523"/>
                    <a:pt x="36" y="525"/>
                    <a:pt x="34" y="528"/>
                  </a:cubicBezTo>
                  <a:cubicBezTo>
                    <a:pt x="38" y="530"/>
                    <a:pt x="35" y="539"/>
                    <a:pt x="30" y="538"/>
                  </a:cubicBezTo>
                  <a:cubicBezTo>
                    <a:pt x="29" y="542"/>
                    <a:pt x="33" y="541"/>
                    <a:pt x="33" y="545"/>
                  </a:cubicBezTo>
                  <a:cubicBezTo>
                    <a:pt x="36" y="563"/>
                    <a:pt x="38" y="580"/>
                    <a:pt x="54" y="585"/>
                  </a:cubicBezTo>
                  <a:cubicBezTo>
                    <a:pt x="61" y="587"/>
                    <a:pt x="68" y="585"/>
                    <a:pt x="75" y="586"/>
                  </a:cubicBezTo>
                  <a:cubicBezTo>
                    <a:pt x="97" y="589"/>
                    <a:pt x="121" y="598"/>
                    <a:pt x="140" y="600"/>
                  </a:cubicBezTo>
                  <a:cubicBezTo>
                    <a:pt x="132" y="602"/>
                    <a:pt x="124" y="602"/>
                    <a:pt x="117" y="604"/>
                  </a:cubicBezTo>
                  <a:cubicBezTo>
                    <a:pt x="117" y="599"/>
                    <a:pt x="112" y="600"/>
                    <a:pt x="109" y="599"/>
                  </a:cubicBezTo>
                  <a:cubicBezTo>
                    <a:pt x="107" y="600"/>
                    <a:pt x="112" y="601"/>
                    <a:pt x="111" y="604"/>
                  </a:cubicBezTo>
                  <a:cubicBezTo>
                    <a:pt x="101" y="602"/>
                    <a:pt x="99" y="606"/>
                    <a:pt x="89" y="606"/>
                  </a:cubicBezTo>
                  <a:cubicBezTo>
                    <a:pt x="87" y="612"/>
                    <a:pt x="79" y="614"/>
                    <a:pt x="73" y="618"/>
                  </a:cubicBezTo>
                  <a:cubicBezTo>
                    <a:pt x="83" y="620"/>
                    <a:pt x="97" y="618"/>
                    <a:pt x="102" y="625"/>
                  </a:cubicBezTo>
                  <a:cubicBezTo>
                    <a:pt x="100" y="625"/>
                    <a:pt x="100" y="628"/>
                    <a:pt x="99" y="629"/>
                  </a:cubicBezTo>
                  <a:cubicBezTo>
                    <a:pt x="108" y="629"/>
                    <a:pt x="117" y="624"/>
                    <a:pt x="125" y="632"/>
                  </a:cubicBezTo>
                  <a:cubicBezTo>
                    <a:pt x="108" y="633"/>
                    <a:pt x="87" y="634"/>
                    <a:pt x="70" y="632"/>
                  </a:cubicBezTo>
                  <a:cubicBezTo>
                    <a:pt x="68" y="639"/>
                    <a:pt x="54" y="641"/>
                    <a:pt x="49" y="638"/>
                  </a:cubicBezTo>
                  <a:cubicBezTo>
                    <a:pt x="50" y="636"/>
                    <a:pt x="52" y="635"/>
                    <a:pt x="56" y="635"/>
                  </a:cubicBezTo>
                  <a:cubicBezTo>
                    <a:pt x="53" y="632"/>
                    <a:pt x="54" y="632"/>
                    <a:pt x="54" y="627"/>
                  </a:cubicBezTo>
                  <a:cubicBezTo>
                    <a:pt x="48" y="626"/>
                    <a:pt x="43" y="625"/>
                    <a:pt x="36" y="625"/>
                  </a:cubicBezTo>
                  <a:cubicBezTo>
                    <a:pt x="35" y="623"/>
                    <a:pt x="35" y="621"/>
                    <a:pt x="32" y="620"/>
                  </a:cubicBezTo>
                  <a:cubicBezTo>
                    <a:pt x="21" y="622"/>
                    <a:pt x="25" y="629"/>
                    <a:pt x="21" y="637"/>
                  </a:cubicBezTo>
                  <a:cubicBezTo>
                    <a:pt x="28" y="637"/>
                    <a:pt x="32" y="644"/>
                    <a:pt x="39" y="645"/>
                  </a:cubicBezTo>
                  <a:cubicBezTo>
                    <a:pt x="42" y="646"/>
                    <a:pt x="45" y="645"/>
                    <a:pt x="48" y="645"/>
                  </a:cubicBezTo>
                  <a:cubicBezTo>
                    <a:pt x="62" y="647"/>
                    <a:pt x="85" y="652"/>
                    <a:pt x="98" y="654"/>
                  </a:cubicBezTo>
                  <a:cubicBezTo>
                    <a:pt x="104" y="655"/>
                    <a:pt x="112" y="653"/>
                    <a:pt x="116" y="657"/>
                  </a:cubicBezTo>
                  <a:cubicBezTo>
                    <a:pt x="103" y="658"/>
                    <a:pt x="89" y="655"/>
                    <a:pt x="80" y="660"/>
                  </a:cubicBezTo>
                  <a:cubicBezTo>
                    <a:pt x="85" y="662"/>
                    <a:pt x="92" y="662"/>
                    <a:pt x="97" y="663"/>
                  </a:cubicBezTo>
                  <a:cubicBezTo>
                    <a:pt x="97" y="665"/>
                    <a:pt x="98" y="667"/>
                    <a:pt x="98" y="668"/>
                  </a:cubicBezTo>
                  <a:cubicBezTo>
                    <a:pt x="110" y="669"/>
                    <a:pt x="121" y="670"/>
                    <a:pt x="125" y="679"/>
                  </a:cubicBezTo>
                  <a:cubicBezTo>
                    <a:pt x="128" y="678"/>
                    <a:pt x="134" y="678"/>
                    <a:pt x="138" y="681"/>
                  </a:cubicBezTo>
                  <a:cubicBezTo>
                    <a:pt x="129" y="683"/>
                    <a:pt x="119" y="683"/>
                    <a:pt x="112" y="687"/>
                  </a:cubicBezTo>
                  <a:cubicBezTo>
                    <a:pt x="91" y="686"/>
                    <a:pt x="70" y="685"/>
                    <a:pt x="50" y="682"/>
                  </a:cubicBezTo>
                  <a:cubicBezTo>
                    <a:pt x="47" y="678"/>
                    <a:pt x="42" y="675"/>
                    <a:pt x="36" y="673"/>
                  </a:cubicBezTo>
                  <a:cubicBezTo>
                    <a:pt x="31" y="677"/>
                    <a:pt x="26" y="683"/>
                    <a:pt x="27" y="690"/>
                  </a:cubicBezTo>
                  <a:cubicBezTo>
                    <a:pt x="22" y="692"/>
                    <a:pt x="19" y="695"/>
                    <a:pt x="17" y="699"/>
                  </a:cubicBezTo>
                  <a:cubicBezTo>
                    <a:pt x="17" y="702"/>
                    <a:pt x="19" y="704"/>
                    <a:pt x="18" y="708"/>
                  </a:cubicBezTo>
                  <a:cubicBezTo>
                    <a:pt x="24" y="710"/>
                    <a:pt x="26" y="714"/>
                    <a:pt x="31" y="710"/>
                  </a:cubicBezTo>
                  <a:cubicBezTo>
                    <a:pt x="31" y="712"/>
                    <a:pt x="31" y="714"/>
                    <a:pt x="33" y="714"/>
                  </a:cubicBezTo>
                  <a:cubicBezTo>
                    <a:pt x="33" y="712"/>
                    <a:pt x="33" y="710"/>
                    <a:pt x="34" y="710"/>
                  </a:cubicBezTo>
                  <a:cubicBezTo>
                    <a:pt x="44" y="714"/>
                    <a:pt x="50" y="705"/>
                    <a:pt x="58" y="711"/>
                  </a:cubicBezTo>
                  <a:cubicBezTo>
                    <a:pt x="67" y="707"/>
                    <a:pt x="79" y="707"/>
                    <a:pt x="89" y="709"/>
                  </a:cubicBezTo>
                  <a:cubicBezTo>
                    <a:pt x="93" y="710"/>
                    <a:pt x="96" y="714"/>
                    <a:pt x="100" y="715"/>
                  </a:cubicBezTo>
                  <a:cubicBezTo>
                    <a:pt x="117" y="719"/>
                    <a:pt x="137" y="713"/>
                    <a:pt x="153" y="720"/>
                  </a:cubicBezTo>
                  <a:cubicBezTo>
                    <a:pt x="122" y="722"/>
                    <a:pt x="103" y="721"/>
                    <a:pt x="75" y="720"/>
                  </a:cubicBezTo>
                  <a:cubicBezTo>
                    <a:pt x="74" y="730"/>
                    <a:pt x="58" y="725"/>
                    <a:pt x="54" y="731"/>
                  </a:cubicBezTo>
                  <a:cubicBezTo>
                    <a:pt x="45" y="731"/>
                    <a:pt x="33" y="733"/>
                    <a:pt x="26" y="739"/>
                  </a:cubicBezTo>
                  <a:cubicBezTo>
                    <a:pt x="28" y="741"/>
                    <a:pt x="33" y="740"/>
                    <a:pt x="34" y="744"/>
                  </a:cubicBezTo>
                  <a:cubicBezTo>
                    <a:pt x="61" y="741"/>
                    <a:pt x="79" y="739"/>
                    <a:pt x="103" y="743"/>
                  </a:cubicBezTo>
                  <a:cubicBezTo>
                    <a:pt x="103" y="744"/>
                    <a:pt x="102" y="745"/>
                    <a:pt x="102" y="745"/>
                  </a:cubicBezTo>
                  <a:cubicBezTo>
                    <a:pt x="110" y="744"/>
                    <a:pt x="121" y="745"/>
                    <a:pt x="124" y="751"/>
                  </a:cubicBezTo>
                  <a:cubicBezTo>
                    <a:pt x="144" y="746"/>
                    <a:pt x="164" y="751"/>
                    <a:pt x="185" y="754"/>
                  </a:cubicBezTo>
                  <a:cubicBezTo>
                    <a:pt x="197" y="755"/>
                    <a:pt x="210" y="752"/>
                    <a:pt x="222" y="753"/>
                  </a:cubicBezTo>
                  <a:cubicBezTo>
                    <a:pt x="238" y="754"/>
                    <a:pt x="255" y="757"/>
                    <a:pt x="272" y="753"/>
                  </a:cubicBezTo>
                  <a:cubicBezTo>
                    <a:pt x="267" y="750"/>
                    <a:pt x="261" y="751"/>
                    <a:pt x="257" y="750"/>
                  </a:cubicBezTo>
                  <a:cubicBezTo>
                    <a:pt x="258" y="747"/>
                    <a:pt x="261" y="749"/>
                    <a:pt x="263" y="749"/>
                  </a:cubicBezTo>
                  <a:cubicBezTo>
                    <a:pt x="267" y="740"/>
                    <a:pt x="280" y="745"/>
                    <a:pt x="290" y="742"/>
                  </a:cubicBezTo>
                  <a:cubicBezTo>
                    <a:pt x="283" y="738"/>
                    <a:pt x="273" y="742"/>
                    <a:pt x="266" y="738"/>
                  </a:cubicBezTo>
                  <a:cubicBezTo>
                    <a:pt x="268" y="737"/>
                    <a:pt x="269" y="737"/>
                    <a:pt x="269" y="736"/>
                  </a:cubicBezTo>
                  <a:cubicBezTo>
                    <a:pt x="263" y="735"/>
                    <a:pt x="256" y="735"/>
                    <a:pt x="254" y="731"/>
                  </a:cubicBezTo>
                  <a:cubicBezTo>
                    <a:pt x="235" y="728"/>
                    <a:pt x="211" y="729"/>
                    <a:pt x="192" y="724"/>
                  </a:cubicBezTo>
                  <a:cubicBezTo>
                    <a:pt x="196" y="725"/>
                    <a:pt x="202" y="723"/>
                    <a:pt x="206" y="723"/>
                  </a:cubicBezTo>
                  <a:cubicBezTo>
                    <a:pt x="223" y="724"/>
                    <a:pt x="241" y="728"/>
                    <a:pt x="253" y="722"/>
                  </a:cubicBezTo>
                  <a:cubicBezTo>
                    <a:pt x="273" y="726"/>
                    <a:pt x="299" y="728"/>
                    <a:pt x="318" y="726"/>
                  </a:cubicBezTo>
                  <a:cubicBezTo>
                    <a:pt x="322" y="725"/>
                    <a:pt x="322" y="727"/>
                    <a:pt x="325" y="727"/>
                  </a:cubicBezTo>
                  <a:cubicBezTo>
                    <a:pt x="362" y="725"/>
                    <a:pt x="410" y="727"/>
                    <a:pt x="451" y="732"/>
                  </a:cubicBezTo>
                  <a:cubicBezTo>
                    <a:pt x="435" y="732"/>
                    <a:pt x="413" y="734"/>
                    <a:pt x="399" y="731"/>
                  </a:cubicBezTo>
                  <a:cubicBezTo>
                    <a:pt x="384" y="727"/>
                    <a:pt x="358" y="732"/>
                    <a:pt x="346" y="729"/>
                  </a:cubicBezTo>
                  <a:cubicBezTo>
                    <a:pt x="341" y="732"/>
                    <a:pt x="334" y="731"/>
                    <a:pt x="330" y="734"/>
                  </a:cubicBezTo>
                  <a:cubicBezTo>
                    <a:pt x="376" y="744"/>
                    <a:pt x="423" y="733"/>
                    <a:pt x="466" y="741"/>
                  </a:cubicBezTo>
                  <a:cubicBezTo>
                    <a:pt x="459" y="748"/>
                    <a:pt x="447" y="744"/>
                    <a:pt x="432" y="746"/>
                  </a:cubicBezTo>
                  <a:cubicBezTo>
                    <a:pt x="430" y="746"/>
                    <a:pt x="430" y="743"/>
                    <a:pt x="428" y="742"/>
                  </a:cubicBezTo>
                  <a:cubicBezTo>
                    <a:pt x="425" y="741"/>
                    <a:pt x="424" y="744"/>
                    <a:pt x="422" y="742"/>
                  </a:cubicBezTo>
                  <a:cubicBezTo>
                    <a:pt x="423" y="748"/>
                    <a:pt x="432" y="747"/>
                    <a:pt x="435" y="750"/>
                  </a:cubicBezTo>
                  <a:cubicBezTo>
                    <a:pt x="429" y="751"/>
                    <a:pt x="420" y="749"/>
                    <a:pt x="422" y="755"/>
                  </a:cubicBezTo>
                  <a:cubicBezTo>
                    <a:pt x="423" y="752"/>
                    <a:pt x="427" y="756"/>
                    <a:pt x="430" y="755"/>
                  </a:cubicBezTo>
                  <a:cubicBezTo>
                    <a:pt x="431" y="756"/>
                    <a:pt x="431" y="758"/>
                    <a:pt x="430" y="759"/>
                  </a:cubicBezTo>
                  <a:cubicBezTo>
                    <a:pt x="476" y="759"/>
                    <a:pt x="522" y="763"/>
                    <a:pt x="569" y="760"/>
                  </a:cubicBezTo>
                  <a:cubicBezTo>
                    <a:pt x="569" y="760"/>
                    <a:pt x="569" y="758"/>
                    <a:pt x="570" y="758"/>
                  </a:cubicBezTo>
                  <a:cubicBezTo>
                    <a:pt x="581" y="760"/>
                    <a:pt x="596" y="760"/>
                    <a:pt x="612" y="761"/>
                  </a:cubicBezTo>
                  <a:cubicBezTo>
                    <a:pt x="645" y="762"/>
                    <a:pt x="680" y="758"/>
                    <a:pt x="714" y="759"/>
                  </a:cubicBezTo>
                  <a:cubicBezTo>
                    <a:pt x="734" y="760"/>
                    <a:pt x="753" y="765"/>
                    <a:pt x="771" y="759"/>
                  </a:cubicBezTo>
                  <a:cubicBezTo>
                    <a:pt x="768" y="755"/>
                    <a:pt x="761" y="761"/>
                    <a:pt x="757" y="756"/>
                  </a:cubicBezTo>
                  <a:cubicBezTo>
                    <a:pt x="761" y="753"/>
                    <a:pt x="756" y="752"/>
                    <a:pt x="758" y="748"/>
                  </a:cubicBezTo>
                  <a:cubicBezTo>
                    <a:pt x="769" y="745"/>
                    <a:pt x="786" y="749"/>
                    <a:pt x="791" y="741"/>
                  </a:cubicBezTo>
                  <a:cubicBezTo>
                    <a:pt x="770" y="737"/>
                    <a:pt x="755" y="741"/>
                    <a:pt x="733" y="736"/>
                  </a:cubicBezTo>
                  <a:cubicBezTo>
                    <a:pt x="732" y="738"/>
                    <a:pt x="729" y="737"/>
                    <a:pt x="727" y="739"/>
                  </a:cubicBezTo>
                  <a:cubicBezTo>
                    <a:pt x="728" y="736"/>
                    <a:pt x="724" y="738"/>
                    <a:pt x="724" y="736"/>
                  </a:cubicBezTo>
                  <a:cubicBezTo>
                    <a:pt x="671" y="735"/>
                    <a:pt x="617" y="732"/>
                    <a:pt x="573" y="728"/>
                  </a:cubicBezTo>
                  <a:cubicBezTo>
                    <a:pt x="564" y="732"/>
                    <a:pt x="553" y="726"/>
                    <a:pt x="541" y="730"/>
                  </a:cubicBezTo>
                  <a:cubicBezTo>
                    <a:pt x="540" y="729"/>
                    <a:pt x="540" y="728"/>
                    <a:pt x="539" y="727"/>
                  </a:cubicBezTo>
                  <a:cubicBezTo>
                    <a:pt x="529" y="732"/>
                    <a:pt x="516" y="724"/>
                    <a:pt x="506" y="729"/>
                  </a:cubicBezTo>
                  <a:cubicBezTo>
                    <a:pt x="506" y="726"/>
                    <a:pt x="500" y="728"/>
                    <a:pt x="501" y="724"/>
                  </a:cubicBezTo>
                  <a:cubicBezTo>
                    <a:pt x="491" y="729"/>
                    <a:pt x="473" y="726"/>
                    <a:pt x="460" y="725"/>
                  </a:cubicBezTo>
                  <a:cubicBezTo>
                    <a:pt x="465" y="718"/>
                    <a:pt x="475" y="722"/>
                    <a:pt x="482" y="721"/>
                  </a:cubicBezTo>
                  <a:cubicBezTo>
                    <a:pt x="506" y="719"/>
                    <a:pt x="545" y="718"/>
                    <a:pt x="576" y="720"/>
                  </a:cubicBezTo>
                  <a:cubicBezTo>
                    <a:pt x="637" y="724"/>
                    <a:pt x="704" y="726"/>
                    <a:pt x="757" y="729"/>
                  </a:cubicBezTo>
                  <a:cubicBezTo>
                    <a:pt x="758" y="731"/>
                    <a:pt x="750" y="730"/>
                    <a:pt x="753" y="731"/>
                  </a:cubicBezTo>
                  <a:cubicBezTo>
                    <a:pt x="765" y="733"/>
                    <a:pt x="775" y="733"/>
                    <a:pt x="785" y="733"/>
                  </a:cubicBezTo>
                  <a:cubicBezTo>
                    <a:pt x="787" y="731"/>
                    <a:pt x="799" y="737"/>
                    <a:pt x="796" y="729"/>
                  </a:cubicBezTo>
                  <a:cubicBezTo>
                    <a:pt x="805" y="728"/>
                    <a:pt x="811" y="727"/>
                    <a:pt x="816" y="725"/>
                  </a:cubicBezTo>
                  <a:cubicBezTo>
                    <a:pt x="778" y="720"/>
                    <a:pt x="748" y="715"/>
                    <a:pt x="710" y="714"/>
                  </a:cubicBezTo>
                  <a:cubicBezTo>
                    <a:pt x="710" y="716"/>
                    <a:pt x="708" y="717"/>
                    <a:pt x="705" y="717"/>
                  </a:cubicBezTo>
                  <a:cubicBezTo>
                    <a:pt x="703" y="712"/>
                    <a:pt x="699" y="716"/>
                    <a:pt x="696" y="716"/>
                  </a:cubicBezTo>
                  <a:cubicBezTo>
                    <a:pt x="690" y="716"/>
                    <a:pt x="684" y="711"/>
                    <a:pt x="677" y="713"/>
                  </a:cubicBezTo>
                  <a:cubicBezTo>
                    <a:pt x="674" y="714"/>
                    <a:pt x="674" y="719"/>
                    <a:pt x="670" y="715"/>
                  </a:cubicBezTo>
                  <a:cubicBezTo>
                    <a:pt x="670" y="714"/>
                    <a:pt x="672" y="714"/>
                    <a:pt x="672" y="713"/>
                  </a:cubicBezTo>
                  <a:cubicBezTo>
                    <a:pt x="663" y="713"/>
                    <a:pt x="655" y="705"/>
                    <a:pt x="647" y="709"/>
                  </a:cubicBezTo>
                  <a:cubicBezTo>
                    <a:pt x="647" y="708"/>
                    <a:pt x="648" y="708"/>
                    <a:pt x="648" y="706"/>
                  </a:cubicBezTo>
                  <a:cubicBezTo>
                    <a:pt x="632" y="706"/>
                    <a:pt x="632" y="706"/>
                    <a:pt x="632" y="706"/>
                  </a:cubicBezTo>
                  <a:cubicBezTo>
                    <a:pt x="632" y="709"/>
                    <a:pt x="632" y="710"/>
                    <a:pt x="630" y="710"/>
                  </a:cubicBezTo>
                  <a:cubicBezTo>
                    <a:pt x="619" y="707"/>
                    <a:pt x="611" y="713"/>
                    <a:pt x="600" y="710"/>
                  </a:cubicBezTo>
                  <a:cubicBezTo>
                    <a:pt x="598" y="711"/>
                    <a:pt x="598" y="715"/>
                    <a:pt x="595" y="714"/>
                  </a:cubicBezTo>
                  <a:cubicBezTo>
                    <a:pt x="593" y="711"/>
                    <a:pt x="596" y="712"/>
                    <a:pt x="596" y="710"/>
                  </a:cubicBezTo>
                  <a:cubicBezTo>
                    <a:pt x="593" y="710"/>
                    <a:pt x="591" y="711"/>
                    <a:pt x="589" y="711"/>
                  </a:cubicBezTo>
                  <a:cubicBezTo>
                    <a:pt x="589" y="709"/>
                    <a:pt x="590" y="709"/>
                    <a:pt x="590" y="707"/>
                  </a:cubicBezTo>
                  <a:cubicBezTo>
                    <a:pt x="584" y="709"/>
                    <a:pt x="583" y="706"/>
                    <a:pt x="576" y="706"/>
                  </a:cubicBezTo>
                  <a:cubicBezTo>
                    <a:pt x="578" y="702"/>
                    <a:pt x="563" y="701"/>
                    <a:pt x="561" y="705"/>
                  </a:cubicBezTo>
                  <a:cubicBezTo>
                    <a:pt x="553" y="690"/>
                    <a:pt x="524" y="703"/>
                    <a:pt x="519" y="686"/>
                  </a:cubicBezTo>
                  <a:cubicBezTo>
                    <a:pt x="517" y="688"/>
                    <a:pt x="519" y="689"/>
                    <a:pt x="517" y="691"/>
                  </a:cubicBezTo>
                  <a:cubicBezTo>
                    <a:pt x="511" y="692"/>
                    <a:pt x="507" y="691"/>
                    <a:pt x="503" y="689"/>
                  </a:cubicBezTo>
                  <a:cubicBezTo>
                    <a:pt x="506" y="689"/>
                    <a:pt x="508" y="689"/>
                    <a:pt x="509" y="687"/>
                  </a:cubicBezTo>
                  <a:cubicBezTo>
                    <a:pt x="504" y="684"/>
                    <a:pt x="501" y="688"/>
                    <a:pt x="498" y="690"/>
                  </a:cubicBezTo>
                  <a:cubicBezTo>
                    <a:pt x="497" y="688"/>
                    <a:pt x="498" y="689"/>
                    <a:pt x="498" y="686"/>
                  </a:cubicBezTo>
                  <a:cubicBezTo>
                    <a:pt x="495" y="688"/>
                    <a:pt x="492" y="684"/>
                    <a:pt x="491" y="688"/>
                  </a:cubicBezTo>
                  <a:cubicBezTo>
                    <a:pt x="493" y="688"/>
                    <a:pt x="494" y="688"/>
                    <a:pt x="493" y="690"/>
                  </a:cubicBezTo>
                  <a:cubicBezTo>
                    <a:pt x="488" y="686"/>
                    <a:pt x="483" y="686"/>
                    <a:pt x="480" y="684"/>
                  </a:cubicBezTo>
                  <a:cubicBezTo>
                    <a:pt x="497" y="680"/>
                    <a:pt x="517" y="690"/>
                    <a:pt x="527" y="680"/>
                  </a:cubicBezTo>
                  <a:cubicBezTo>
                    <a:pt x="529" y="680"/>
                    <a:pt x="528" y="682"/>
                    <a:pt x="530" y="682"/>
                  </a:cubicBezTo>
                  <a:cubicBezTo>
                    <a:pt x="530" y="678"/>
                    <a:pt x="533" y="679"/>
                    <a:pt x="535" y="678"/>
                  </a:cubicBezTo>
                  <a:cubicBezTo>
                    <a:pt x="553" y="680"/>
                    <a:pt x="570" y="674"/>
                    <a:pt x="590" y="676"/>
                  </a:cubicBezTo>
                  <a:cubicBezTo>
                    <a:pt x="590" y="678"/>
                    <a:pt x="592" y="678"/>
                    <a:pt x="593" y="680"/>
                  </a:cubicBezTo>
                  <a:cubicBezTo>
                    <a:pt x="584" y="682"/>
                    <a:pt x="570" y="681"/>
                    <a:pt x="562" y="682"/>
                  </a:cubicBezTo>
                  <a:cubicBezTo>
                    <a:pt x="575" y="683"/>
                    <a:pt x="585" y="684"/>
                    <a:pt x="599" y="685"/>
                  </a:cubicBezTo>
                  <a:cubicBezTo>
                    <a:pt x="601" y="684"/>
                    <a:pt x="601" y="682"/>
                    <a:pt x="603" y="682"/>
                  </a:cubicBezTo>
                  <a:cubicBezTo>
                    <a:pt x="613" y="688"/>
                    <a:pt x="629" y="691"/>
                    <a:pt x="640" y="684"/>
                  </a:cubicBezTo>
                  <a:cubicBezTo>
                    <a:pt x="635" y="685"/>
                    <a:pt x="639" y="683"/>
                    <a:pt x="638" y="680"/>
                  </a:cubicBezTo>
                  <a:cubicBezTo>
                    <a:pt x="646" y="680"/>
                    <a:pt x="660" y="676"/>
                    <a:pt x="664" y="683"/>
                  </a:cubicBezTo>
                  <a:cubicBezTo>
                    <a:pt x="665" y="686"/>
                    <a:pt x="662" y="685"/>
                    <a:pt x="662" y="689"/>
                  </a:cubicBezTo>
                  <a:cubicBezTo>
                    <a:pt x="663" y="689"/>
                    <a:pt x="665" y="689"/>
                    <a:pt x="666" y="689"/>
                  </a:cubicBezTo>
                  <a:cubicBezTo>
                    <a:pt x="666" y="686"/>
                    <a:pt x="667" y="685"/>
                    <a:pt x="668" y="683"/>
                  </a:cubicBezTo>
                  <a:cubicBezTo>
                    <a:pt x="667" y="683"/>
                    <a:pt x="665" y="683"/>
                    <a:pt x="665" y="682"/>
                  </a:cubicBezTo>
                  <a:cubicBezTo>
                    <a:pt x="673" y="685"/>
                    <a:pt x="679" y="683"/>
                    <a:pt x="690" y="684"/>
                  </a:cubicBezTo>
                  <a:cubicBezTo>
                    <a:pt x="690" y="682"/>
                    <a:pt x="691" y="680"/>
                    <a:pt x="694" y="679"/>
                  </a:cubicBezTo>
                  <a:cubicBezTo>
                    <a:pt x="692" y="678"/>
                    <a:pt x="694" y="673"/>
                    <a:pt x="695" y="672"/>
                  </a:cubicBezTo>
                  <a:cubicBezTo>
                    <a:pt x="698" y="674"/>
                    <a:pt x="705" y="672"/>
                    <a:pt x="707" y="675"/>
                  </a:cubicBezTo>
                  <a:cubicBezTo>
                    <a:pt x="705" y="678"/>
                    <a:pt x="701" y="678"/>
                    <a:pt x="698" y="680"/>
                  </a:cubicBezTo>
                  <a:cubicBezTo>
                    <a:pt x="703" y="680"/>
                    <a:pt x="703" y="682"/>
                    <a:pt x="702" y="686"/>
                  </a:cubicBezTo>
                  <a:cubicBezTo>
                    <a:pt x="709" y="686"/>
                    <a:pt x="709" y="686"/>
                    <a:pt x="709" y="686"/>
                  </a:cubicBezTo>
                  <a:cubicBezTo>
                    <a:pt x="715" y="697"/>
                    <a:pt x="735" y="682"/>
                    <a:pt x="747" y="687"/>
                  </a:cubicBezTo>
                  <a:cubicBezTo>
                    <a:pt x="749" y="687"/>
                    <a:pt x="748" y="684"/>
                    <a:pt x="750" y="684"/>
                  </a:cubicBezTo>
                  <a:cubicBezTo>
                    <a:pt x="748" y="687"/>
                    <a:pt x="753" y="687"/>
                    <a:pt x="749" y="689"/>
                  </a:cubicBezTo>
                  <a:cubicBezTo>
                    <a:pt x="756" y="695"/>
                    <a:pt x="767" y="690"/>
                    <a:pt x="776" y="690"/>
                  </a:cubicBezTo>
                  <a:cubicBezTo>
                    <a:pt x="786" y="690"/>
                    <a:pt x="800" y="695"/>
                    <a:pt x="808" y="688"/>
                  </a:cubicBezTo>
                  <a:cubicBezTo>
                    <a:pt x="808" y="686"/>
                    <a:pt x="806" y="689"/>
                    <a:pt x="806" y="687"/>
                  </a:cubicBezTo>
                  <a:cubicBezTo>
                    <a:pt x="810" y="684"/>
                    <a:pt x="817" y="687"/>
                    <a:pt x="817" y="683"/>
                  </a:cubicBezTo>
                  <a:cubicBezTo>
                    <a:pt x="822" y="685"/>
                    <a:pt x="836" y="682"/>
                    <a:pt x="840" y="687"/>
                  </a:cubicBezTo>
                  <a:cubicBezTo>
                    <a:pt x="844" y="682"/>
                    <a:pt x="853" y="686"/>
                    <a:pt x="859" y="686"/>
                  </a:cubicBezTo>
                  <a:cubicBezTo>
                    <a:pt x="859" y="686"/>
                    <a:pt x="859" y="684"/>
                    <a:pt x="861" y="684"/>
                  </a:cubicBezTo>
                  <a:cubicBezTo>
                    <a:pt x="866" y="685"/>
                    <a:pt x="873" y="685"/>
                    <a:pt x="876" y="683"/>
                  </a:cubicBezTo>
                  <a:cubicBezTo>
                    <a:pt x="878" y="684"/>
                    <a:pt x="880" y="685"/>
                    <a:pt x="881" y="686"/>
                  </a:cubicBezTo>
                  <a:cubicBezTo>
                    <a:pt x="879" y="686"/>
                    <a:pt x="880" y="690"/>
                    <a:pt x="879" y="690"/>
                  </a:cubicBezTo>
                  <a:cubicBezTo>
                    <a:pt x="876" y="686"/>
                    <a:pt x="874" y="688"/>
                    <a:pt x="873" y="692"/>
                  </a:cubicBezTo>
                  <a:cubicBezTo>
                    <a:pt x="873" y="690"/>
                    <a:pt x="868" y="691"/>
                    <a:pt x="868" y="692"/>
                  </a:cubicBezTo>
                  <a:cubicBezTo>
                    <a:pt x="867" y="690"/>
                    <a:pt x="866" y="690"/>
                    <a:pt x="867" y="688"/>
                  </a:cubicBezTo>
                  <a:cubicBezTo>
                    <a:pt x="863" y="688"/>
                    <a:pt x="862" y="690"/>
                    <a:pt x="857" y="690"/>
                  </a:cubicBezTo>
                  <a:cubicBezTo>
                    <a:pt x="857" y="692"/>
                    <a:pt x="859" y="692"/>
                    <a:pt x="858" y="694"/>
                  </a:cubicBezTo>
                  <a:cubicBezTo>
                    <a:pt x="863" y="695"/>
                    <a:pt x="870" y="694"/>
                    <a:pt x="873" y="695"/>
                  </a:cubicBezTo>
                  <a:cubicBezTo>
                    <a:pt x="873" y="697"/>
                    <a:pt x="873" y="697"/>
                    <a:pt x="874" y="698"/>
                  </a:cubicBezTo>
                  <a:cubicBezTo>
                    <a:pt x="872" y="698"/>
                    <a:pt x="869" y="698"/>
                    <a:pt x="869" y="701"/>
                  </a:cubicBezTo>
                  <a:cubicBezTo>
                    <a:pt x="872" y="700"/>
                    <a:pt x="881" y="704"/>
                    <a:pt x="880" y="700"/>
                  </a:cubicBezTo>
                  <a:cubicBezTo>
                    <a:pt x="888" y="706"/>
                    <a:pt x="903" y="699"/>
                    <a:pt x="911" y="701"/>
                  </a:cubicBezTo>
                  <a:cubicBezTo>
                    <a:pt x="912" y="698"/>
                    <a:pt x="907" y="697"/>
                    <a:pt x="910" y="696"/>
                  </a:cubicBezTo>
                  <a:cubicBezTo>
                    <a:pt x="916" y="695"/>
                    <a:pt x="919" y="693"/>
                    <a:pt x="924" y="696"/>
                  </a:cubicBezTo>
                  <a:cubicBezTo>
                    <a:pt x="924" y="695"/>
                    <a:pt x="923" y="694"/>
                    <a:pt x="923" y="694"/>
                  </a:cubicBezTo>
                  <a:cubicBezTo>
                    <a:pt x="925" y="694"/>
                    <a:pt x="925" y="696"/>
                    <a:pt x="926" y="697"/>
                  </a:cubicBezTo>
                  <a:cubicBezTo>
                    <a:pt x="925" y="693"/>
                    <a:pt x="927" y="693"/>
                    <a:pt x="925" y="689"/>
                  </a:cubicBezTo>
                  <a:cubicBezTo>
                    <a:pt x="928" y="691"/>
                    <a:pt x="929" y="688"/>
                    <a:pt x="926" y="687"/>
                  </a:cubicBezTo>
                  <a:cubicBezTo>
                    <a:pt x="930" y="687"/>
                    <a:pt x="931" y="689"/>
                    <a:pt x="935" y="688"/>
                  </a:cubicBezTo>
                  <a:cubicBezTo>
                    <a:pt x="933" y="691"/>
                    <a:pt x="937" y="690"/>
                    <a:pt x="936" y="693"/>
                  </a:cubicBezTo>
                  <a:cubicBezTo>
                    <a:pt x="935" y="692"/>
                    <a:pt x="928" y="692"/>
                    <a:pt x="932" y="695"/>
                  </a:cubicBezTo>
                  <a:cubicBezTo>
                    <a:pt x="932" y="692"/>
                    <a:pt x="938" y="700"/>
                    <a:pt x="941" y="694"/>
                  </a:cubicBezTo>
                  <a:cubicBezTo>
                    <a:pt x="941" y="696"/>
                    <a:pt x="941" y="696"/>
                    <a:pt x="942" y="697"/>
                  </a:cubicBezTo>
                  <a:cubicBezTo>
                    <a:pt x="939" y="699"/>
                    <a:pt x="934" y="696"/>
                    <a:pt x="933" y="699"/>
                  </a:cubicBezTo>
                  <a:cubicBezTo>
                    <a:pt x="939" y="704"/>
                    <a:pt x="956" y="702"/>
                    <a:pt x="966" y="707"/>
                  </a:cubicBezTo>
                  <a:cubicBezTo>
                    <a:pt x="965" y="708"/>
                    <a:pt x="964" y="707"/>
                    <a:pt x="964" y="708"/>
                  </a:cubicBezTo>
                  <a:cubicBezTo>
                    <a:pt x="968" y="708"/>
                    <a:pt x="970" y="707"/>
                    <a:pt x="972" y="710"/>
                  </a:cubicBezTo>
                  <a:cubicBezTo>
                    <a:pt x="976" y="706"/>
                    <a:pt x="985" y="710"/>
                    <a:pt x="982" y="715"/>
                  </a:cubicBezTo>
                  <a:cubicBezTo>
                    <a:pt x="986" y="715"/>
                    <a:pt x="982" y="711"/>
                    <a:pt x="986" y="710"/>
                  </a:cubicBezTo>
                  <a:cubicBezTo>
                    <a:pt x="989" y="712"/>
                    <a:pt x="995" y="711"/>
                    <a:pt x="1000" y="711"/>
                  </a:cubicBezTo>
                  <a:cubicBezTo>
                    <a:pt x="999" y="706"/>
                    <a:pt x="1006" y="704"/>
                    <a:pt x="1010" y="706"/>
                  </a:cubicBezTo>
                  <a:cubicBezTo>
                    <a:pt x="1006" y="710"/>
                    <a:pt x="1004" y="707"/>
                    <a:pt x="1000" y="712"/>
                  </a:cubicBezTo>
                  <a:cubicBezTo>
                    <a:pt x="1000" y="714"/>
                    <a:pt x="1004" y="713"/>
                    <a:pt x="1004" y="715"/>
                  </a:cubicBezTo>
                  <a:cubicBezTo>
                    <a:pt x="1000" y="723"/>
                    <a:pt x="991" y="717"/>
                    <a:pt x="980" y="718"/>
                  </a:cubicBezTo>
                  <a:cubicBezTo>
                    <a:pt x="975" y="718"/>
                    <a:pt x="973" y="719"/>
                    <a:pt x="970" y="717"/>
                  </a:cubicBezTo>
                  <a:cubicBezTo>
                    <a:pt x="969" y="717"/>
                    <a:pt x="969" y="720"/>
                    <a:pt x="967" y="719"/>
                  </a:cubicBezTo>
                  <a:cubicBezTo>
                    <a:pt x="965" y="719"/>
                    <a:pt x="963" y="715"/>
                    <a:pt x="960" y="718"/>
                  </a:cubicBezTo>
                  <a:cubicBezTo>
                    <a:pt x="967" y="719"/>
                    <a:pt x="958" y="722"/>
                    <a:pt x="960" y="725"/>
                  </a:cubicBezTo>
                  <a:cubicBezTo>
                    <a:pt x="968" y="728"/>
                    <a:pt x="973" y="725"/>
                    <a:pt x="981" y="729"/>
                  </a:cubicBezTo>
                  <a:cubicBezTo>
                    <a:pt x="982" y="733"/>
                    <a:pt x="977" y="731"/>
                    <a:pt x="977" y="734"/>
                  </a:cubicBezTo>
                  <a:cubicBezTo>
                    <a:pt x="981" y="735"/>
                    <a:pt x="987" y="737"/>
                    <a:pt x="989" y="735"/>
                  </a:cubicBezTo>
                  <a:cubicBezTo>
                    <a:pt x="989" y="738"/>
                    <a:pt x="989" y="737"/>
                    <a:pt x="989" y="740"/>
                  </a:cubicBezTo>
                  <a:cubicBezTo>
                    <a:pt x="985" y="738"/>
                    <a:pt x="980" y="742"/>
                    <a:pt x="978" y="737"/>
                  </a:cubicBezTo>
                  <a:cubicBezTo>
                    <a:pt x="978" y="742"/>
                    <a:pt x="974" y="741"/>
                    <a:pt x="970" y="741"/>
                  </a:cubicBezTo>
                  <a:cubicBezTo>
                    <a:pt x="974" y="747"/>
                    <a:pt x="988" y="743"/>
                    <a:pt x="996" y="746"/>
                  </a:cubicBezTo>
                  <a:cubicBezTo>
                    <a:pt x="996" y="748"/>
                    <a:pt x="992" y="749"/>
                    <a:pt x="996" y="749"/>
                  </a:cubicBezTo>
                  <a:cubicBezTo>
                    <a:pt x="1015" y="750"/>
                    <a:pt x="1029" y="750"/>
                    <a:pt x="1046" y="748"/>
                  </a:cubicBezTo>
                  <a:cubicBezTo>
                    <a:pt x="1041" y="748"/>
                    <a:pt x="1040" y="745"/>
                    <a:pt x="1034" y="744"/>
                  </a:cubicBezTo>
                  <a:cubicBezTo>
                    <a:pt x="1040" y="743"/>
                    <a:pt x="1052" y="742"/>
                    <a:pt x="1052" y="737"/>
                  </a:cubicBezTo>
                  <a:cubicBezTo>
                    <a:pt x="1051" y="734"/>
                    <a:pt x="1051" y="740"/>
                    <a:pt x="1049" y="739"/>
                  </a:cubicBezTo>
                  <a:cubicBezTo>
                    <a:pt x="1049" y="736"/>
                    <a:pt x="1049" y="737"/>
                    <a:pt x="1049" y="734"/>
                  </a:cubicBezTo>
                  <a:cubicBezTo>
                    <a:pt x="1054" y="734"/>
                    <a:pt x="1056" y="730"/>
                    <a:pt x="1060" y="729"/>
                  </a:cubicBezTo>
                  <a:cubicBezTo>
                    <a:pt x="1045" y="726"/>
                    <a:pt x="1032" y="730"/>
                    <a:pt x="1019" y="725"/>
                  </a:cubicBezTo>
                  <a:cubicBezTo>
                    <a:pt x="1019" y="723"/>
                    <a:pt x="1024" y="726"/>
                    <a:pt x="1023" y="722"/>
                  </a:cubicBezTo>
                  <a:cubicBezTo>
                    <a:pt x="1022" y="719"/>
                    <a:pt x="1020" y="723"/>
                    <a:pt x="1018" y="722"/>
                  </a:cubicBezTo>
                  <a:cubicBezTo>
                    <a:pt x="1020" y="714"/>
                    <a:pt x="1004" y="720"/>
                    <a:pt x="1005" y="712"/>
                  </a:cubicBezTo>
                  <a:cubicBezTo>
                    <a:pt x="1009" y="712"/>
                    <a:pt x="1009" y="715"/>
                    <a:pt x="1014" y="714"/>
                  </a:cubicBezTo>
                  <a:cubicBezTo>
                    <a:pt x="1015" y="713"/>
                    <a:pt x="1014" y="710"/>
                    <a:pt x="1015" y="708"/>
                  </a:cubicBezTo>
                  <a:cubicBezTo>
                    <a:pt x="1014" y="708"/>
                    <a:pt x="1012" y="708"/>
                    <a:pt x="1012" y="706"/>
                  </a:cubicBezTo>
                  <a:cubicBezTo>
                    <a:pt x="1016" y="707"/>
                    <a:pt x="1018" y="704"/>
                    <a:pt x="1020" y="707"/>
                  </a:cubicBezTo>
                  <a:cubicBezTo>
                    <a:pt x="1018" y="707"/>
                    <a:pt x="1018" y="708"/>
                    <a:pt x="1018" y="710"/>
                  </a:cubicBezTo>
                  <a:cubicBezTo>
                    <a:pt x="1032" y="705"/>
                    <a:pt x="1037" y="708"/>
                    <a:pt x="1051" y="705"/>
                  </a:cubicBezTo>
                  <a:cubicBezTo>
                    <a:pt x="1047" y="704"/>
                    <a:pt x="1043" y="704"/>
                    <a:pt x="1038" y="702"/>
                  </a:cubicBezTo>
                  <a:cubicBezTo>
                    <a:pt x="1058" y="695"/>
                    <a:pt x="1092" y="693"/>
                    <a:pt x="1111" y="698"/>
                  </a:cubicBezTo>
                  <a:cubicBezTo>
                    <a:pt x="1107" y="700"/>
                    <a:pt x="1112" y="706"/>
                    <a:pt x="1110" y="709"/>
                  </a:cubicBezTo>
                  <a:cubicBezTo>
                    <a:pt x="1118" y="711"/>
                    <a:pt x="1134" y="708"/>
                    <a:pt x="1143" y="709"/>
                  </a:cubicBezTo>
                  <a:cubicBezTo>
                    <a:pt x="1144" y="705"/>
                    <a:pt x="1139" y="706"/>
                    <a:pt x="1138" y="705"/>
                  </a:cubicBezTo>
                  <a:cubicBezTo>
                    <a:pt x="1140" y="702"/>
                    <a:pt x="1143" y="700"/>
                    <a:pt x="1148" y="700"/>
                  </a:cubicBezTo>
                  <a:cubicBezTo>
                    <a:pt x="1155" y="681"/>
                    <a:pt x="1186" y="694"/>
                    <a:pt x="1206" y="686"/>
                  </a:cubicBezTo>
                  <a:cubicBezTo>
                    <a:pt x="1193" y="680"/>
                    <a:pt x="1183" y="686"/>
                    <a:pt x="1172" y="685"/>
                  </a:cubicBezTo>
                  <a:cubicBezTo>
                    <a:pt x="1171" y="684"/>
                    <a:pt x="1170" y="683"/>
                    <a:pt x="1171" y="682"/>
                  </a:cubicBezTo>
                  <a:cubicBezTo>
                    <a:pt x="1168" y="682"/>
                    <a:pt x="1166" y="683"/>
                    <a:pt x="1163" y="681"/>
                  </a:cubicBezTo>
                  <a:cubicBezTo>
                    <a:pt x="1163" y="679"/>
                    <a:pt x="1165" y="679"/>
                    <a:pt x="1165" y="678"/>
                  </a:cubicBezTo>
                  <a:cubicBezTo>
                    <a:pt x="1164" y="677"/>
                    <a:pt x="1158" y="674"/>
                    <a:pt x="1156" y="677"/>
                  </a:cubicBezTo>
                  <a:cubicBezTo>
                    <a:pt x="1166" y="679"/>
                    <a:pt x="1149" y="682"/>
                    <a:pt x="1148" y="676"/>
                  </a:cubicBezTo>
                  <a:cubicBezTo>
                    <a:pt x="1150" y="676"/>
                    <a:pt x="1151" y="676"/>
                    <a:pt x="1152" y="677"/>
                  </a:cubicBezTo>
                  <a:cubicBezTo>
                    <a:pt x="1151" y="674"/>
                    <a:pt x="1150" y="667"/>
                    <a:pt x="1153" y="666"/>
                  </a:cubicBezTo>
                  <a:cubicBezTo>
                    <a:pt x="1156" y="665"/>
                    <a:pt x="1157" y="668"/>
                    <a:pt x="1158" y="666"/>
                  </a:cubicBezTo>
                  <a:cubicBezTo>
                    <a:pt x="1155" y="663"/>
                    <a:pt x="1148" y="665"/>
                    <a:pt x="1147" y="661"/>
                  </a:cubicBezTo>
                  <a:cubicBezTo>
                    <a:pt x="1138" y="663"/>
                    <a:pt x="1122" y="658"/>
                    <a:pt x="1111" y="664"/>
                  </a:cubicBezTo>
                  <a:cubicBezTo>
                    <a:pt x="1119" y="663"/>
                    <a:pt x="1120" y="667"/>
                    <a:pt x="1126" y="667"/>
                  </a:cubicBezTo>
                  <a:cubicBezTo>
                    <a:pt x="1121" y="668"/>
                    <a:pt x="1129" y="670"/>
                    <a:pt x="1132" y="671"/>
                  </a:cubicBezTo>
                  <a:cubicBezTo>
                    <a:pt x="1132" y="673"/>
                    <a:pt x="1131" y="674"/>
                    <a:pt x="1130" y="674"/>
                  </a:cubicBezTo>
                  <a:cubicBezTo>
                    <a:pt x="1127" y="669"/>
                    <a:pt x="1115" y="674"/>
                    <a:pt x="1108" y="674"/>
                  </a:cubicBezTo>
                  <a:cubicBezTo>
                    <a:pt x="1108" y="673"/>
                    <a:pt x="1107" y="673"/>
                    <a:pt x="1108" y="671"/>
                  </a:cubicBezTo>
                  <a:cubicBezTo>
                    <a:pt x="1105" y="675"/>
                    <a:pt x="1093" y="675"/>
                    <a:pt x="1087" y="673"/>
                  </a:cubicBezTo>
                  <a:cubicBezTo>
                    <a:pt x="1087" y="669"/>
                    <a:pt x="1093" y="671"/>
                    <a:pt x="1094" y="668"/>
                  </a:cubicBezTo>
                  <a:cubicBezTo>
                    <a:pt x="1088" y="669"/>
                    <a:pt x="1087" y="669"/>
                    <a:pt x="1082" y="667"/>
                  </a:cubicBezTo>
                  <a:cubicBezTo>
                    <a:pt x="1084" y="665"/>
                    <a:pt x="1092" y="668"/>
                    <a:pt x="1093" y="664"/>
                  </a:cubicBezTo>
                  <a:cubicBezTo>
                    <a:pt x="1080" y="663"/>
                    <a:pt x="1074" y="662"/>
                    <a:pt x="1060" y="662"/>
                  </a:cubicBezTo>
                  <a:cubicBezTo>
                    <a:pt x="1058" y="660"/>
                    <a:pt x="1060" y="659"/>
                    <a:pt x="1059" y="657"/>
                  </a:cubicBezTo>
                  <a:cubicBezTo>
                    <a:pt x="1055" y="658"/>
                    <a:pt x="1053" y="661"/>
                    <a:pt x="1050" y="662"/>
                  </a:cubicBezTo>
                  <a:cubicBezTo>
                    <a:pt x="1044" y="658"/>
                    <a:pt x="1033" y="659"/>
                    <a:pt x="1026" y="656"/>
                  </a:cubicBezTo>
                  <a:cubicBezTo>
                    <a:pt x="1030" y="652"/>
                    <a:pt x="1023" y="653"/>
                    <a:pt x="1025" y="649"/>
                  </a:cubicBezTo>
                  <a:cubicBezTo>
                    <a:pt x="1030" y="645"/>
                    <a:pt x="1038" y="641"/>
                    <a:pt x="1045" y="646"/>
                  </a:cubicBezTo>
                  <a:cubicBezTo>
                    <a:pt x="1055" y="639"/>
                    <a:pt x="1061" y="649"/>
                    <a:pt x="1076" y="645"/>
                  </a:cubicBezTo>
                  <a:cubicBezTo>
                    <a:pt x="1072" y="639"/>
                    <a:pt x="1079" y="639"/>
                    <a:pt x="1075" y="634"/>
                  </a:cubicBezTo>
                  <a:cubicBezTo>
                    <a:pt x="1080" y="634"/>
                    <a:pt x="1084" y="635"/>
                    <a:pt x="1087" y="636"/>
                  </a:cubicBezTo>
                  <a:cubicBezTo>
                    <a:pt x="1087" y="638"/>
                    <a:pt x="1086" y="638"/>
                    <a:pt x="1085" y="639"/>
                  </a:cubicBezTo>
                  <a:cubicBezTo>
                    <a:pt x="1091" y="641"/>
                    <a:pt x="1089" y="635"/>
                    <a:pt x="1093" y="635"/>
                  </a:cubicBezTo>
                  <a:cubicBezTo>
                    <a:pt x="1095" y="637"/>
                    <a:pt x="1092" y="639"/>
                    <a:pt x="1095" y="639"/>
                  </a:cubicBezTo>
                  <a:cubicBezTo>
                    <a:pt x="1105" y="642"/>
                    <a:pt x="1110" y="648"/>
                    <a:pt x="1119" y="643"/>
                  </a:cubicBezTo>
                  <a:cubicBezTo>
                    <a:pt x="1121" y="643"/>
                    <a:pt x="1126" y="646"/>
                    <a:pt x="1128" y="644"/>
                  </a:cubicBezTo>
                  <a:cubicBezTo>
                    <a:pt x="1127" y="643"/>
                    <a:pt x="1127" y="641"/>
                    <a:pt x="1127" y="639"/>
                  </a:cubicBezTo>
                  <a:cubicBezTo>
                    <a:pt x="1135" y="638"/>
                    <a:pt x="1140" y="640"/>
                    <a:pt x="1148" y="640"/>
                  </a:cubicBezTo>
                  <a:cubicBezTo>
                    <a:pt x="1148" y="642"/>
                    <a:pt x="1145" y="641"/>
                    <a:pt x="1146" y="644"/>
                  </a:cubicBezTo>
                  <a:cubicBezTo>
                    <a:pt x="1162" y="637"/>
                    <a:pt x="1181" y="642"/>
                    <a:pt x="1196" y="642"/>
                  </a:cubicBezTo>
                  <a:cubicBezTo>
                    <a:pt x="1195" y="637"/>
                    <a:pt x="1198" y="635"/>
                    <a:pt x="1200" y="636"/>
                  </a:cubicBezTo>
                  <a:cubicBezTo>
                    <a:pt x="1201" y="639"/>
                    <a:pt x="1194" y="642"/>
                    <a:pt x="1198" y="643"/>
                  </a:cubicBezTo>
                  <a:cubicBezTo>
                    <a:pt x="1199" y="639"/>
                    <a:pt x="1204" y="641"/>
                    <a:pt x="1204" y="637"/>
                  </a:cubicBezTo>
                  <a:cubicBezTo>
                    <a:pt x="1207" y="639"/>
                    <a:pt x="1213" y="638"/>
                    <a:pt x="1213" y="634"/>
                  </a:cubicBezTo>
                  <a:cubicBezTo>
                    <a:pt x="1199" y="630"/>
                    <a:pt x="1182" y="630"/>
                    <a:pt x="1168" y="623"/>
                  </a:cubicBezTo>
                  <a:close/>
                  <a:moveTo>
                    <a:pt x="1126" y="132"/>
                  </a:moveTo>
                  <a:cubicBezTo>
                    <a:pt x="1126" y="134"/>
                    <a:pt x="1119" y="137"/>
                    <a:pt x="1119" y="133"/>
                  </a:cubicBezTo>
                  <a:cubicBezTo>
                    <a:pt x="1120" y="132"/>
                    <a:pt x="1123" y="132"/>
                    <a:pt x="1126" y="132"/>
                  </a:cubicBezTo>
                  <a:close/>
                  <a:moveTo>
                    <a:pt x="199" y="729"/>
                  </a:moveTo>
                  <a:cubicBezTo>
                    <a:pt x="201" y="731"/>
                    <a:pt x="203" y="732"/>
                    <a:pt x="208" y="731"/>
                  </a:cubicBezTo>
                  <a:cubicBezTo>
                    <a:pt x="208" y="733"/>
                    <a:pt x="208" y="733"/>
                    <a:pt x="209" y="733"/>
                  </a:cubicBezTo>
                  <a:cubicBezTo>
                    <a:pt x="205" y="737"/>
                    <a:pt x="201" y="733"/>
                    <a:pt x="198" y="737"/>
                  </a:cubicBezTo>
                  <a:cubicBezTo>
                    <a:pt x="197" y="732"/>
                    <a:pt x="202" y="733"/>
                    <a:pt x="199" y="729"/>
                  </a:cubicBezTo>
                  <a:close/>
                  <a:moveTo>
                    <a:pt x="378" y="156"/>
                  </a:moveTo>
                  <a:cubicBezTo>
                    <a:pt x="379" y="158"/>
                    <a:pt x="377" y="159"/>
                    <a:pt x="377" y="161"/>
                  </a:cubicBezTo>
                  <a:cubicBezTo>
                    <a:pt x="372" y="160"/>
                    <a:pt x="366" y="159"/>
                    <a:pt x="363" y="162"/>
                  </a:cubicBezTo>
                  <a:cubicBezTo>
                    <a:pt x="361" y="160"/>
                    <a:pt x="365" y="156"/>
                    <a:pt x="360" y="156"/>
                  </a:cubicBezTo>
                  <a:cubicBezTo>
                    <a:pt x="364" y="149"/>
                    <a:pt x="373" y="162"/>
                    <a:pt x="378" y="156"/>
                  </a:cubicBezTo>
                  <a:close/>
                  <a:moveTo>
                    <a:pt x="353" y="141"/>
                  </a:moveTo>
                  <a:cubicBezTo>
                    <a:pt x="353" y="144"/>
                    <a:pt x="349" y="143"/>
                    <a:pt x="348" y="142"/>
                  </a:cubicBezTo>
                  <a:cubicBezTo>
                    <a:pt x="348" y="140"/>
                    <a:pt x="352" y="140"/>
                    <a:pt x="353" y="141"/>
                  </a:cubicBezTo>
                  <a:close/>
                  <a:moveTo>
                    <a:pt x="344" y="143"/>
                  </a:moveTo>
                  <a:cubicBezTo>
                    <a:pt x="341" y="142"/>
                    <a:pt x="333" y="146"/>
                    <a:pt x="333" y="141"/>
                  </a:cubicBezTo>
                  <a:cubicBezTo>
                    <a:pt x="337" y="142"/>
                    <a:pt x="342" y="138"/>
                    <a:pt x="344" y="143"/>
                  </a:cubicBezTo>
                  <a:close/>
                  <a:moveTo>
                    <a:pt x="250" y="193"/>
                  </a:moveTo>
                  <a:cubicBezTo>
                    <a:pt x="249" y="197"/>
                    <a:pt x="253" y="198"/>
                    <a:pt x="255" y="201"/>
                  </a:cubicBezTo>
                  <a:cubicBezTo>
                    <a:pt x="251" y="201"/>
                    <a:pt x="246" y="200"/>
                    <a:pt x="243" y="196"/>
                  </a:cubicBezTo>
                  <a:cubicBezTo>
                    <a:pt x="243" y="192"/>
                    <a:pt x="248" y="191"/>
                    <a:pt x="250" y="193"/>
                  </a:cubicBezTo>
                  <a:close/>
                  <a:moveTo>
                    <a:pt x="209" y="190"/>
                  </a:moveTo>
                  <a:cubicBezTo>
                    <a:pt x="206" y="191"/>
                    <a:pt x="207" y="189"/>
                    <a:pt x="204" y="189"/>
                  </a:cubicBezTo>
                  <a:cubicBezTo>
                    <a:pt x="205" y="187"/>
                    <a:pt x="202" y="187"/>
                    <a:pt x="203" y="184"/>
                  </a:cubicBezTo>
                  <a:cubicBezTo>
                    <a:pt x="205" y="184"/>
                    <a:pt x="206" y="184"/>
                    <a:pt x="208" y="184"/>
                  </a:cubicBezTo>
                  <a:cubicBezTo>
                    <a:pt x="207" y="187"/>
                    <a:pt x="209" y="187"/>
                    <a:pt x="209" y="190"/>
                  </a:cubicBezTo>
                  <a:close/>
                  <a:moveTo>
                    <a:pt x="209" y="190"/>
                  </a:moveTo>
                  <a:cubicBezTo>
                    <a:pt x="210" y="190"/>
                    <a:pt x="210" y="189"/>
                    <a:pt x="210" y="188"/>
                  </a:cubicBezTo>
                  <a:cubicBezTo>
                    <a:pt x="212" y="186"/>
                    <a:pt x="213" y="188"/>
                    <a:pt x="216" y="188"/>
                  </a:cubicBezTo>
                  <a:cubicBezTo>
                    <a:pt x="216" y="191"/>
                    <a:pt x="216" y="191"/>
                    <a:pt x="216" y="191"/>
                  </a:cubicBezTo>
                  <a:cubicBezTo>
                    <a:pt x="213" y="191"/>
                    <a:pt x="211" y="192"/>
                    <a:pt x="209" y="190"/>
                  </a:cubicBezTo>
                  <a:close/>
                  <a:moveTo>
                    <a:pt x="229" y="608"/>
                  </a:moveTo>
                  <a:cubicBezTo>
                    <a:pt x="224" y="610"/>
                    <a:pt x="209" y="611"/>
                    <a:pt x="206" y="605"/>
                  </a:cubicBezTo>
                  <a:cubicBezTo>
                    <a:pt x="213" y="606"/>
                    <a:pt x="220" y="605"/>
                    <a:pt x="229" y="608"/>
                  </a:cubicBezTo>
                  <a:close/>
                  <a:moveTo>
                    <a:pt x="178" y="226"/>
                  </a:moveTo>
                  <a:cubicBezTo>
                    <a:pt x="178" y="230"/>
                    <a:pt x="168" y="228"/>
                    <a:pt x="167" y="226"/>
                  </a:cubicBezTo>
                  <a:cubicBezTo>
                    <a:pt x="170" y="223"/>
                    <a:pt x="174" y="225"/>
                    <a:pt x="178" y="226"/>
                  </a:cubicBezTo>
                  <a:close/>
                  <a:moveTo>
                    <a:pt x="157" y="731"/>
                  </a:moveTo>
                  <a:cubicBezTo>
                    <a:pt x="153" y="731"/>
                    <a:pt x="147" y="730"/>
                    <a:pt x="142" y="729"/>
                  </a:cubicBezTo>
                  <a:cubicBezTo>
                    <a:pt x="144" y="725"/>
                    <a:pt x="155" y="725"/>
                    <a:pt x="158" y="728"/>
                  </a:cubicBezTo>
                  <a:cubicBezTo>
                    <a:pt x="158" y="728"/>
                    <a:pt x="157" y="729"/>
                    <a:pt x="157" y="731"/>
                  </a:cubicBezTo>
                  <a:close/>
                  <a:moveTo>
                    <a:pt x="155" y="680"/>
                  </a:moveTo>
                  <a:cubicBezTo>
                    <a:pt x="153" y="678"/>
                    <a:pt x="153" y="676"/>
                    <a:pt x="149" y="676"/>
                  </a:cubicBezTo>
                  <a:cubicBezTo>
                    <a:pt x="148" y="673"/>
                    <a:pt x="153" y="676"/>
                    <a:pt x="153" y="672"/>
                  </a:cubicBezTo>
                  <a:cubicBezTo>
                    <a:pt x="151" y="670"/>
                    <a:pt x="142" y="674"/>
                    <a:pt x="142" y="669"/>
                  </a:cubicBezTo>
                  <a:cubicBezTo>
                    <a:pt x="148" y="666"/>
                    <a:pt x="151" y="672"/>
                    <a:pt x="155" y="669"/>
                  </a:cubicBezTo>
                  <a:cubicBezTo>
                    <a:pt x="154" y="673"/>
                    <a:pt x="157" y="673"/>
                    <a:pt x="159" y="674"/>
                  </a:cubicBezTo>
                  <a:cubicBezTo>
                    <a:pt x="157" y="675"/>
                    <a:pt x="155" y="676"/>
                    <a:pt x="155" y="680"/>
                  </a:cubicBezTo>
                  <a:close/>
                  <a:moveTo>
                    <a:pt x="183" y="732"/>
                  </a:moveTo>
                  <a:cubicBezTo>
                    <a:pt x="178" y="734"/>
                    <a:pt x="176" y="734"/>
                    <a:pt x="171" y="733"/>
                  </a:cubicBezTo>
                  <a:cubicBezTo>
                    <a:pt x="169" y="728"/>
                    <a:pt x="174" y="731"/>
                    <a:pt x="171" y="726"/>
                  </a:cubicBezTo>
                  <a:cubicBezTo>
                    <a:pt x="176" y="728"/>
                    <a:pt x="183" y="724"/>
                    <a:pt x="183" y="732"/>
                  </a:cubicBezTo>
                  <a:close/>
                  <a:moveTo>
                    <a:pt x="182" y="723"/>
                  </a:moveTo>
                  <a:cubicBezTo>
                    <a:pt x="184" y="723"/>
                    <a:pt x="186" y="723"/>
                    <a:pt x="187" y="724"/>
                  </a:cubicBezTo>
                  <a:cubicBezTo>
                    <a:pt x="187" y="725"/>
                    <a:pt x="181" y="726"/>
                    <a:pt x="182" y="723"/>
                  </a:cubicBezTo>
                  <a:close/>
                  <a:moveTo>
                    <a:pt x="205" y="668"/>
                  </a:moveTo>
                  <a:cubicBezTo>
                    <a:pt x="190" y="667"/>
                    <a:pt x="172" y="666"/>
                    <a:pt x="164" y="659"/>
                  </a:cubicBezTo>
                  <a:cubicBezTo>
                    <a:pt x="166" y="658"/>
                    <a:pt x="174" y="658"/>
                    <a:pt x="175" y="657"/>
                  </a:cubicBezTo>
                  <a:cubicBezTo>
                    <a:pt x="194" y="661"/>
                    <a:pt x="216" y="658"/>
                    <a:pt x="231" y="666"/>
                  </a:cubicBezTo>
                  <a:cubicBezTo>
                    <a:pt x="223" y="667"/>
                    <a:pt x="214" y="668"/>
                    <a:pt x="205" y="668"/>
                  </a:cubicBezTo>
                  <a:close/>
                  <a:moveTo>
                    <a:pt x="236" y="716"/>
                  </a:moveTo>
                  <a:cubicBezTo>
                    <a:pt x="230" y="721"/>
                    <a:pt x="221" y="715"/>
                    <a:pt x="214" y="715"/>
                  </a:cubicBezTo>
                  <a:cubicBezTo>
                    <a:pt x="230" y="710"/>
                    <a:pt x="255" y="714"/>
                    <a:pt x="269" y="717"/>
                  </a:cubicBezTo>
                  <a:cubicBezTo>
                    <a:pt x="261" y="721"/>
                    <a:pt x="248" y="716"/>
                    <a:pt x="236" y="716"/>
                  </a:cubicBezTo>
                  <a:close/>
                  <a:moveTo>
                    <a:pt x="217" y="619"/>
                  </a:moveTo>
                  <a:cubicBezTo>
                    <a:pt x="227" y="612"/>
                    <a:pt x="242" y="615"/>
                    <a:pt x="253" y="620"/>
                  </a:cubicBezTo>
                  <a:cubicBezTo>
                    <a:pt x="254" y="620"/>
                    <a:pt x="253" y="617"/>
                    <a:pt x="255" y="617"/>
                  </a:cubicBezTo>
                  <a:cubicBezTo>
                    <a:pt x="264" y="618"/>
                    <a:pt x="273" y="624"/>
                    <a:pt x="283" y="623"/>
                  </a:cubicBezTo>
                  <a:cubicBezTo>
                    <a:pt x="262" y="628"/>
                    <a:pt x="241" y="618"/>
                    <a:pt x="217" y="619"/>
                  </a:cubicBezTo>
                  <a:close/>
                  <a:moveTo>
                    <a:pt x="274" y="719"/>
                  </a:moveTo>
                  <a:cubicBezTo>
                    <a:pt x="274" y="713"/>
                    <a:pt x="284" y="716"/>
                    <a:pt x="287" y="717"/>
                  </a:cubicBezTo>
                  <a:cubicBezTo>
                    <a:pt x="285" y="722"/>
                    <a:pt x="279" y="717"/>
                    <a:pt x="274" y="719"/>
                  </a:cubicBezTo>
                  <a:close/>
                  <a:moveTo>
                    <a:pt x="290" y="720"/>
                  </a:moveTo>
                  <a:cubicBezTo>
                    <a:pt x="290" y="718"/>
                    <a:pt x="294" y="719"/>
                    <a:pt x="292" y="716"/>
                  </a:cubicBezTo>
                  <a:cubicBezTo>
                    <a:pt x="294" y="716"/>
                    <a:pt x="295" y="716"/>
                    <a:pt x="297" y="716"/>
                  </a:cubicBezTo>
                  <a:cubicBezTo>
                    <a:pt x="297" y="717"/>
                    <a:pt x="299" y="718"/>
                    <a:pt x="299" y="720"/>
                  </a:cubicBezTo>
                  <a:lnTo>
                    <a:pt x="290" y="720"/>
                  </a:lnTo>
                  <a:close/>
                  <a:moveTo>
                    <a:pt x="301" y="622"/>
                  </a:moveTo>
                  <a:cubicBezTo>
                    <a:pt x="302" y="620"/>
                    <a:pt x="303" y="618"/>
                    <a:pt x="307" y="619"/>
                  </a:cubicBezTo>
                  <a:cubicBezTo>
                    <a:pt x="308" y="621"/>
                    <a:pt x="306" y="622"/>
                    <a:pt x="306" y="624"/>
                  </a:cubicBezTo>
                  <a:cubicBezTo>
                    <a:pt x="304" y="624"/>
                    <a:pt x="304" y="622"/>
                    <a:pt x="301" y="622"/>
                  </a:cubicBezTo>
                  <a:close/>
                  <a:moveTo>
                    <a:pt x="322" y="721"/>
                  </a:moveTo>
                  <a:cubicBezTo>
                    <a:pt x="319" y="724"/>
                    <a:pt x="309" y="722"/>
                    <a:pt x="307" y="719"/>
                  </a:cubicBezTo>
                  <a:cubicBezTo>
                    <a:pt x="308" y="719"/>
                    <a:pt x="312" y="720"/>
                    <a:pt x="310" y="718"/>
                  </a:cubicBezTo>
                  <a:cubicBezTo>
                    <a:pt x="321" y="715"/>
                    <a:pt x="336" y="716"/>
                    <a:pt x="345" y="721"/>
                  </a:cubicBezTo>
                  <a:cubicBezTo>
                    <a:pt x="338" y="723"/>
                    <a:pt x="326" y="726"/>
                    <a:pt x="322" y="721"/>
                  </a:cubicBezTo>
                  <a:close/>
                  <a:moveTo>
                    <a:pt x="351" y="631"/>
                  </a:moveTo>
                  <a:cubicBezTo>
                    <a:pt x="352" y="628"/>
                    <a:pt x="352" y="629"/>
                    <a:pt x="351" y="626"/>
                  </a:cubicBezTo>
                  <a:cubicBezTo>
                    <a:pt x="348" y="626"/>
                    <a:pt x="348" y="628"/>
                    <a:pt x="345" y="627"/>
                  </a:cubicBezTo>
                  <a:cubicBezTo>
                    <a:pt x="343" y="627"/>
                    <a:pt x="345" y="628"/>
                    <a:pt x="345" y="630"/>
                  </a:cubicBezTo>
                  <a:cubicBezTo>
                    <a:pt x="336" y="630"/>
                    <a:pt x="329" y="629"/>
                    <a:pt x="323" y="629"/>
                  </a:cubicBezTo>
                  <a:cubicBezTo>
                    <a:pt x="324" y="625"/>
                    <a:pt x="327" y="629"/>
                    <a:pt x="331" y="628"/>
                  </a:cubicBezTo>
                  <a:cubicBezTo>
                    <a:pt x="331" y="625"/>
                    <a:pt x="329" y="625"/>
                    <a:pt x="327" y="625"/>
                  </a:cubicBezTo>
                  <a:cubicBezTo>
                    <a:pt x="329" y="621"/>
                    <a:pt x="331" y="620"/>
                    <a:pt x="331" y="616"/>
                  </a:cubicBezTo>
                  <a:cubicBezTo>
                    <a:pt x="306" y="614"/>
                    <a:pt x="281" y="616"/>
                    <a:pt x="255" y="614"/>
                  </a:cubicBezTo>
                  <a:cubicBezTo>
                    <a:pt x="251" y="614"/>
                    <a:pt x="243" y="614"/>
                    <a:pt x="241" y="610"/>
                  </a:cubicBezTo>
                  <a:cubicBezTo>
                    <a:pt x="245" y="607"/>
                    <a:pt x="252" y="609"/>
                    <a:pt x="264" y="608"/>
                  </a:cubicBezTo>
                  <a:cubicBezTo>
                    <a:pt x="268" y="608"/>
                    <a:pt x="269" y="608"/>
                    <a:pt x="274" y="609"/>
                  </a:cubicBezTo>
                  <a:cubicBezTo>
                    <a:pt x="278" y="610"/>
                    <a:pt x="281" y="608"/>
                    <a:pt x="285" y="608"/>
                  </a:cubicBezTo>
                  <a:cubicBezTo>
                    <a:pt x="298" y="609"/>
                    <a:pt x="312" y="613"/>
                    <a:pt x="326" y="611"/>
                  </a:cubicBezTo>
                  <a:cubicBezTo>
                    <a:pt x="328" y="611"/>
                    <a:pt x="327" y="607"/>
                    <a:pt x="327" y="606"/>
                  </a:cubicBezTo>
                  <a:cubicBezTo>
                    <a:pt x="332" y="607"/>
                    <a:pt x="341" y="615"/>
                    <a:pt x="345" y="608"/>
                  </a:cubicBezTo>
                  <a:cubicBezTo>
                    <a:pt x="356" y="610"/>
                    <a:pt x="360" y="613"/>
                    <a:pt x="368" y="611"/>
                  </a:cubicBezTo>
                  <a:cubicBezTo>
                    <a:pt x="372" y="616"/>
                    <a:pt x="376" y="614"/>
                    <a:pt x="383" y="616"/>
                  </a:cubicBezTo>
                  <a:cubicBezTo>
                    <a:pt x="377" y="622"/>
                    <a:pt x="363" y="613"/>
                    <a:pt x="353" y="618"/>
                  </a:cubicBezTo>
                  <a:cubicBezTo>
                    <a:pt x="354" y="619"/>
                    <a:pt x="357" y="619"/>
                    <a:pt x="357" y="621"/>
                  </a:cubicBezTo>
                  <a:cubicBezTo>
                    <a:pt x="357" y="625"/>
                    <a:pt x="354" y="625"/>
                    <a:pt x="353" y="628"/>
                  </a:cubicBezTo>
                  <a:cubicBezTo>
                    <a:pt x="360" y="629"/>
                    <a:pt x="370" y="629"/>
                    <a:pt x="376" y="626"/>
                  </a:cubicBezTo>
                  <a:cubicBezTo>
                    <a:pt x="378" y="630"/>
                    <a:pt x="381" y="628"/>
                    <a:pt x="386" y="630"/>
                  </a:cubicBezTo>
                  <a:cubicBezTo>
                    <a:pt x="376" y="634"/>
                    <a:pt x="365" y="631"/>
                    <a:pt x="351" y="631"/>
                  </a:cubicBezTo>
                  <a:close/>
                  <a:moveTo>
                    <a:pt x="365" y="626"/>
                  </a:moveTo>
                  <a:cubicBezTo>
                    <a:pt x="365" y="621"/>
                    <a:pt x="372" y="622"/>
                    <a:pt x="376" y="623"/>
                  </a:cubicBezTo>
                  <a:cubicBezTo>
                    <a:pt x="374" y="626"/>
                    <a:pt x="372" y="626"/>
                    <a:pt x="369" y="628"/>
                  </a:cubicBezTo>
                  <a:cubicBezTo>
                    <a:pt x="370" y="623"/>
                    <a:pt x="368" y="626"/>
                    <a:pt x="365" y="626"/>
                  </a:cubicBezTo>
                  <a:close/>
                  <a:moveTo>
                    <a:pt x="386" y="160"/>
                  </a:moveTo>
                  <a:cubicBezTo>
                    <a:pt x="385" y="158"/>
                    <a:pt x="383" y="158"/>
                    <a:pt x="380" y="158"/>
                  </a:cubicBezTo>
                  <a:cubicBezTo>
                    <a:pt x="379" y="155"/>
                    <a:pt x="383" y="157"/>
                    <a:pt x="381" y="153"/>
                  </a:cubicBezTo>
                  <a:cubicBezTo>
                    <a:pt x="384" y="155"/>
                    <a:pt x="385" y="155"/>
                    <a:pt x="389" y="154"/>
                  </a:cubicBezTo>
                  <a:cubicBezTo>
                    <a:pt x="391" y="156"/>
                    <a:pt x="387" y="158"/>
                    <a:pt x="386" y="160"/>
                  </a:cubicBezTo>
                  <a:close/>
                  <a:moveTo>
                    <a:pt x="584" y="744"/>
                  </a:moveTo>
                  <a:cubicBezTo>
                    <a:pt x="588" y="745"/>
                    <a:pt x="593" y="744"/>
                    <a:pt x="595" y="745"/>
                  </a:cubicBezTo>
                  <a:cubicBezTo>
                    <a:pt x="596" y="751"/>
                    <a:pt x="589" y="750"/>
                    <a:pt x="584" y="750"/>
                  </a:cubicBezTo>
                  <a:cubicBezTo>
                    <a:pt x="583" y="747"/>
                    <a:pt x="584" y="748"/>
                    <a:pt x="584" y="744"/>
                  </a:cubicBezTo>
                  <a:close/>
                  <a:moveTo>
                    <a:pt x="567" y="736"/>
                  </a:moveTo>
                  <a:cubicBezTo>
                    <a:pt x="568" y="731"/>
                    <a:pt x="575" y="734"/>
                    <a:pt x="576" y="738"/>
                  </a:cubicBezTo>
                  <a:cubicBezTo>
                    <a:pt x="566" y="744"/>
                    <a:pt x="555" y="739"/>
                    <a:pt x="541" y="739"/>
                  </a:cubicBezTo>
                  <a:cubicBezTo>
                    <a:pt x="544" y="732"/>
                    <a:pt x="560" y="736"/>
                    <a:pt x="567" y="736"/>
                  </a:cubicBezTo>
                  <a:close/>
                  <a:moveTo>
                    <a:pt x="495" y="733"/>
                  </a:moveTo>
                  <a:cubicBezTo>
                    <a:pt x="493" y="738"/>
                    <a:pt x="484" y="736"/>
                    <a:pt x="479" y="735"/>
                  </a:cubicBezTo>
                  <a:cubicBezTo>
                    <a:pt x="482" y="730"/>
                    <a:pt x="491" y="731"/>
                    <a:pt x="495" y="733"/>
                  </a:cubicBezTo>
                  <a:close/>
                  <a:moveTo>
                    <a:pt x="790" y="727"/>
                  </a:moveTo>
                  <a:cubicBezTo>
                    <a:pt x="791" y="729"/>
                    <a:pt x="789" y="730"/>
                    <a:pt x="787" y="730"/>
                  </a:cubicBezTo>
                  <a:cubicBezTo>
                    <a:pt x="786" y="729"/>
                    <a:pt x="786" y="728"/>
                    <a:pt x="786" y="726"/>
                  </a:cubicBezTo>
                  <a:cubicBezTo>
                    <a:pt x="788" y="726"/>
                    <a:pt x="789" y="726"/>
                    <a:pt x="790" y="727"/>
                  </a:cubicBezTo>
                  <a:close/>
                  <a:moveTo>
                    <a:pt x="421" y="155"/>
                  </a:moveTo>
                  <a:cubicBezTo>
                    <a:pt x="423" y="156"/>
                    <a:pt x="424" y="160"/>
                    <a:pt x="423" y="162"/>
                  </a:cubicBezTo>
                  <a:cubicBezTo>
                    <a:pt x="420" y="161"/>
                    <a:pt x="419" y="157"/>
                    <a:pt x="421" y="155"/>
                  </a:cubicBezTo>
                  <a:close/>
                  <a:moveTo>
                    <a:pt x="414" y="155"/>
                  </a:moveTo>
                  <a:cubicBezTo>
                    <a:pt x="413" y="158"/>
                    <a:pt x="411" y="163"/>
                    <a:pt x="408" y="160"/>
                  </a:cubicBezTo>
                  <a:cubicBezTo>
                    <a:pt x="409" y="157"/>
                    <a:pt x="410" y="155"/>
                    <a:pt x="414" y="155"/>
                  </a:cubicBezTo>
                  <a:close/>
                  <a:moveTo>
                    <a:pt x="404" y="723"/>
                  </a:moveTo>
                  <a:cubicBezTo>
                    <a:pt x="405" y="721"/>
                    <a:pt x="410" y="721"/>
                    <a:pt x="412" y="722"/>
                  </a:cubicBezTo>
                  <a:cubicBezTo>
                    <a:pt x="411" y="726"/>
                    <a:pt x="408" y="722"/>
                    <a:pt x="404" y="723"/>
                  </a:cubicBezTo>
                  <a:close/>
                  <a:moveTo>
                    <a:pt x="414" y="720"/>
                  </a:moveTo>
                  <a:cubicBezTo>
                    <a:pt x="418" y="722"/>
                    <a:pt x="420" y="722"/>
                    <a:pt x="425" y="722"/>
                  </a:cubicBezTo>
                  <a:cubicBezTo>
                    <a:pt x="424" y="725"/>
                    <a:pt x="412" y="726"/>
                    <a:pt x="414" y="720"/>
                  </a:cubicBezTo>
                  <a:close/>
                  <a:moveTo>
                    <a:pt x="434" y="681"/>
                  </a:moveTo>
                  <a:cubicBezTo>
                    <a:pt x="428" y="680"/>
                    <a:pt x="419" y="682"/>
                    <a:pt x="414" y="678"/>
                  </a:cubicBezTo>
                  <a:cubicBezTo>
                    <a:pt x="420" y="670"/>
                    <a:pt x="428" y="674"/>
                    <a:pt x="436" y="679"/>
                  </a:cubicBezTo>
                  <a:cubicBezTo>
                    <a:pt x="439" y="679"/>
                    <a:pt x="441" y="677"/>
                    <a:pt x="444" y="676"/>
                  </a:cubicBezTo>
                  <a:cubicBezTo>
                    <a:pt x="445" y="679"/>
                    <a:pt x="452" y="680"/>
                    <a:pt x="454" y="685"/>
                  </a:cubicBezTo>
                  <a:cubicBezTo>
                    <a:pt x="447" y="690"/>
                    <a:pt x="437" y="687"/>
                    <a:pt x="434" y="681"/>
                  </a:cubicBezTo>
                  <a:close/>
                  <a:moveTo>
                    <a:pt x="440" y="723"/>
                  </a:moveTo>
                  <a:cubicBezTo>
                    <a:pt x="445" y="721"/>
                    <a:pt x="451" y="720"/>
                    <a:pt x="458" y="722"/>
                  </a:cubicBezTo>
                  <a:cubicBezTo>
                    <a:pt x="454" y="728"/>
                    <a:pt x="444" y="724"/>
                    <a:pt x="440" y="723"/>
                  </a:cubicBezTo>
                  <a:close/>
                  <a:moveTo>
                    <a:pt x="478" y="685"/>
                  </a:moveTo>
                  <a:cubicBezTo>
                    <a:pt x="474" y="685"/>
                    <a:pt x="474" y="685"/>
                    <a:pt x="474" y="685"/>
                  </a:cubicBezTo>
                  <a:cubicBezTo>
                    <a:pt x="474" y="684"/>
                    <a:pt x="475" y="683"/>
                    <a:pt x="476" y="683"/>
                  </a:cubicBezTo>
                  <a:cubicBezTo>
                    <a:pt x="476" y="682"/>
                    <a:pt x="476" y="680"/>
                    <a:pt x="475" y="680"/>
                  </a:cubicBezTo>
                  <a:cubicBezTo>
                    <a:pt x="479" y="677"/>
                    <a:pt x="479" y="684"/>
                    <a:pt x="478" y="685"/>
                  </a:cubicBezTo>
                  <a:close/>
                  <a:moveTo>
                    <a:pt x="455" y="633"/>
                  </a:moveTo>
                  <a:cubicBezTo>
                    <a:pt x="448" y="633"/>
                    <a:pt x="446" y="636"/>
                    <a:pt x="443" y="638"/>
                  </a:cubicBezTo>
                  <a:cubicBezTo>
                    <a:pt x="433" y="638"/>
                    <a:pt x="424" y="628"/>
                    <a:pt x="412" y="634"/>
                  </a:cubicBezTo>
                  <a:cubicBezTo>
                    <a:pt x="408" y="633"/>
                    <a:pt x="406" y="631"/>
                    <a:pt x="402" y="631"/>
                  </a:cubicBezTo>
                  <a:cubicBezTo>
                    <a:pt x="407" y="624"/>
                    <a:pt x="421" y="628"/>
                    <a:pt x="434" y="628"/>
                  </a:cubicBezTo>
                  <a:cubicBezTo>
                    <a:pt x="435" y="628"/>
                    <a:pt x="438" y="626"/>
                    <a:pt x="438" y="626"/>
                  </a:cubicBezTo>
                  <a:cubicBezTo>
                    <a:pt x="441" y="626"/>
                    <a:pt x="444" y="629"/>
                    <a:pt x="447" y="630"/>
                  </a:cubicBezTo>
                  <a:cubicBezTo>
                    <a:pt x="452" y="631"/>
                    <a:pt x="455" y="629"/>
                    <a:pt x="461" y="629"/>
                  </a:cubicBezTo>
                  <a:cubicBezTo>
                    <a:pt x="467" y="628"/>
                    <a:pt x="477" y="628"/>
                    <a:pt x="480" y="634"/>
                  </a:cubicBezTo>
                  <a:cubicBezTo>
                    <a:pt x="474" y="635"/>
                    <a:pt x="460" y="640"/>
                    <a:pt x="455" y="633"/>
                  </a:cubicBezTo>
                  <a:close/>
                  <a:moveTo>
                    <a:pt x="508" y="155"/>
                  </a:moveTo>
                  <a:cubicBezTo>
                    <a:pt x="509" y="154"/>
                    <a:pt x="513" y="154"/>
                    <a:pt x="514" y="155"/>
                  </a:cubicBezTo>
                  <a:cubicBezTo>
                    <a:pt x="513" y="158"/>
                    <a:pt x="512" y="159"/>
                    <a:pt x="509" y="160"/>
                  </a:cubicBezTo>
                  <a:cubicBezTo>
                    <a:pt x="509" y="158"/>
                    <a:pt x="507" y="158"/>
                    <a:pt x="508" y="155"/>
                  </a:cubicBezTo>
                  <a:close/>
                  <a:moveTo>
                    <a:pt x="482" y="636"/>
                  </a:moveTo>
                  <a:cubicBezTo>
                    <a:pt x="483" y="635"/>
                    <a:pt x="482" y="635"/>
                    <a:pt x="482" y="634"/>
                  </a:cubicBezTo>
                  <a:cubicBezTo>
                    <a:pt x="483" y="632"/>
                    <a:pt x="488" y="634"/>
                    <a:pt x="493" y="634"/>
                  </a:cubicBezTo>
                  <a:cubicBezTo>
                    <a:pt x="491" y="637"/>
                    <a:pt x="486" y="636"/>
                    <a:pt x="482" y="636"/>
                  </a:cubicBezTo>
                  <a:close/>
                  <a:moveTo>
                    <a:pt x="489" y="679"/>
                  </a:moveTo>
                  <a:cubicBezTo>
                    <a:pt x="489" y="672"/>
                    <a:pt x="498" y="676"/>
                    <a:pt x="508" y="675"/>
                  </a:cubicBezTo>
                  <a:cubicBezTo>
                    <a:pt x="503" y="680"/>
                    <a:pt x="495" y="678"/>
                    <a:pt x="489" y="679"/>
                  </a:cubicBezTo>
                  <a:close/>
                  <a:moveTo>
                    <a:pt x="508" y="635"/>
                  </a:moveTo>
                  <a:cubicBezTo>
                    <a:pt x="513" y="636"/>
                    <a:pt x="517" y="635"/>
                    <a:pt x="521" y="636"/>
                  </a:cubicBezTo>
                  <a:cubicBezTo>
                    <a:pt x="518" y="638"/>
                    <a:pt x="517" y="637"/>
                    <a:pt x="517" y="640"/>
                  </a:cubicBezTo>
                  <a:cubicBezTo>
                    <a:pt x="512" y="641"/>
                    <a:pt x="513" y="639"/>
                    <a:pt x="508" y="639"/>
                  </a:cubicBezTo>
                  <a:lnTo>
                    <a:pt x="508" y="635"/>
                  </a:lnTo>
                  <a:close/>
                  <a:moveTo>
                    <a:pt x="511" y="645"/>
                  </a:moveTo>
                  <a:cubicBezTo>
                    <a:pt x="513" y="640"/>
                    <a:pt x="523" y="646"/>
                    <a:pt x="530" y="645"/>
                  </a:cubicBezTo>
                  <a:cubicBezTo>
                    <a:pt x="524" y="646"/>
                    <a:pt x="517" y="647"/>
                    <a:pt x="511" y="645"/>
                  </a:cubicBezTo>
                  <a:close/>
                  <a:moveTo>
                    <a:pt x="525" y="639"/>
                  </a:moveTo>
                  <a:cubicBezTo>
                    <a:pt x="527" y="641"/>
                    <a:pt x="528" y="638"/>
                    <a:pt x="532" y="639"/>
                  </a:cubicBezTo>
                  <a:cubicBezTo>
                    <a:pt x="533" y="642"/>
                    <a:pt x="524" y="642"/>
                    <a:pt x="525" y="639"/>
                  </a:cubicBezTo>
                  <a:close/>
                  <a:moveTo>
                    <a:pt x="541" y="640"/>
                  </a:moveTo>
                  <a:cubicBezTo>
                    <a:pt x="538" y="639"/>
                    <a:pt x="538" y="637"/>
                    <a:pt x="536" y="640"/>
                  </a:cubicBezTo>
                  <a:cubicBezTo>
                    <a:pt x="534" y="639"/>
                    <a:pt x="534" y="636"/>
                    <a:pt x="530" y="635"/>
                  </a:cubicBezTo>
                  <a:cubicBezTo>
                    <a:pt x="535" y="631"/>
                    <a:pt x="538" y="634"/>
                    <a:pt x="545" y="633"/>
                  </a:cubicBezTo>
                  <a:cubicBezTo>
                    <a:pt x="545" y="637"/>
                    <a:pt x="543" y="639"/>
                    <a:pt x="541" y="640"/>
                  </a:cubicBezTo>
                  <a:close/>
                  <a:moveTo>
                    <a:pt x="766" y="645"/>
                  </a:moveTo>
                  <a:cubicBezTo>
                    <a:pt x="768" y="644"/>
                    <a:pt x="771" y="646"/>
                    <a:pt x="773" y="647"/>
                  </a:cubicBezTo>
                  <a:cubicBezTo>
                    <a:pt x="772" y="649"/>
                    <a:pt x="768" y="648"/>
                    <a:pt x="766" y="648"/>
                  </a:cubicBezTo>
                  <a:lnTo>
                    <a:pt x="766" y="645"/>
                  </a:lnTo>
                  <a:close/>
                  <a:moveTo>
                    <a:pt x="558" y="673"/>
                  </a:moveTo>
                  <a:cubicBezTo>
                    <a:pt x="557" y="671"/>
                    <a:pt x="562" y="674"/>
                    <a:pt x="561" y="670"/>
                  </a:cubicBezTo>
                  <a:cubicBezTo>
                    <a:pt x="563" y="670"/>
                    <a:pt x="563" y="672"/>
                    <a:pt x="566" y="672"/>
                  </a:cubicBezTo>
                  <a:cubicBezTo>
                    <a:pt x="565" y="676"/>
                    <a:pt x="561" y="673"/>
                    <a:pt x="558" y="673"/>
                  </a:cubicBezTo>
                  <a:close/>
                  <a:moveTo>
                    <a:pt x="659" y="658"/>
                  </a:moveTo>
                  <a:cubicBezTo>
                    <a:pt x="663" y="654"/>
                    <a:pt x="675" y="654"/>
                    <a:pt x="680" y="659"/>
                  </a:cubicBezTo>
                  <a:cubicBezTo>
                    <a:pt x="675" y="662"/>
                    <a:pt x="667" y="658"/>
                    <a:pt x="659" y="658"/>
                  </a:cubicBezTo>
                  <a:close/>
                  <a:moveTo>
                    <a:pt x="683" y="682"/>
                  </a:moveTo>
                  <a:cubicBezTo>
                    <a:pt x="683" y="679"/>
                    <a:pt x="686" y="679"/>
                    <a:pt x="687" y="681"/>
                  </a:cubicBezTo>
                  <a:cubicBezTo>
                    <a:pt x="687" y="682"/>
                    <a:pt x="684" y="683"/>
                    <a:pt x="683" y="682"/>
                  </a:cubicBezTo>
                  <a:close/>
                  <a:moveTo>
                    <a:pt x="686" y="660"/>
                  </a:moveTo>
                  <a:cubicBezTo>
                    <a:pt x="687" y="657"/>
                    <a:pt x="689" y="655"/>
                    <a:pt x="690" y="652"/>
                  </a:cubicBezTo>
                  <a:cubicBezTo>
                    <a:pt x="693" y="652"/>
                    <a:pt x="697" y="655"/>
                    <a:pt x="698" y="652"/>
                  </a:cubicBezTo>
                  <a:cubicBezTo>
                    <a:pt x="694" y="649"/>
                    <a:pt x="684" y="653"/>
                    <a:pt x="680" y="650"/>
                  </a:cubicBezTo>
                  <a:cubicBezTo>
                    <a:pt x="679" y="648"/>
                    <a:pt x="679" y="644"/>
                    <a:pt x="680" y="648"/>
                  </a:cubicBezTo>
                  <a:cubicBezTo>
                    <a:pt x="689" y="649"/>
                    <a:pt x="697" y="648"/>
                    <a:pt x="704" y="649"/>
                  </a:cubicBezTo>
                  <a:cubicBezTo>
                    <a:pt x="704" y="656"/>
                    <a:pt x="710" y="657"/>
                    <a:pt x="713" y="659"/>
                  </a:cubicBezTo>
                  <a:cubicBezTo>
                    <a:pt x="706" y="665"/>
                    <a:pt x="694" y="660"/>
                    <a:pt x="686" y="660"/>
                  </a:cubicBezTo>
                  <a:close/>
                  <a:moveTo>
                    <a:pt x="731" y="678"/>
                  </a:moveTo>
                  <a:cubicBezTo>
                    <a:pt x="730" y="677"/>
                    <a:pt x="730" y="675"/>
                    <a:pt x="730" y="673"/>
                  </a:cubicBezTo>
                  <a:cubicBezTo>
                    <a:pt x="732" y="673"/>
                    <a:pt x="733" y="673"/>
                    <a:pt x="734" y="674"/>
                  </a:cubicBezTo>
                  <a:cubicBezTo>
                    <a:pt x="735" y="677"/>
                    <a:pt x="732" y="676"/>
                    <a:pt x="731" y="678"/>
                  </a:cubicBezTo>
                  <a:close/>
                  <a:moveTo>
                    <a:pt x="718" y="659"/>
                  </a:moveTo>
                  <a:cubicBezTo>
                    <a:pt x="722" y="657"/>
                    <a:pt x="715" y="657"/>
                    <a:pt x="715" y="654"/>
                  </a:cubicBezTo>
                  <a:cubicBezTo>
                    <a:pt x="720" y="653"/>
                    <a:pt x="720" y="653"/>
                    <a:pt x="723" y="653"/>
                  </a:cubicBezTo>
                  <a:cubicBezTo>
                    <a:pt x="715" y="642"/>
                    <a:pt x="703" y="650"/>
                    <a:pt x="693" y="643"/>
                  </a:cubicBezTo>
                  <a:cubicBezTo>
                    <a:pt x="691" y="643"/>
                    <a:pt x="693" y="647"/>
                    <a:pt x="689" y="645"/>
                  </a:cubicBezTo>
                  <a:cubicBezTo>
                    <a:pt x="689" y="644"/>
                    <a:pt x="690" y="644"/>
                    <a:pt x="691" y="644"/>
                  </a:cubicBezTo>
                  <a:cubicBezTo>
                    <a:pt x="680" y="636"/>
                    <a:pt x="663" y="645"/>
                    <a:pt x="653" y="641"/>
                  </a:cubicBezTo>
                  <a:cubicBezTo>
                    <a:pt x="651" y="644"/>
                    <a:pt x="646" y="644"/>
                    <a:pt x="641" y="645"/>
                  </a:cubicBezTo>
                  <a:cubicBezTo>
                    <a:pt x="641" y="650"/>
                    <a:pt x="632" y="648"/>
                    <a:pt x="623" y="649"/>
                  </a:cubicBezTo>
                  <a:cubicBezTo>
                    <a:pt x="634" y="652"/>
                    <a:pt x="646" y="653"/>
                    <a:pt x="656" y="656"/>
                  </a:cubicBezTo>
                  <a:cubicBezTo>
                    <a:pt x="652" y="661"/>
                    <a:pt x="642" y="656"/>
                    <a:pt x="635" y="659"/>
                  </a:cubicBezTo>
                  <a:cubicBezTo>
                    <a:pt x="619" y="654"/>
                    <a:pt x="593" y="658"/>
                    <a:pt x="578" y="655"/>
                  </a:cubicBezTo>
                  <a:cubicBezTo>
                    <a:pt x="580" y="651"/>
                    <a:pt x="588" y="654"/>
                    <a:pt x="593" y="653"/>
                  </a:cubicBezTo>
                  <a:cubicBezTo>
                    <a:pt x="595" y="649"/>
                    <a:pt x="586" y="646"/>
                    <a:pt x="584" y="647"/>
                  </a:cubicBezTo>
                  <a:cubicBezTo>
                    <a:pt x="591" y="643"/>
                    <a:pt x="598" y="647"/>
                    <a:pt x="610" y="645"/>
                  </a:cubicBezTo>
                  <a:cubicBezTo>
                    <a:pt x="607" y="641"/>
                    <a:pt x="597" y="645"/>
                    <a:pt x="595" y="641"/>
                  </a:cubicBezTo>
                  <a:cubicBezTo>
                    <a:pt x="589" y="648"/>
                    <a:pt x="581" y="639"/>
                    <a:pt x="573" y="644"/>
                  </a:cubicBezTo>
                  <a:cubicBezTo>
                    <a:pt x="573" y="645"/>
                    <a:pt x="575" y="646"/>
                    <a:pt x="574" y="647"/>
                  </a:cubicBezTo>
                  <a:cubicBezTo>
                    <a:pt x="572" y="647"/>
                    <a:pt x="570" y="647"/>
                    <a:pt x="569" y="646"/>
                  </a:cubicBezTo>
                  <a:cubicBezTo>
                    <a:pt x="569" y="645"/>
                    <a:pt x="570" y="644"/>
                    <a:pt x="572" y="645"/>
                  </a:cubicBezTo>
                  <a:cubicBezTo>
                    <a:pt x="565" y="641"/>
                    <a:pt x="556" y="641"/>
                    <a:pt x="547" y="639"/>
                  </a:cubicBezTo>
                  <a:cubicBezTo>
                    <a:pt x="546" y="630"/>
                    <a:pt x="557" y="637"/>
                    <a:pt x="560" y="632"/>
                  </a:cubicBezTo>
                  <a:cubicBezTo>
                    <a:pt x="562" y="635"/>
                    <a:pt x="564" y="633"/>
                    <a:pt x="568" y="632"/>
                  </a:cubicBezTo>
                  <a:cubicBezTo>
                    <a:pt x="583" y="631"/>
                    <a:pt x="599" y="641"/>
                    <a:pt x="613" y="633"/>
                  </a:cubicBezTo>
                  <a:cubicBezTo>
                    <a:pt x="634" y="635"/>
                    <a:pt x="659" y="634"/>
                    <a:pt x="686" y="634"/>
                  </a:cubicBezTo>
                  <a:cubicBezTo>
                    <a:pt x="702" y="638"/>
                    <a:pt x="731" y="635"/>
                    <a:pt x="751" y="639"/>
                  </a:cubicBezTo>
                  <a:cubicBezTo>
                    <a:pt x="751" y="643"/>
                    <a:pt x="744" y="639"/>
                    <a:pt x="743" y="642"/>
                  </a:cubicBezTo>
                  <a:cubicBezTo>
                    <a:pt x="749" y="645"/>
                    <a:pt x="751" y="641"/>
                    <a:pt x="757" y="645"/>
                  </a:cubicBezTo>
                  <a:cubicBezTo>
                    <a:pt x="755" y="649"/>
                    <a:pt x="746" y="645"/>
                    <a:pt x="749" y="650"/>
                  </a:cubicBezTo>
                  <a:cubicBezTo>
                    <a:pt x="747" y="648"/>
                    <a:pt x="744" y="648"/>
                    <a:pt x="743" y="645"/>
                  </a:cubicBezTo>
                  <a:cubicBezTo>
                    <a:pt x="737" y="650"/>
                    <a:pt x="729" y="648"/>
                    <a:pt x="724" y="652"/>
                  </a:cubicBezTo>
                  <a:cubicBezTo>
                    <a:pt x="739" y="655"/>
                    <a:pt x="754" y="651"/>
                    <a:pt x="765" y="657"/>
                  </a:cubicBezTo>
                  <a:cubicBezTo>
                    <a:pt x="749" y="657"/>
                    <a:pt x="738" y="662"/>
                    <a:pt x="718" y="659"/>
                  </a:cubicBezTo>
                  <a:close/>
                  <a:moveTo>
                    <a:pt x="765" y="657"/>
                  </a:moveTo>
                  <a:cubicBezTo>
                    <a:pt x="767" y="654"/>
                    <a:pt x="772" y="655"/>
                    <a:pt x="775" y="657"/>
                  </a:cubicBezTo>
                  <a:cubicBezTo>
                    <a:pt x="773" y="659"/>
                    <a:pt x="768" y="657"/>
                    <a:pt x="765" y="657"/>
                  </a:cubicBezTo>
                  <a:close/>
                  <a:moveTo>
                    <a:pt x="767" y="685"/>
                  </a:moveTo>
                  <a:cubicBezTo>
                    <a:pt x="769" y="683"/>
                    <a:pt x="773" y="686"/>
                    <a:pt x="777" y="685"/>
                  </a:cubicBezTo>
                  <a:cubicBezTo>
                    <a:pt x="774" y="687"/>
                    <a:pt x="769" y="688"/>
                    <a:pt x="767" y="685"/>
                  </a:cubicBezTo>
                  <a:close/>
                  <a:moveTo>
                    <a:pt x="826" y="147"/>
                  </a:moveTo>
                  <a:cubicBezTo>
                    <a:pt x="823" y="148"/>
                    <a:pt x="824" y="143"/>
                    <a:pt x="822" y="143"/>
                  </a:cubicBezTo>
                  <a:cubicBezTo>
                    <a:pt x="822" y="141"/>
                    <a:pt x="828" y="142"/>
                    <a:pt x="829" y="143"/>
                  </a:cubicBezTo>
                  <a:cubicBezTo>
                    <a:pt x="829" y="145"/>
                    <a:pt x="827" y="146"/>
                    <a:pt x="826" y="147"/>
                  </a:cubicBezTo>
                  <a:close/>
                  <a:moveTo>
                    <a:pt x="822" y="124"/>
                  </a:moveTo>
                  <a:cubicBezTo>
                    <a:pt x="821" y="122"/>
                    <a:pt x="820" y="121"/>
                    <a:pt x="819" y="121"/>
                  </a:cubicBezTo>
                  <a:cubicBezTo>
                    <a:pt x="818" y="118"/>
                    <a:pt x="820" y="118"/>
                    <a:pt x="821" y="116"/>
                  </a:cubicBezTo>
                  <a:cubicBezTo>
                    <a:pt x="819" y="111"/>
                    <a:pt x="814" y="111"/>
                    <a:pt x="809" y="111"/>
                  </a:cubicBezTo>
                  <a:cubicBezTo>
                    <a:pt x="812" y="108"/>
                    <a:pt x="822" y="105"/>
                    <a:pt x="824" y="110"/>
                  </a:cubicBezTo>
                  <a:cubicBezTo>
                    <a:pt x="837" y="113"/>
                    <a:pt x="854" y="106"/>
                    <a:pt x="863" y="111"/>
                  </a:cubicBezTo>
                  <a:cubicBezTo>
                    <a:pt x="857" y="112"/>
                    <a:pt x="854" y="117"/>
                    <a:pt x="845" y="115"/>
                  </a:cubicBezTo>
                  <a:cubicBezTo>
                    <a:pt x="847" y="118"/>
                    <a:pt x="852" y="118"/>
                    <a:pt x="855" y="120"/>
                  </a:cubicBezTo>
                  <a:cubicBezTo>
                    <a:pt x="844" y="123"/>
                    <a:pt x="834" y="119"/>
                    <a:pt x="822" y="124"/>
                  </a:cubicBezTo>
                  <a:close/>
                  <a:moveTo>
                    <a:pt x="843" y="175"/>
                  </a:moveTo>
                  <a:cubicBezTo>
                    <a:pt x="844" y="173"/>
                    <a:pt x="848" y="174"/>
                    <a:pt x="849" y="172"/>
                  </a:cubicBezTo>
                  <a:cubicBezTo>
                    <a:pt x="851" y="173"/>
                    <a:pt x="852" y="174"/>
                    <a:pt x="852" y="176"/>
                  </a:cubicBezTo>
                  <a:cubicBezTo>
                    <a:pt x="849" y="176"/>
                    <a:pt x="847" y="174"/>
                    <a:pt x="843" y="175"/>
                  </a:cubicBezTo>
                  <a:close/>
                  <a:moveTo>
                    <a:pt x="856" y="175"/>
                  </a:moveTo>
                  <a:cubicBezTo>
                    <a:pt x="853" y="169"/>
                    <a:pt x="849" y="169"/>
                    <a:pt x="844" y="167"/>
                  </a:cubicBezTo>
                  <a:cubicBezTo>
                    <a:pt x="847" y="159"/>
                    <a:pt x="865" y="164"/>
                    <a:pt x="871" y="168"/>
                  </a:cubicBezTo>
                  <a:cubicBezTo>
                    <a:pt x="870" y="174"/>
                    <a:pt x="861" y="172"/>
                    <a:pt x="856" y="175"/>
                  </a:cubicBezTo>
                  <a:close/>
                  <a:moveTo>
                    <a:pt x="876" y="696"/>
                  </a:moveTo>
                  <a:cubicBezTo>
                    <a:pt x="877" y="694"/>
                    <a:pt x="882" y="696"/>
                    <a:pt x="884" y="695"/>
                  </a:cubicBezTo>
                  <a:cubicBezTo>
                    <a:pt x="884" y="699"/>
                    <a:pt x="877" y="697"/>
                    <a:pt x="876" y="696"/>
                  </a:cubicBezTo>
                  <a:close/>
                  <a:moveTo>
                    <a:pt x="885" y="696"/>
                  </a:moveTo>
                  <a:cubicBezTo>
                    <a:pt x="888" y="697"/>
                    <a:pt x="887" y="696"/>
                    <a:pt x="890" y="696"/>
                  </a:cubicBezTo>
                  <a:cubicBezTo>
                    <a:pt x="890" y="698"/>
                    <a:pt x="891" y="699"/>
                    <a:pt x="892" y="699"/>
                  </a:cubicBezTo>
                  <a:cubicBezTo>
                    <a:pt x="890" y="701"/>
                    <a:pt x="886" y="698"/>
                    <a:pt x="885" y="696"/>
                  </a:cubicBezTo>
                  <a:close/>
                  <a:moveTo>
                    <a:pt x="900" y="169"/>
                  </a:moveTo>
                  <a:cubicBezTo>
                    <a:pt x="894" y="178"/>
                    <a:pt x="881" y="171"/>
                    <a:pt x="872" y="172"/>
                  </a:cubicBezTo>
                  <a:cubicBezTo>
                    <a:pt x="876" y="165"/>
                    <a:pt x="897" y="164"/>
                    <a:pt x="902" y="170"/>
                  </a:cubicBezTo>
                  <a:cubicBezTo>
                    <a:pt x="901" y="170"/>
                    <a:pt x="901" y="169"/>
                    <a:pt x="900" y="169"/>
                  </a:cubicBezTo>
                  <a:close/>
                  <a:moveTo>
                    <a:pt x="915" y="94"/>
                  </a:moveTo>
                  <a:cubicBezTo>
                    <a:pt x="913" y="92"/>
                    <a:pt x="914" y="91"/>
                    <a:pt x="913" y="87"/>
                  </a:cubicBezTo>
                  <a:cubicBezTo>
                    <a:pt x="918" y="87"/>
                    <a:pt x="918" y="87"/>
                    <a:pt x="918" y="87"/>
                  </a:cubicBezTo>
                  <a:cubicBezTo>
                    <a:pt x="919" y="91"/>
                    <a:pt x="917" y="92"/>
                    <a:pt x="915" y="94"/>
                  </a:cubicBezTo>
                  <a:close/>
                  <a:moveTo>
                    <a:pt x="945" y="692"/>
                  </a:moveTo>
                  <a:cubicBezTo>
                    <a:pt x="941" y="692"/>
                    <a:pt x="940" y="692"/>
                    <a:pt x="937" y="691"/>
                  </a:cubicBezTo>
                  <a:cubicBezTo>
                    <a:pt x="938" y="690"/>
                    <a:pt x="938" y="689"/>
                    <a:pt x="937" y="689"/>
                  </a:cubicBezTo>
                  <a:cubicBezTo>
                    <a:pt x="938" y="688"/>
                    <a:pt x="943" y="691"/>
                    <a:pt x="941" y="687"/>
                  </a:cubicBezTo>
                  <a:cubicBezTo>
                    <a:pt x="941" y="686"/>
                    <a:pt x="943" y="686"/>
                    <a:pt x="944" y="686"/>
                  </a:cubicBezTo>
                  <a:cubicBezTo>
                    <a:pt x="943" y="689"/>
                    <a:pt x="945" y="689"/>
                    <a:pt x="945" y="692"/>
                  </a:cubicBezTo>
                  <a:close/>
                  <a:moveTo>
                    <a:pt x="954" y="688"/>
                  </a:moveTo>
                  <a:cubicBezTo>
                    <a:pt x="957" y="689"/>
                    <a:pt x="957" y="686"/>
                    <a:pt x="958" y="688"/>
                  </a:cubicBezTo>
                  <a:cubicBezTo>
                    <a:pt x="955" y="689"/>
                    <a:pt x="955" y="690"/>
                    <a:pt x="955" y="693"/>
                  </a:cubicBezTo>
                  <a:cubicBezTo>
                    <a:pt x="952" y="692"/>
                    <a:pt x="954" y="690"/>
                    <a:pt x="954" y="688"/>
                  </a:cubicBezTo>
                  <a:close/>
                  <a:moveTo>
                    <a:pt x="958" y="698"/>
                  </a:moveTo>
                  <a:cubicBezTo>
                    <a:pt x="958" y="699"/>
                    <a:pt x="956" y="699"/>
                    <a:pt x="957" y="701"/>
                  </a:cubicBezTo>
                  <a:cubicBezTo>
                    <a:pt x="956" y="701"/>
                    <a:pt x="956" y="699"/>
                    <a:pt x="955" y="699"/>
                  </a:cubicBezTo>
                  <a:cubicBezTo>
                    <a:pt x="956" y="696"/>
                    <a:pt x="958" y="695"/>
                    <a:pt x="958" y="693"/>
                  </a:cubicBezTo>
                  <a:cubicBezTo>
                    <a:pt x="960" y="692"/>
                    <a:pt x="960" y="694"/>
                    <a:pt x="962" y="694"/>
                  </a:cubicBezTo>
                  <a:cubicBezTo>
                    <a:pt x="961" y="695"/>
                    <a:pt x="956" y="695"/>
                    <a:pt x="958" y="698"/>
                  </a:cubicBezTo>
                  <a:close/>
                  <a:moveTo>
                    <a:pt x="1020" y="737"/>
                  </a:moveTo>
                  <a:cubicBezTo>
                    <a:pt x="1019" y="741"/>
                    <a:pt x="1013" y="738"/>
                    <a:pt x="1010" y="738"/>
                  </a:cubicBezTo>
                  <a:cubicBezTo>
                    <a:pt x="1012" y="735"/>
                    <a:pt x="1018" y="734"/>
                    <a:pt x="1020" y="737"/>
                  </a:cubicBezTo>
                  <a:close/>
                  <a:moveTo>
                    <a:pt x="1009" y="736"/>
                  </a:moveTo>
                  <a:cubicBezTo>
                    <a:pt x="1009" y="739"/>
                    <a:pt x="1009" y="739"/>
                    <a:pt x="1009" y="739"/>
                  </a:cubicBezTo>
                  <a:cubicBezTo>
                    <a:pt x="1007" y="739"/>
                    <a:pt x="1007" y="738"/>
                    <a:pt x="1008" y="738"/>
                  </a:cubicBezTo>
                  <a:cubicBezTo>
                    <a:pt x="1006" y="738"/>
                    <a:pt x="998" y="740"/>
                    <a:pt x="992" y="739"/>
                  </a:cubicBezTo>
                  <a:cubicBezTo>
                    <a:pt x="997" y="735"/>
                    <a:pt x="1004" y="735"/>
                    <a:pt x="1009" y="736"/>
                  </a:cubicBezTo>
                  <a:close/>
                  <a:moveTo>
                    <a:pt x="1152" y="688"/>
                  </a:moveTo>
                  <a:cubicBezTo>
                    <a:pt x="1152" y="692"/>
                    <a:pt x="1145" y="693"/>
                    <a:pt x="1144" y="689"/>
                  </a:cubicBezTo>
                  <a:cubicBezTo>
                    <a:pt x="1149" y="688"/>
                    <a:pt x="1149" y="689"/>
                    <a:pt x="1152" y="688"/>
                  </a:cubicBezTo>
                  <a:close/>
                  <a:moveTo>
                    <a:pt x="1007" y="648"/>
                  </a:moveTo>
                  <a:cubicBezTo>
                    <a:pt x="1009" y="646"/>
                    <a:pt x="1022" y="647"/>
                    <a:pt x="1022" y="652"/>
                  </a:cubicBezTo>
                  <a:cubicBezTo>
                    <a:pt x="1016" y="656"/>
                    <a:pt x="1009" y="655"/>
                    <a:pt x="1007" y="648"/>
                  </a:cubicBezTo>
                  <a:close/>
                  <a:moveTo>
                    <a:pt x="1138" y="628"/>
                  </a:moveTo>
                  <a:cubicBezTo>
                    <a:pt x="1140" y="626"/>
                    <a:pt x="1139" y="628"/>
                    <a:pt x="1141" y="628"/>
                  </a:cubicBezTo>
                  <a:cubicBezTo>
                    <a:pt x="1142" y="631"/>
                    <a:pt x="1137" y="631"/>
                    <a:pt x="1138" y="628"/>
                  </a:cubicBezTo>
                  <a:close/>
                  <a:moveTo>
                    <a:pt x="1160" y="635"/>
                  </a:moveTo>
                  <a:cubicBezTo>
                    <a:pt x="1160" y="632"/>
                    <a:pt x="1167" y="634"/>
                    <a:pt x="1166" y="629"/>
                  </a:cubicBezTo>
                  <a:cubicBezTo>
                    <a:pt x="1170" y="629"/>
                    <a:pt x="1174" y="631"/>
                    <a:pt x="1177" y="629"/>
                  </a:cubicBezTo>
                  <a:cubicBezTo>
                    <a:pt x="1174" y="633"/>
                    <a:pt x="1178" y="632"/>
                    <a:pt x="1179" y="636"/>
                  </a:cubicBezTo>
                  <a:cubicBezTo>
                    <a:pt x="1173" y="639"/>
                    <a:pt x="1165" y="638"/>
                    <a:pt x="1160" y="635"/>
                  </a:cubicBezTo>
                  <a:close/>
                  <a:moveTo>
                    <a:pt x="1187" y="638"/>
                  </a:moveTo>
                  <a:cubicBezTo>
                    <a:pt x="1184" y="638"/>
                    <a:pt x="1184" y="636"/>
                    <a:pt x="1181" y="637"/>
                  </a:cubicBezTo>
                  <a:cubicBezTo>
                    <a:pt x="1182" y="632"/>
                    <a:pt x="1192" y="633"/>
                    <a:pt x="1194" y="636"/>
                  </a:cubicBezTo>
                  <a:cubicBezTo>
                    <a:pt x="1189" y="636"/>
                    <a:pt x="1189" y="635"/>
                    <a:pt x="1187" y="638"/>
                  </a:cubicBezTo>
                  <a:close/>
                  <a:moveTo>
                    <a:pt x="64" y="79"/>
                  </a:moveTo>
                  <a:cubicBezTo>
                    <a:pt x="60" y="74"/>
                    <a:pt x="48" y="80"/>
                    <a:pt x="42" y="78"/>
                  </a:cubicBezTo>
                  <a:cubicBezTo>
                    <a:pt x="49" y="80"/>
                    <a:pt x="60" y="85"/>
                    <a:pt x="64" y="79"/>
                  </a:cubicBezTo>
                  <a:close/>
                  <a:moveTo>
                    <a:pt x="733" y="88"/>
                  </a:moveTo>
                  <a:cubicBezTo>
                    <a:pt x="740" y="89"/>
                    <a:pt x="741" y="85"/>
                    <a:pt x="746" y="87"/>
                  </a:cubicBezTo>
                  <a:cubicBezTo>
                    <a:pt x="746" y="84"/>
                    <a:pt x="749" y="87"/>
                    <a:pt x="750" y="83"/>
                  </a:cubicBezTo>
                  <a:cubicBezTo>
                    <a:pt x="746" y="80"/>
                    <a:pt x="742" y="76"/>
                    <a:pt x="734" y="77"/>
                  </a:cubicBezTo>
                  <a:cubicBezTo>
                    <a:pt x="737" y="80"/>
                    <a:pt x="733" y="82"/>
                    <a:pt x="734" y="85"/>
                  </a:cubicBezTo>
                  <a:cubicBezTo>
                    <a:pt x="732" y="85"/>
                    <a:pt x="733" y="82"/>
                    <a:pt x="731" y="82"/>
                  </a:cubicBezTo>
                  <a:cubicBezTo>
                    <a:pt x="732" y="85"/>
                    <a:pt x="727" y="81"/>
                    <a:pt x="728" y="84"/>
                  </a:cubicBezTo>
                  <a:cubicBezTo>
                    <a:pt x="731" y="84"/>
                    <a:pt x="734" y="84"/>
                    <a:pt x="733" y="88"/>
                  </a:cubicBezTo>
                  <a:close/>
                  <a:moveTo>
                    <a:pt x="363" y="106"/>
                  </a:moveTo>
                  <a:cubicBezTo>
                    <a:pt x="362" y="109"/>
                    <a:pt x="362" y="109"/>
                    <a:pt x="364" y="111"/>
                  </a:cubicBezTo>
                  <a:cubicBezTo>
                    <a:pt x="369" y="112"/>
                    <a:pt x="366" y="107"/>
                    <a:pt x="370" y="107"/>
                  </a:cubicBezTo>
                  <a:cubicBezTo>
                    <a:pt x="370" y="111"/>
                    <a:pt x="372" y="113"/>
                    <a:pt x="368" y="114"/>
                  </a:cubicBezTo>
                  <a:cubicBezTo>
                    <a:pt x="365" y="113"/>
                    <a:pt x="362" y="113"/>
                    <a:pt x="360" y="114"/>
                  </a:cubicBezTo>
                  <a:cubicBezTo>
                    <a:pt x="365" y="115"/>
                    <a:pt x="363" y="118"/>
                    <a:pt x="361" y="120"/>
                  </a:cubicBezTo>
                  <a:cubicBezTo>
                    <a:pt x="363" y="122"/>
                    <a:pt x="368" y="120"/>
                    <a:pt x="371" y="121"/>
                  </a:cubicBezTo>
                  <a:cubicBezTo>
                    <a:pt x="372" y="119"/>
                    <a:pt x="368" y="118"/>
                    <a:pt x="370" y="117"/>
                  </a:cubicBezTo>
                  <a:cubicBezTo>
                    <a:pt x="374" y="117"/>
                    <a:pt x="374" y="121"/>
                    <a:pt x="376" y="122"/>
                  </a:cubicBezTo>
                  <a:cubicBezTo>
                    <a:pt x="378" y="122"/>
                    <a:pt x="379" y="120"/>
                    <a:pt x="382" y="121"/>
                  </a:cubicBezTo>
                  <a:cubicBezTo>
                    <a:pt x="383" y="126"/>
                    <a:pt x="386" y="123"/>
                    <a:pt x="390" y="126"/>
                  </a:cubicBezTo>
                  <a:cubicBezTo>
                    <a:pt x="390" y="124"/>
                    <a:pt x="390" y="123"/>
                    <a:pt x="391" y="123"/>
                  </a:cubicBezTo>
                  <a:cubicBezTo>
                    <a:pt x="390" y="124"/>
                    <a:pt x="390" y="127"/>
                    <a:pt x="393" y="127"/>
                  </a:cubicBezTo>
                  <a:cubicBezTo>
                    <a:pt x="405" y="117"/>
                    <a:pt x="416" y="136"/>
                    <a:pt x="429" y="127"/>
                  </a:cubicBezTo>
                  <a:cubicBezTo>
                    <a:pt x="434" y="127"/>
                    <a:pt x="438" y="129"/>
                    <a:pt x="443" y="130"/>
                  </a:cubicBezTo>
                  <a:cubicBezTo>
                    <a:pt x="446" y="129"/>
                    <a:pt x="445" y="125"/>
                    <a:pt x="449" y="126"/>
                  </a:cubicBezTo>
                  <a:cubicBezTo>
                    <a:pt x="452" y="127"/>
                    <a:pt x="455" y="130"/>
                    <a:pt x="459" y="129"/>
                  </a:cubicBezTo>
                  <a:cubicBezTo>
                    <a:pt x="462" y="131"/>
                    <a:pt x="458" y="133"/>
                    <a:pt x="460" y="133"/>
                  </a:cubicBezTo>
                  <a:cubicBezTo>
                    <a:pt x="461" y="132"/>
                    <a:pt x="466" y="134"/>
                    <a:pt x="466" y="130"/>
                  </a:cubicBezTo>
                  <a:cubicBezTo>
                    <a:pt x="465" y="127"/>
                    <a:pt x="460" y="129"/>
                    <a:pt x="456" y="128"/>
                  </a:cubicBezTo>
                  <a:cubicBezTo>
                    <a:pt x="451" y="116"/>
                    <a:pt x="429" y="125"/>
                    <a:pt x="420" y="118"/>
                  </a:cubicBezTo>
                  <a:cubicBezTo>
                    <a:pt x="425" y="108"/>
                    <a:pt x="439" y="123"/>
                    <a:pt x="448" y="117"/>
                  </a:cubicBezTo>
                  <a:cubicBezTo>
                    <a:pt x="450" y="120"/>
                    <a:pt x="452" y="120"/>
                    <a:pt x="456" y="119"/>
                  </a:cubicBezTo>
                  <a:cubicBezTo>
                    <a:pt x="458" y="114"/>
                    <a:pt x="463" y="113"/>
                    <a:pt x="469" y="112"/>
                  </a:cubicBezTo>
                  <a:cubicBezTo>
                    <a:pt x="469" y="116"/>
                    <a:pt x="467" y="116"/>
                    <a:pt x="470" y="118"/>
                  </a:cubicBezTo>
                  <a:cubicBezTo>
                    <a:pt x="474" y="117"/>
                    <a:pt x="481" y="121"/>
                    <a:pt x="485" y="116"/>
                  </a:cubicBezTo>
                  <a:cubicBezTo>
                    <a:pt x="488" y="121"/>
                    <a:pt x="494" y="118"/>
                    <a:pt x="496" y="115"/>
                  </a:cubicBezTo>
                  <a:cubicBezTo>
                    <a:pt x="499" y="115"/>
                    <a:pt x="499" y="121"/>
                    <a:pt x="502" y="118"/>
                  </a:cubicBezTo>
                  <a:cubicBezTo>
                    <a:pt x="501" y="118"/>
                    <a:pt x="501" y="116"/>
                    <a:pt x="502" y="115"/>
                  </a:cubicBezTo>
                  <a:cubicBezTo>
                    <a:pt x="511" y="121"/>
                    <a:pt x="512" y="115"/>
                    <a:pt x="523" y="115"/>
                  </a:cubicBezTo>
                  <a:cubicBezTo>
                    <a:pt x="520" y="111"/>
                    <a:pt x="517" y="107"/>
                    <a:pt x="514" y="104"/>
                  </a:cubicBezTo>
                  <a:cubicBezTo>
                    <a:pt x="500" y="110"/>
                    <a:pt x="482" y="103"/>
                    <a:pt x="467" y="101"/>
                  </a:cubicBezTo>
                  <a:cubicBezTo>
                    <a:pt x="465" y="102"/>
                    <a:pt x="466" y="104"/>
                    <a:pt x="463" y="104"/>
                  </a:cubicBezTo>
                  <a:cubicBezTo>
                    <a:pt x="461" y="104"/>
                    <a:pt x="461" y="102"/>
                    <a:pt x="458" y="102"/>
                  </a:cubicBezTo>
                  <a:cubicBezTo>
                    <a:pt x="446" y="108"/>
                    <a:pt x="439" y="97"/>
                    <a:pt x="425" y="98"/>
                  </a:cubicBezTo>
                  <a:cubicBezTo>
                    <a:pt x="425" y="100"/>
                    <a:pt x="425" y="102"/>
                    <a:pt x="423" y="102"/>
                  </a:cubicBezTo>
                  <a:cubicBezTo>
                    <a:pt x="400" y="105"/>
                    <a:pt x="376" y="99"/>
                    <a:pt x="348" y="102"/>
                  </a:cubicBezTo>
                  <a:cubicBezTo>
                    <a:pt x="351" y="107"/>
                    <a:pt x="356" y="105"/>
                    <a:pt x="363" y="106"/>
                  </a:cubicBezTo>
                  <a:close/>
                  <a:moveTo>
                    <a:pt x="388" y="115"/>
                  </a:moveTo>
                  <a:cubicBezTo>
                    <a:pt x="385" y="117"/>
                    <a:pt x="378" y="116"/>
                    <a:pt x="376" y="115"/>
                  </a:cubicBezTo>
                  <a:cubicBezTo>
                    <a:pt x="380" y="112"/>
                    <a:pt x="382" y="115"/>
                    <a:pt x="388" y="115"/>
                  </a:cubicBezTo>
                  <a:close/>
                  <a:moveTo>
                    <a:pt x="378" y="108"/>
                  </a:moveTo>
                  <a:cubicBezTo>
                    <a:pt x="378" y="111"/>
                    <a:pt x="375" y="110"/>
                    <a:pt x="375" y="112"/>
                  </a:cubicBezTo>
                  <a:cubicBezTo>
                    <a:pt x="374" y="111"/>
                    <a:pt x="374" y="109"/>
                    <a:pt x="374" y="108"/>
                  </a:cubicBezTo>
                  <a:lnTo>
                    <a:pt x="378" y="108"/>
                  </a:lnTo>
                  <a:close/>
                  <a:moveTo>
                    <a:pt x="663" y="130"/>
                  </a:moveTo>
                  <a:cubicBezTo>
                    <a:pt x="668" y="129"/>
                    <a:pt x="673" y="129"/>
                    <a:pt x="676" y="126"/>
                  </a:cubicBezTo>
                  <a:cubicBezTo>
                    <a:pt x="673" y="126"/>
                    <a:pt x="670" y="126"/>
                    <a:pt x="668" y="128"/>
                  </a:cubicBezTo>
                  <a:cubicBezTo>
                    <a:pt x="668" y="127"/>
                    <a:pt x="668" y="126"/>
                    <a:pt x="667" y="126"/>
                  </a:cubicBezTo>
                  <a:cubicBezTo>
                    <a:pt x="664" y="125"/>
                    <a:pt x="663" y="129"/>
                    <a:pt x="661" y="127"/>
                  </a:cubicBezTo>
                  <a:cubicBezTo>
                    <a:pt x="660" y="129"/>
                    <a:pt x="663" y="128"/>
                    <a:pt x="663" y="130"/>
                  </a:cubicBezTo>
                  <a:close/>
                  <a:moveTo>
                    <a:pt x="550" y="137"/>
                  </a:moveTo>
                  <a:cubicBezTo>
                    <a:pt x="553" y="136"/>
                    <a:pt x="554" y="141"/>
                    <a:pt x="556" y="137"/>
                  </a:cubicBezTo>
                  <a:cubicBezTo>
                    <a:pt x="554" y="137"/>
                    <a:pt x="548" y="134"/>
                    <a:pt x="550" y="137"/>
                  </a:cubicBezTo>
                  <a:close/>
                  <a:moveTo>
                    <a:pt x="158" y="140"/>
                  </a:moveTo>
                  <a:cubicBezTo>
                    <a:pt x="159" y="141"/>
                    <a:pt x="162" y="141"/>
                    <a:pt x="164" y="142"/>
                  </a:cubicBezTo>
                  <a:cubicBezTo>
                    <a:pt x="164" y="140"/>
                    <a:pt x="158" y="137"/>
                    <a:pt x="158" y="140"/>
                  </a:cubicBezTo>
                  <a:close/>
                  <a:moveTo>
                    <a:pt x="175" y="144"/>
                  </a:moveTo>
                  <a:cubicBezTo>
                    <a:pt x="185" y="141"/>
                    <a:pt x="194" y="148"/>
                    <a:pt x="205" y="147"/>
                  </a:cubicBezTo>
                  <a:cubicBezTo>
                    <a:pt x="211" y="146"/>
                    <a:pt x="217" y="146"/>
                    <a:pt x="222" y="147"/>
                  </a:cubicBezTo>
                  <a:cubicBezTo>
                    <a:pt x="223" y="144"/>
                    <a:pt x="227" y="144"/>
                    <a:pt x="229" y="141"/>
                  </a:cubicBezTo>
                  <a:cubicBezTo>
                    <a:pt x="205" y="139"/>
                    <a:pt x="182" y="141"/>
                    <a:pt x="166" y="141"/>
                  </a:cubicBezTo>
                  <a:cubicBezTo>
                    <a:pt x="168" y="143"/>
                    <a:pt x="173" y="142"/>
                    <a:pt x="175" y="144"/>
                  </a:cubicBezTo>
                  <a:close/>
                  <a:moveTo>
                    <a:pt x="638" y="148"/>
                  </a:moveTo>
                  <a:cubicBezTo>
                    <a:pt x="639" y="145"/>
                    <a:pt x="635" y="147"/>
                    <a:pt x="636" y="144"/>
                  </a:cubicBezTo>
                  <a:cubicBezTo>
                    <a:pt x="640" y="146"/>
                    <a:pt x="648" y="144"/>
                    <a:pt x="648" y="150"/>
                  </a:cubicBezTo>
                  <a:cubicBezTo>
                    <a:pt x="656" y="149"/>
                    <a:pt x="659" y="150"/>
                    <a:pt x="663" y="151"/>
                  </a:cubicBezTo>
                  <a:cubicBezTo>
                    <a:pt x="659" y="156"/>
                    <a:pt x="653" y="152"/>
                    <a:pt x="651" y="159"/>
                  </a:cubicBezTo>
                  <a:cubicBezTo>
                    <a:pt x="655" y="160"/>
                    <a:pt x="654" y="156"/>
                    <a:pt x="657" y="156"/>
                  </a:cubicBezTo>
                  <a:cubicBezTo>
                    <a:pt x="659" y="157"/>
                    <a:pt x="656" y="158"/>
                    <a:pt x="658" y="159"/>
                  </a:cubicBezTo>
                  <a:cubicBezTo>
                    <a:pt x="664" y="155"/>
                    <a:pt x="676" y="152"/>
                    <a:pt x="682" y="151"/>
                  </a:cubicBezTo>
                  <a:cubicBezTo>
                    <a:pt x="681" y="151"/>
                    <a:pt x="680" y="151"/>
                    <a:pt x="680" y="151"/>
                  </a:cubicBezTo>
                  <a:cubicBezTo>
                    <a:pt x="685" y="151"/>
                    <a:pt x="685" y="151"/>
                    <a:pt x="685" y="151"/>
                  </a:cubicBezTo>
                  <a:cubicBezTo>
                    <a:pt x="685" y="152"/>
                    <a:pt x="686" y="152"/>
                    <a:pt x="686" y="154"/>
                  </a:cubicBezTo>
                  <a:cubicBezTo>
                    <a:pt x="689" y="155"/>
                    <a:pt x="690" y="155"/>
                    <a:pt x="696" y="155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704" y="149"/>
                    <a:pt x="715" y="154"/>
                    <a:pt x="723" y="155"/>
                  </a:cubicBezTo>
                  <a:cubicBezTo>
                    <a:pt x="725" y="154"/>
                    <a:pt x="727" y="153"/>
                    <a:pt x="728" y="151"/>
                  </a:cubicBezTo>
                  <a:cubicBezTo>
                    <a:pt x="720" y="146"/>
                    <a:pt x="711" y="147"/>
                    <a:pt x="706" y="139"/>
                  </a:cubicBezTo>
                  <a:cubicBezTo>
                    <a:pt x="704" y="141"/>
                    <a:pt x="700" y="139"/>
                    <a:pt x="698" y="141"/>
                  </a:cubicBezTo>
                  <a:cubicBezTo>
                    <a:pt x="700" y="141"/>
                    <a:pt x="704" y="144"/>
                    <a:pt x="702" y="145"/>
                  </a:cubicBezTo>
                  <a:cubicBezTo>
                    <a:pt x="693" y="147"/>
                    <a:pt x="683" y="145"/>
                    <a:pt x="674" y="141"/>
                  </a:cubicBezTo>
                  <a:cubicBezTo>
                    <a:pt x="673" y="142"/>
                    <a:pt x="673" y="143"/>
                    <a:pt x="672" y="144"/>
                  </a:cubicBezTo>
                  <a:cubicBezTo>
                    <a:pt x="665" y="144"/>
                    <a:pt x="652" y="140"/>
                    <a:pt x="646" y="144"/>
                  </a:cubicBezTo>
                  <a:cubicBezTo>
                    <a:pt x="643" y="144"/>
                    <a:pt x="646" y="139"/>
                    <a:pt x="644" y="141"/>
                  </a:cubicBezTo>
                  <a:cubicBezTo>
                    <a:pt x="640" y="142"/>
                    <a:pt x="632" y="143"/>
                    <a:pt x="628" y="140"/>
                  </a:cubicBezTo>
                  <a:cubicBezTo>
                    <a:pt x="628" y="143"/>
                    <a:pt x="626" y="144"/>
                    <a:pt x="621" y="144"/>
                  </a:cubicBezTo>
                  <a:cubicBezTo>
                    <a:pt x="623" y="150"/>
                    <a:pt x="634" y="145"/>
                    <a:pt x="638" y="148"/>
                  </a:cubicBezTo>
                  <a:close/>
                  <a:moveTo>
                    <a:pt x="725" y="153"/>
                  </a:moveTo>
                  <a:cubicBezTo>
                    <a:pt x="722" y="154"/>
                    <a:pt x="722" y="152"/>
                    <a:pt x="720" y="151"/>
                  </a:cubicBezTo>
                  <a:cubicBezTo>
                    <a:pt x="721" y="148"/>
                    <a:pt x="726" y="149"/>
                    <a:pt x="725" y="153"/>
                  </a:cubicBezTo>
                  <a:close/>
                  <a:moveTo>
                    <a:pt x="188" y="156"/>
                  </a:moveTo>
                  <a:cubicBezTo>
                    <a:pt x="189" y="153"/>
                    <a:pt x="190" y="158"/>
                    <a:pt x="191" y="158"/>
                  </a:cubicBezTo>
                  <a:cubicBezTo>
                    <a:pt x="191" y="157"/>
                    <a:pt x="191" y="157"/>
                    <a:pt x="192" y="157"/>
                  </a:cubicBezTo>
                  <a:cubicBezTo>
                    <a:pt x="192" y="155"/>
                    <a:pt x="192" y="155"/>
                    <a:pt x="192" y="155"/>
                  </a:cubicBezTo>
                  <a:cubicBezTo>
                    <a:pt x="186" y="156"/>
                    <a:pt x="193" y="150"/>
                    <a:pt x="188" y="150"/>
                  </a:cubicBezTo>
                  <a:cubicBezTo>
                    <a:pt x="188" y="151"/>
                    <a:pt x="189" y="152"/>
                    <a:pt x="189" y="152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87" y="154"/>
                    <a:pt x="187" y="155"/>
                    <a:pt x="188" y="156"/>
                  </a:cubicBezTo>
                  <a:close/>
                  <a:moveTo>
                    <a:pt x="150" y="204"/>
                  </a:moveTo>
                  <a:cubicBezTo>
                    <a:pt x="151" y="206"/>
                    <a:pt x="152" y="208"/>
                    <a:pt x="154" y="208"/>
                  </a:cubicBezTo>
                  <a:cubicBezTo>
                    <a:pt x="163" y="204"/>
                    <a:pt x="165" y="213"/>
                    <a:pt x="171" y="212"/>
                  </a:cubicBezTo>
                  <a:cubicBezTo>
                    <a:pt x="172" y="212"/>
                    <a:pt x="171" y="215"/>
                    <a:pt x="173" y="215"/>
                  </a:cubicBezTo>
                  <a:cubicBezTo>
                    <a:pt x="173" y="213"/>
                    <a:pt x="174" y="212"/>
                    <a:pt x="176" y="212"/>
                  </a:cubicBezTo>
                  <a:cubicBezTo>
                    <a:pt x="176" y="212"/>
                    <a:pt x="177" y="213"/>
                    <a:pt x="177" y="212"/>
                  </a:cubicBezTo>
                  <a:cubicBezTo>
                    <a:pt x="173" y="210"/>
                    <a:pt x="177" y="206"/>
                    <a:pt x="176" y="202"/>
                  </a:cubicBezTo>
                  <a:cubicBezTo>
                    <a:pt x="174" y="202"/>
                    <a:pt x="172" y="201"/>
                    <a:pt x="170" y="201"/>
                  </a:cubicBezTo>
                  <a:cubicBezTo>
                    <a:pt x="169" y="202"/>
                    <a:pt x="170" y="204"/>
                    <a:pt x="168" y="205"/>
                  </a:cubicBezTo>
                  <a:cubicBezTo>
                    <a:pt x="160" y="203"/>
                    <a:pt x="147" y="201"/>
                    <a:pt x="141" y="204"/>
                  </a:cubicBezTo>
                  <a:cubicBezTo>
                    <a:pt x="143" y="205"/>
                    <a:pt x="146" y="207"/>
                    <a:pt x="150" y="204"/>
                  </a:cubicBezTo>
                  <a:close/>
                  <a:moveTo>
                    <a:pt x="37" y="656"/>
                  </a:moveTo>
                  <a:cubicBezTo>
                    <a:pt x="40" y="659"/>
                    <a:pt x="43" y="664"/>
                    <a:pt x="39" y="669"/>
                  </a:cubicBezTo>
                  <a:cubicBezTo>
                    <a:pt x="43" y="676"/>
                    <a:pt x="49" y="670"/>
                    <a:pt x="58" y="671"/>
                  </a:cubicBezTo>
                  <a:cubicBezTo>
                    <a:pt x="57" y="668"/>
                    <a:pt x="59" y="668"/>
                    <a:pt x="60" y="667"/>
                  </a:cubicBezTo>
                  <a:cubicBezTo>
                    <a:pt x="54" y="667"/>
                    <a:pt x="49" y="667"/>
                    <a:pt x="49" y="662"/>
                  </a:cubicBezTo>
                  <a:cubicBezTo>
                    <a:pt x="55" y="660"/>
                    <a:pt x="59" y="662"/>
                    <a:pt x="63" y="660"/>
                  </a:cubicBezTo>
                  <a:cubicBezTo>
                    <a:pt x="59" y="654"/>
                    <a:pt x="42" y="659"/>
                    <a:pt x="37" y="656"/>
                  </a:cubicBezTo>
                  <a:close/>
                  <a:moveTo>
                    <a:pt x="1195" y="668"/>
                  </a:moveTo>
                  <a:cubicBezTo>
                    <a:pt x="1197" y="668"/>
                    <a:pt x="1193" y="669"/>
                    <a:pt x="1194" y="670"/>
                  </a:cubicBezTo>
                  <a:cubicBezTo>
                    <a:pt x="1196" y="670"/>
                    <a:pt x="1196" y="670"/>
                    <a:pt x="1196" y="670"/>
                  </a:cubicBezTo>
                  <a:cubicBezTo>
                    <a:pt x="1196" y="670"/>
                    <a:pt x="1197" y="670"/>
                    <a:pt x="1196" y="669"/>
                  </a:cubicBezTo>
                  <a:cubicBezTo>
                    <a:pt x="1196" y="668"/>
                    <a:pt x="1201" y="665"/>
                    <a:pt x="1195" y="668"/>
                  </a:cubicBezTo>
                  <a:close/>
                  <a:moveTo>
                    <a:pt x="851" y="735"/>
                  </a:moveTo>
                  <a:cubicBezTo>
                    <a:pt x="855" y="736"/>
                    <a:pt x="854" y="732"/>
                    <a:pt x="856" y="731"/>
                  </a:cubicBezTo>
                  <a:cubicBezTo>
                    <a:pt x="858" y="731"/>
                    <a:pt x="857" y="735"/>
                    <a:pt x="858" y="736"/>
                  </a:cubicBezTo>
                  <a:cubicBezTo>
                    <a:pt x="863" y="736"/>
                    <a:pt x="860" y="732"/>
                    <a:pt x="859" y="731"/>
                  </a:cubicBezTo>
                  <a:cubicBezTo>
                    <a:pt x="863" y="730"/>
                    <a:pt x="864" y="732"/>
                    <a:pt x="867" y="731"/>
                  </a:cubicBezTo>
                  <a:cubicBezTo>
                    <a:pt x="862" y="724"/>
                    <a:pt x="853" y="729"/>
                    <a:pt x="849" y="728"/>
                  </a:cubicBezTo>
                  <a:cubicBezTo>
                    <a:pt x="848" y="730"/>
                    <a:pt x="847" y="731"/>
                    <a:pt x="849" y="732"/>
                  </a:cubicBezTo>
                  <a:cubicBezTo>
                    <a:pt x="847" y="732"/>
                    <a:pt x="846" y="733"/>
                    <a:pt x="845" y="734"/>
                  </a:cubicBezTo>
                  <a:cubicBezTo>
                    <a:pt x="847" y="734"/>
                    <a:pt x="846" y="737"/>
                    <a:pt x="848" y="736"/>
                  </a:cubicBezTo>
                  <a:cubicBezTo>
                    <a:pt x="848" y="736"/>
                    <a:pt x="850" y="731"/>
                    <a:pt x="851" y="735"/>
                  </a:cubicBezTo>
                  <a:close/>
                  <a:moveTo>
                    <a:pt x="1094" y="735"/>
                  </a:moveTo>
                  <a:cubicBezTo>
                    <a:pt x="1095" y="733"/>
                    <a:pt x="1096" y="736"/>
                    <a:pt x="1097" y="734"/>
                  </a:cubicBezTo>
                  <a:cubicBezTo>
                    <a:pt x="1097" y="735"/>
                    <a:pt x="1098" y="735"/>
                    <a:pt x="1098" y="734"/>
                  </a:cubicBezTo>
                  <a:cubicBezTo>
                    <a:pt x="1095" y="733"/>
                    <a:pt x="1101" y="733"/>
                    <a:pt x="1099" y="731"/>
                  </a:cubicBezTo>
                  <a:cubicBezTo>
                    <a:pt x="1098" y="731"/>
                    <a:pt x="1096" y="730"/>
                    <a:pt x="1095" y="731"/>
                  </a:cubicBezTo>
                  <a:cubicBezTo>
                    <a:pt x="1098" y="732"/>
                    <a:pt x="1091" y="734"/>
                    <a:pt x="1094" y="735"/>
                  </a:cubicBezTo>
                  <a:close/>
                  <a:moveTo>
                    <a:pt x="1125" y="745"/>
                  </a:moveTo>
                  <a:cubicBezTo>
                    <a:pt x="1123" y="745"/>
                    <a:pt x="1123" y="744"/>
                    <a:pt x="1122" y="743"/>
                  </a:cubicBezTo>
                  <a:cubicBezTo>
                    <a:pt x="1123" y="741"/>
                    <a:pt x="1123" y="739"/>
                    <a:pt x="1125" y="738"/>
                  </a:cubicBezTo>
                  <a:cubicBezTo>
                    <a:pt x="1118" y="739"/>
                    <a:pt x="1114" y="737"/>
                    <a:pt x="1110" y="740"/>
                  </a:cubicBezTo>
                  <a:cubicBezTo>
                    <a:pt x="1113" y="741"/>
                    <a:pt x="1120" y="739"/>
                    <a:pt x="1122" y="740"/>
                  </a:cubicBezTo>
                  <a:cubicBezTo>
                    <a:pt x="1123" y="747"/>
                    <a:pt x="1115" y="748"/>
                    <a:pt x="1108" y="750"/>
                  </a:cubicBezTo>
                  <a:cubicBezTo>
                    <a:pt x="1115" y="752"/>
                    <a:pt x="1121" y="750"/>
                    <a:pt x="1130" y="749"/>
                  </a:cubicBezTo>
                  <a:cubicBezTo>
                    <a:pt x="1128" y="744"/>
                    <a:pt x="1142" y="748"/>
                    <a:pt x="1142" y="743"/>
                  </a:cubicBezTo>
                  <a:cubicBezTo>
                    <a:pt x="1139" y="743"/>
                    <a:pt x="1130" y="741"/>
                    <a:pt x="1125" y="745"/>
                  </a:cubicBezTo>
                  <a:close/>
                  <a:moveTo>
                    <a:pt x="518" y="787"/>
                  </a:moveTo>
                  <a:cubicBezTo>
                    <a:pt x="502" y="780"/>
                    <a:pt x="472" y="790"/>
                    <a:pt x="458" y="780"/>
                  </a:cubicBezTo>
                  <a:cubicBezTo>
                    <a:pt x="457" y="779"/>
                    <a:pt x="459" y="778"/>
                    <a:pt x="459" y="777"/>
                  </a:cubicBezTo>
                  <a:cubicBezTo>
                    <a:pt x="443" y="774"/>
                    <a:pt x="427" y="777"/>
                    <a:pt x="414" y="778"/>
                  </a:cubicBezTo>
                  <a:cubicBezTo>
                    <a:pt x="409" y="778"/>
                    <a:pt x="403" y="776"/>
                    <a:pt x="399" y="778"/>
                  </a:cubicBezTo>
                  <a:cubicBezTo>
                    <a:pt x="396" y="779"/>
                    <a:pt x="396" y="781"/>
                    <a:pt x="393" y="781"/>
                  </a:cubicBezTo>
                  <a:cubicBezTo>
                    <a:pt x="390" y="782"/>
                    <a:pt x="387" y="779"/>
                    <a:pt x="384" y="780"/>
                  </a:cubicBezTo>
                  <a:cubicBezTo>
                    <a:pt x="386" y="780"/>
                    <a:pt x="389" y="783"/>
                    <a:pt x="387" y="784"/>
                  </a:cubicBezTo>
                  <a:cubicBezTo>
                    <a:pt x="380" y="785"/>
                    <a:pt x="368" y="781"/>
                    <a:pt x="360" y="783"/>
                  </a:cubicBezTo>
                  <a:cubicBezTo>
                    <a:pt x="363" y="779"/>
                    <a:pt x="354" y="781"/>
                    <a:pt x="355" y="776"/>
                  </a:cubicBezTo>
                  <a:cubicBezTo>
                    <a:pt x="343" y="775"/>
                    <a:pt x="334" y="773"/>
                    <a:pt x="323" y="775"/>
                  </a:cubicBezTo>
                  <a:cubicBezTo>
                    <a:pt x="325" y="775"/>
                    <a:pt x="325" y="776"/>
                    <a:pt x="325" y="778"/>
                  </a:cubicBezTo>
                  <a:cubicBezTo>
                    <a:pt x="314" y="780"/>
                    <a:pt x="305" y="767"/>
                    <a:pt x="291" y="773"/>
                  </a:cubicBezTo>
                  <a:cubicBezTo>
                    <a:pt x="291" y="777"/>
                    <a:pt x="295" y="776"/>
                    <a:pt x="293" y="780"/>
                  </a:cubicBezTo>
                  <a:cubicBezTo>
                    <a:pt x="288" y="778"/>
                    <a:pt x="275" y="779"/>
                    <a:pt x="275" y="772"/>
                  </a:cubicBezTo>
                  <a:cubicBezTo>
                    <a:pt x="266" y="772"/>
                    <a:pt x="257" y="771"/>
                    <a:pt x="245" y="771"/>
                  </a:cubicBezTo>
                  <a:cubicBezTo>
                    <a:pt x="243" y="781"/>
                    <a:pt x="233" y="772"/>
                    <a:pt x="225" y="776"/>
                  </a:cubicBezTo>
                  <a:cubicBezTo>
                    <a:pt x="227" y="771"/>
                    <a:pt x="221" y="773"/>
                    <a:pt x="219" y="771"/>
                  </a:cubicBezTo>
                  <a:cubicBezTo>
                    <a:pt x="219" y="768"/>
                    <a:pt x="219" y="768"/>
                    <a:pt x="219" y="768"/>
                  </a:cubicBezTo>
                  <a:cubicBezTo>
                    <a:pt x="199" y="764"/>
                    <a:pt x="177" y="762"/>
                    <a:pt x="154" y="762"/>
                  </a:cubicBezTo>
                  <a:cubicBezTo>
                    <a:pt x="152" y="764"/>
                    <a:pt x="149" y="768"/>
                    <a:pt x="145" y="766"/>
                  </a:cubicBezTo>
                  <a:cubicBezTo>
                    <a:pt x="145" y="763"/>
                    <a:pt x="147" y="763"/>
                    <a:pt x="145" y="761"/>
                  </a:cubicBezTo>
                  <a:cubicBezTo>
                    <a:pt x="136" y="759"/>
                    <a:pt x="125" y="757"/>
                    <a:pt x="117" y="756"/>
                  </a:cubicBezTo>
                  <a:cubicBezTo>
                    <a:pt x="102" y="755"/>
                    <a:pt x="90" y="761"/>
                    <a:pt x="78" y="761"/>
                  </a:cubicBezTo>
                  <a:cubicBezTo>
                    <a:pt x="77" y="761"/>
                    <a:pt x="74" y="759"/>
                    <a:pt x="73" y="759"/>
                  </a:cubicBezTo>
                  <a:cubicBezTo>
                    <a:pt x="62" y="758"/>
                    <a:pt x="52" y="765"/>
                    <a:pt x="44" y="768"/>
                  </a:cubicBezTo>
                  <a:cubicBezTo>
                    <a:pt x="43" y="771"/>
                    <a:pt x="45" y="772"/>
                    <a:pt x="43" y="774"/>
                  </a:cubicBezTo>
                  <a:cubicBezTo>
                    <a:pt x="37" y="777"/>
                    <a:pt x="25" y="777"/>
                    <a:pt x="19" y="779"/>
                  </a:cubicBezTo>
                  <a:cubicBezTo>
                    <a:pt x="27" y="781"/>
                    <a:pt x="33" y="780"/>
                    <a:pt x="43" y="780"/>
                  </a:cubicBezTo>
                  <a:cubicBezTo>
                    <a:pt x="44" y="782"/>
                    <a:pt x="41" y="781"/>
                    <a:pt x="41" y="784"/>
                  </a:cubicBezTo>
                  <a:cubicBezTo>
                    <a:pt x="55" y="785"/>
                    <a:pt x="76" y="777"/>
                    <a:pt x="88" y="785"/>
                  </a:cubicBezTo>
                  <a:cubicBezTo>
                    <a:pt x="72" y="787"/>
                    <a:pt x="43" y="789"/>
                    <a:pt x="27" y="796"/>
                  </a:cubicBezTo>
                  <a:cubicBezTo>
                    <a:pt x="34" y="797"/>
                    <a:pt x="40" y="796"/>
                    <a:pt x="45" y="794"/>
                  </a:cubicBezTo>
                  <a:cubicBezTo>
                    <a:pt x="45" y="796"/>
                    <a:pt x="46" y="796"/>
                    <a:pt x="46" y="798"/>
                  </a:cubicBezTo>
                  <a:cubicBezTo>
                    <a:pt x="61" y="795"/>
                    <a:pt x="82" y="798"/>
                    <a:pt x="96" y="793"/>
                  </a:cubicBezTo>
                  <a:cubicBezTo>
                    <a:pt x="118" y="793"/>
                    <a:pt x="141" y="791"/>
                    <a:pt x="164" y="794"/>
                  </a:cubicBezTo>
                  <a:cubicBezTo>
                    <a:pt x="174" y="796"/>
                    <a:pt x="183" y="797"/>
                    <a:pt x="194" y="797"/>
                  </a:cubicBezTo>
                  <a:cubicBezTo>
                    <a:pt x="211" y="797"/>
                    <a:pt x="246" y="806"/>
                    <a:pt x="255" y="797"/>
                  </a:cubicBezTo>
                  <a:cubicBezTo>
                    <a:pt x="251" y="794"/>
                    <a:pt x="245" y="793"/>
                    <a:pt x="241" y="791"/>
                  </a:cubicBezTo>
                  <a:cubicBezTo>
                    <a:pt x="261" y="788"/>
                    <a:pt x="281" y="799"/>
                    <a:pt x="303" y="790"/>
                  </a:cubicBezTo>
                  <a:cubicBezTo>
                    <a:pt x="307" y="790"/>
                    <a:pt x="307" y="793"/>
                    <a:pt x="309" y="793"/>
                  </a:cubicBezTo>
                  <a:cubicBezTo>
                    <a:pt x="316" y="787"/>
                    <a:pt x="335" y="794"/>
                    <a:pt x="345" y="789"/>
                  </a:cubicBezTo>
                  <a:cubicBezTo>
                    <a:pt x="344" y="785"/>
                    <a:pt x="338" y="788"/>
                    <a:pt x="339" y="783"/>
                  </a:cubicBezTo>
                  <a:cubicBezTo>
                    <a:pt x="341" y="783"/>
                    <a:pt x="343" y="782"/>
                    <a:pt x="344" y="780"/>
                  </a:cubicBezTo>
                  <a:cubicBezTo>
                    <a:pt x="345" y="783"/>
                    <a:pt x="347" y="785"/>
                    <a:pt x="351" y="783"/>
                  </a:cubicBezTo>
                  <a:cubicBezTo>
                    <a:pt x="353" y="786"/>
                    <a:pt x="353" y="791"/>
                    <a:pt x="356" y="793"/>
                  </a:cubicBezTo>
                  <a:cubicBezTo>
                    <a:pt x="361" y="794"/>
                    <a:pt x="361" y="794"/>
                    <a:pt x="366" y="794"/>
                  </a:cubicBezTo>
                  <a:cubicBezTo>
                    <a:pt x="366" y="797"/>
                    <a:pt x="362" y="795"/>
                    <a:pt x="363" y="798"/>
                  </a:cubicBezTo>
                  <a:cubicBezTo>
                    <a:pt x="376" y="794"/>
                    <a:pt x="389" y="795"/>
                    <a:pt x="404" y="793"/>
                  </a:cubicBezTo>
                  <a:cubicBezTo>
                    <a:pt x="400" y="789"/>
                    <a:pt x="391" y="794"/>
                    <a:pt x="387" y="788"/>
                  </a:cubicBezTo>
                  <a:cubicBezTo>
                    <a:pt x="399" y="787"/>
                    <a:pt x="416" y="780"/>
                    <a:pt x="419" y="792"/>
                  </a:cubicBezTo>
                  <a:cubicBezTo>
                    <a:pt x="419" y="790"/>
                    <a:pt x="417" y="797"/>
                    <a:pt x="417" y="796"/>
                  </a:cubicBezTo>
                  <a:cubicBezTo>
                    <a:pt x="424" y="809"/>
                    <a:pt x="458" y="807"/>
                    <a:pt x="467" y="802"/>
                  </a:cubicBezTo>
                  <a:cubicBezTo>
                    <a:pt x="466" y="800"/>
                    <a:pt x="466" y="798"/>
                    <a:pt x="463" y="797"/>
                  </a:cubicBezTo>
                  <a:cubicBezTo>
                    <a:pt x="484" y="792"/>
                    <a:pt x="515" y="805"/>
                    <a:pt x="534" y="797"/>
                  </a:cubicBezTo>
                  <a:cubicBezTo>
                    <a:pt x="533" y="792"/>
                    <a:pt x="547" y="796"/>
                    <a:pt x="548" y="790"/>
                  </a:cubicBezTo>
                  <a:cubicBezTo>
                    <a:pt x="537" y="789"/>
                    <a:pt x="527" y="782"/>
                    <a:pt x="518" y="787"/>
                  </a:cubicBezTo>
                  <a:close/>
                  <a:moveTo>
                    <a:pt x="153" y="789"/>
                  </a:moveTo>
                  <a:cubicBezTo>
                    <a:pt x="156" y="787"/>
                    <a:pt x="157" y="791"/>
                    <a:pt x="161" y="790"/>
                  </a:cubicBezTo>
                  <a:cubicBezTo>
                    <a:pt x="161" y="793"/>
                    <a:pt x="152" y="793"/>
                    <a:pt x="153" y="789"/>
                  </a:cubicBezTo>
                  <a:close/>
                  <a:moveTo>
                    <a:pt x="175" y="791"/>
                  </a:moveTo>
                  <a:cubicBezTo>
                    <a:pt x="175" y="789"/>
                    <a:pt x="179" y="787"/>
                    <a:pt x="181" y="789"/>
                  </a:cubicBezTo>
                  <a:cubicBezTo>
                    <a:pt x="180" y="790"/>
                    <a:pt x="177" y="791"/>
                    <a:pt x="175" y="791"/>
                  </a:cubicBezTo>
                  <a:close/>
                  <a:moveTo>
                    <a:pt x="286" y="787"/>
                  </a:moveTo>
                  <a:cubicBezTo>
                    <a:pt x="285" y="786"/>
                    <a:pt x="285" y="784"/>
                    <a:pt x="283" y="783"/>
                  </a:cubicBezTo>
                  <a:cubicBezTo>
                    <a:pt x="287" y="780"/>
                    <a:pt x="299" y="778"/>
                    <a:pt x="300" y="785"/>
                  </a:cubicBezTo>
                  <a:cubicBezTo>
                    <a:pt x="295" y="785"/>
                    <a:pt x="291" y="786"/>
                    <a:pt x="286" y="787"/>
                  </a:cubicBezTo>
                  <a:close/>
                  <a:moveTo>
                    <a:pt x="316" y="789"/>
                  </a:moveTo>
                  <a:cubicBezTo>
                    <a:pt x="313" y="789"/>
                    <a:pt x="312" y="787"/>
                    <a:pt x="309" y="788"/>
                  </a:cubicBezTo>
                  <a:cubicBezTo>
                    <a:pt x="307" y="787"/>
                    <a:pt x="317" y="784"/>
                    <a:pt x="316" y="789"/>
                  </a:cubicBezTo>
                  <a:close/>
                  <a:moveTo>
                    <a:pt x="961" y="761"/>
                  </a:moveTo>
                  <a:cubicBezTo>
                    <a:pt x="958" y="761"/>
                    <a:pt x="960" y="755"/>
                    <a:pt x="956" y="756"/>
                  </a:cubicBezTo>
                  <a:cubicBezTo>
                    <a:pt x="955" y="760"/>
                    <a:pt x="960" y="762"/>
                    <a:pt x="961" y="761"/>
                  </a:cubicBezTo>
                  <a:close/>
                  <a:moveTo>
                    <a:pt x="605" y="793"/>
                  </a:moveTo>
                  <a:cubicBezTo>
                    <a:pt x="604" y="794"/>
                    <a:pt x="602" y="794"/>
                    <a:pt x="601" y="795"/>
                  </a:cubicBezTo>
                  <a:cubicBezTo>
                    <a:pt x="599" y="791"/>
                    <a:pt x="595" y="793"/>
                    <a:pt x="589" y="793"/>
                  </a:cubicBezTo>
                  <a:cubicBezTo>
                    <a:pt x="590" y="796"/>
                    <a:pt x="584" y="792"/>
                    <a:pt x="585" y="796"/>
                  </a:cubicBezTo>
                  <a:cubicBezTo>
                    <a:pt x="593" y="800"/>
                    <a:pt x="602" y="794"/>
                    <a:pt x="602" y="799"/>
                  </a:cubicBezTo>
                  <a:cubicBezTo>
                    <a:pt x="607" y="796"/>
                    <a:pt x="612" y="803"/>
                    <a:pt x="615" y="799"/>
                  </a:cubicBezTo>
                  <a:cubicBezTo>
                    <a:pt x="609" y="800"/>
                    <a:pt x="609" y="794"/>
                    <a:pt x="605" y="793"/>
                  </a:cubicBezTo>
                  <a:close/>
                  <a:moveTo>
                    <a:pt x="933" y="808"/>
                  </a:moveTo>
                  <a:cubicBezTo>
                    <a:pt x="935" y="808"/>
                    <a:pt x="936" y="808"/>
                    <a:pt x="936" y="806"/>
                  </a:cubicBezTo>
                  <a:cubicBezTo>
                    <a:pt x="933" y="807"/>
                    <a:pt x="932" y="806"/>
                    <a:pt x="931" y="805"/>
                  </a:cubicBezTo>
                  <a:cubicBezTo>
                    <a:pt x="930" y="808"/>
                    <a:pt x="926" y="804"/>
                    <a:pt x="924" y="807"/>
                  </a:cubicBezTo>
                  <a:cubicBezTo>
                    <a:pt x="925" y="804"/>
                    <a:pt x="916" y="804"/>
                    <a:pt x="913" y="806"/>
                  </a:cubicBezTo>
                  <a:cubicBezTo>
                    <a:pt x="911" y="804"/>
                    <a:pt x="911" y="805"/>
                    <a:pt x="908" y="806"/>
                  </a:cubicBezTo>
                  <a:cubicBezTo>
                    <a:pt x="908" y="804"/>
                    <a:pt x="911" y="805"/>
                    <a:pt x="909" y="803"/>
                  </a:cubicBezTo>
                  <a:cubicBezTo>
                    <a:pt x="908" y="802"/>
                    <a:pt x="907" y="803"/>
                    <a:pt x="907" y="802"/>
                  </a:cubicBezTo>
                  <a:cubicBezTo>
                    <a:pt x="903" y="803"/>
                    <a:pt x="904" y="805"/>
                    <a:pt x="900" y="803"/>
                  </a:cubicBezTo>
                  <a:cubicBezTo>
                    <a:pt x="900" y="806"/>
                    <a:pt x="897" y="805"/>
                    <a:pt x="896" y="806"/>
                  </a:cubicBezTo>
                  <a:cubicBezTo>
                    <a:pt x="896" y="802"/>
                    <a:pt x="885" y="806"/>
                    <a:pt x="888" y="802"/>
                  </a:cubicBezTo>
                  <a:cubicBezTo>
                    <a:pt x="884" y="802"/>
                    <a:pt x="884" y="806"/>
                    <a:pt x="880" y="805"/>
                  </a:cubicBezTo>
                  <a:cubicBezTo>
                    <a:pt x="880" y="804"/>
                    <a:pt x="881" y="803"/>
                    <a:pt x="881" y="803"/>
                  </a:cubicBezTo>
                  <a:cubicBezTo>
                    <a:pt x="876" y="802"/>
                    <a:pt x="873" y="805"/>
                    <a:pt x="868" y="802"/>
                  </a:cubicBezTo>
                  <a:cubicBezTo>
                    <a:pt x="868" y="805"/>
                    <a:pt x="865" y="802"/>
                    <a:pt x="861" y="804"/>
                  </a:cubicBezTo>
                  <a:cubicBezTo>
                    <a:pt x="861" y="801"/>
                    <a:pt x="858" y="801"/>
                    <a:pt x="856" y="801"/>
                  </a:cubicBezTo>
                  <a:cubicBezTo>
                    <a:pt x="855" y="805"/>
                    <a:pt x="860" y="799"/>
                    <a:pt x="860" y="804"/>
                  </a:cubicBezTo>
                  <a:cubicBezTo>
                    <a:pt x="854" y="804"/>
                    <a:pt x="850" y="802"/>
                    <a:pt x="850" y="807"/>
                  </a:cubicBezTo>
                  <a:cubicBezTo>
                    <a:pt x="862" y="811"/>
                    <a:pt x="873" y="812"/>
                    <a:pt x="885" y="812"/>
                  </a:cubicBezTo>
                  <a:cubicBezTo>
                    <a:pt x="891" y="804"/>
                    <a:pt x="903" y="812"/>
                    <a:pt x="909" y="817"/>
                  </a:cubicBezTo>
                  <a:cubicBezTo>
                    <a:pt x="912" y="815"/>
                    <a:pt x="913" y="817"/>
                    <a:pt x="917" y="817"/>
                  </a:cubicBezTo>
                  <a:cubicBezTo>
                    <a:pt x="916" y="821"/>
                    <a:pt x="924" y="821"/>
                    <a:pt x="926" y="819"/>
                  </a:cubicBezTo>
                  <a:cubicBezTo>
                    <a:pt x="925" y="819"/>
                    <a:pt x="925" y="817"/>
                    <a:pt x="924" y="817"/>
                  </a:cubicBezTo>
                  <a:cubicBezTo>
                    <a:pt x="931" y="813"/>
                    <a:pt x="943" y="817"/>
                    <a:pt x="947" y="812"/>
                  </a:cubicBezTo>
                  <a:cubicBezTo>
                    <a:pt x="942" y="811"/>
                    <a:pt x="935" y="812"/>
                    <a:pt x="933" y="808"/>
                  </a:cubicBezTo>
                  <a:close/>
                  <a:moveTo>
                    <a:pt x="1010" y="805"/>
                  </a:moveTo>
                  <a:cubicBezTo>
                    <a:pt x="1010" y="804"/>
                    <a:pt x="1011" y="804"/>
                    <a:pt x="1010" y="803"/>
                  </a:cubicBezTo>
                  <a:cubicBezTo>
                    <a:pt x="999" y="803"/>
                    <a:pt x="981" y="800"/>
                    <a:pt x="974" y="805"/>
                  </a:cubicBezTo>
                  <a:cubicBezTo>
                    <a:pt x="975" y="806"/>
                    <a:pt x="976" y="808"/>
                    <a:pt x="976" y="810"/>
                  </a:cubicBezTo>
                  <a:cubicBezTo>
                    <a:pt x="973" y="811"/>
                    <a:pt x="973" y="813"/>
                    <a:pt x="971" y="813"/>
                  </a:cubicBezTo>
                  <a:cubicBezTo>
                    <a:pt x="973" y="813"/>
                    <a:pt x="971" y="814"/>
                    <a:pt x="971" y="816"/>
                  </a:cubicBezTo>
                  <a:cubicBezTo>
                    <a:pt x="997" y="820"/>
                    <a:pt x="1029" y="816"/>
                    <a:pt x="1052" y="811"/>
                  </a:cubicBezTo>
                  <a:cubicBezTo>
                    <a:pt x="1031" y="815"/>
                    <a:pt x="1026" y="800"/>
                    <a:pt x="1010" y="805"/>
                  </a:cubicBezTo>
                  <a:close/>
                  <a:moveTo>
                    <a:pt x="448" y="77"/>
                  </a:moveTo>
                  <a:cubicBezTo>
                    <a:pt x="445" y="77"/>
                    <a:pt x="443" y="77"/>
                    <a:pt x="443" y="79"/>
                  </a:cubicBezTo>
                  <a:cubicBezTo>
                    <a:pt x="447" y="81"/>
                    <a:pt x="449" y="88"/>
                    <a:pt x="454" y="86"/>
                  </a:cubicBezTo>
                  <a:cubicBezTo>
                    <a:pt x="456" y="82"/>
                    <a:pt x="454" y="82"/>
                    <a:pt x="453" y="78"/>
                  </a:cubicBezTo>
                  <a:cubicBezTo>
                    <a:pt x="455" y="76"/>
                    <a:pt x="458" y="75"/>
                    <a:pt x="459" y="72"/>
                  </a:cubicBezTo>
                  <a:cubicBezTo>
                    <a:pt x="463" y="73"/>
                    <a:pt x="463" y="74"/>
                    <a:pt x="468" y="73"/>
                  </a:cubicBezTo>
                  <a:cubicBezTo>
                    <a:pt x="468" y="71"/>
                    <a:pt x="469" y="69"/>
                    <a:pt x="470" y="68"/>
                  </a:cubicBezTo>
                  <a:cubicBezTo>
                    <a:pt x="472" y="72"/>
                    <a:pt x="481" y="71"/>
                    <a:pt x="479" y="67"/>
                  </a:cubicBezTo>
                  <a:cubicBezTo>
                    <a:pt x="477" y="64"/>
                    <a:pt x="478" y="70"/>
                    <a:pt x="475" y="69"/>
                  </a:cubicBezTo>
                  <a:cubicBezTo>
                    <a:pt x="475" y="67"/>
                    <a:pt x="476" y="66"/>
                    <a:pt x="477" y="65"/>
                  </a:cubicBezTo>
                  <a:cubicBezTo>
                    <a:pt x="481" y="67"/>
                    <a:pt x="486" y="65"/>
                    <a:pt x="490" y="70"/>
                  </a:cubicBezTo>
                  <a:cubicBezTo>
                    <a:pt x="490" y="82"/>
                    <a:pt x="475" y="74"/>
                    <a:pt x="469" y="79"/>
                  </a:cubicBezTo>
                  <a:cubicBezTo>
                    <a:pt x="471" y="81"/>
                    <a:pt x="474" y="81"/>
                    <a:pt x="476" y="82"/>
                  </a:cubicBezTo>
                  <a:cubicBezTo>
                    <a:pt x="475" y="84"/>
                    <a:pt x="475" y="86"/>
                    <a:pt x="478" y="87"/>
                  </a:cubicBezTo>
                  <a:cubicBezTo>
                    <a:pt x="481" y="86"/>
                    <a:pt x="481" y="82"/>
                    <a:pt x="484" y="81"/>
                  </a:cubicBezTo>
                  <a:cubicBezTo>
                    <a:pt x="497" y="90"/>
                    <a:pt x="514" y="80"/>
                    <a:pt x="530" y="84"/>
                  </a:cubicBezTo>
                  <a:cubicBezTo>
                    <a:pt x="532" y="82"/>
                    <a:pt x="531" y="81"/>
                    <a:pt x="532" y="79"/>
                  </a:cubicBezTo>
                  <a:cubicBezTo>
                    <a:pt x="530" y="75"/>
                    <a:pt x="523" y="74"/>
                    <a:pt x="524" y="69"/>
                  </a:cubicBezTo>
                  <a:cubicBezTo>
                    <a:pt x="529" y="69"/>
                    <a:pt x="528" y="69"/>
                    <a:pt x="532" y="67"/>
                  </a:cubicBezTo>
                  <a:cubicBezTo>
                    <a:pt x="534" y="70"/>
                    <a:pt x="533" y="73"/>
                    <a:pt x="535" y="79"/>
                  </a:cubicBezTo>
                  <a:cubicBezTo>
                    <a:pt x="539" y="80"/>
                    <a:pt x="541" y="81"/>
                    <a:pt x="546" y="78"/>
                  </a:cubicBezTo>
                  <a:cubicBezTo>
                    <a:pt x="547" y="76"/>
                    <a:pt x="544" y="76"/>
                    <a:pt x="545" y="73"/>
                  </a:cubicBezTo>
                  <a:cubicBezTo>
                    <a:pt x="542" y="72"/>
                    <a:pt x="539" y="72"/>
                    <a:pt x="538" y="69"/>
                  </a:cubicBezTo>
                  <a:cubicBezTo>
                    <a:pt x="542" y="69"/>
                    <a:pt x="540" y="65"/>
                    <a:pt x="544" y="65"/>
                  </a:cubicBezTo>
                  <a:cubicBezTo>
                    <a:pt x="547" y="67"/>
                    <a:pt x="551" y="68"/>
                    <a:pt x="557" y="67"/>
                  </a:cubicBezTo>
                  <a:cubicBezTo>
                    <a:pt x="554" y="60"/>
                    <a:pt x="544" y="62"/>
                    <a:pt x="535" y="61"/>
                  </a:cubicBezTo>
                  <a:cubicBezTo>
                    <a:pt x="515" y="59"/>
                    <a:pt x="494" y="57"/>
                    <a:pt x="475" y="57"/>
                  </a:cubicBezTo>
                  <a:cubicBezTo>
                    <a:pt x="475" y="59"/>
                    <a:pt x="476" y="59"/>
                    <a:pt x="475" y="60"/>
                  </a:cubicBezTo>
                  <a:cubicBezTo>
                    <a:pt x="467" y="61"/>
                    <a:pt x="459" y="59"/>
                    <a:pt x="457" y="64"/>
                  </a:cubicBezTo>
                  <a:cubicBezTo>
                    <a:pt x="458" y="61"/>
                    <a:pt x="461" y="65"/>
                    <a:pt x="462" y="65"/>
                  </a:cubicBezTo>
                  <a:cubicBezTo>
                    <a:pt x="454" y="69"/>
                    <a:pt x="444" y="62"/>
                    <a:pt x="437" y="68"/>
                  </a:cubicBezTo>
                  <a:cubicBezTo>
                    <a:pt x="439" y="70"/>
                    <a:pt x="442" y="71"/>
                    <a:pt x="446" y="71"/>
                  </a:cubicBezTo>
                  <a:cubicBezTo>
                    <a:pt x="446" y="73"/>
                    <a:pt x="448" y="75"/>
                    <a:pt x="448" y="77"/>
                  </a:cubicBezTo>
                  <a:close/>
                  <a:moveTo>
                    <a:pt x="488" y="60"/>
                  </a:moveTo>
                  <a:cubicBezTo>
                    <a:pt x="489" y="60"/>
                    <a:pt x="490" y="61"/>
                    <a:pt x="491" y="61"/>
                  </a:cubicBezTo>
                  <a:cubicBezTo>
                    <a:pt x="491" y="62"/>
                    <a:pt x="490" y="63"/>
                    <a:pt x="490" y="65"/>
                  </a:cubicBezTo>
                  <a:cubicBezTo>
                    <a:pt x="487" y="65"/>
                    <a:pt x="486" y="61"/>
                    <a:pt x="488" y="60"/>
                  </a:cubicBezTo>
                  <a:close/>
                  <a:moveTo>
                    <a:pt x="574" y="69"/>
                  </a:moveTo>
                  <a:cubicBezTo>
                    <a:pt x="577" y="71"/>
                    <a:pt x="583" y="70"/>
                    <a:pt x="584" y="72"/>
                  </a:cubicBezTo>
                  <a:cubicBezTo>
                    <a:pt x="584" y="73"/>
                    <a:pt x="581" y="77"/>
                    <a:pt x="580" y="74"/>
                  </a:cubicBezTo>
                  <a:cubicBezTo>
                    <a:pt x="580" y="73"/>
                    <a:pt x="581" y="73"/>
                    <a:pt x="582" y="72"/>
                  </a:cubicBezTo>
                  <a:cubicBezTo>
                    <a:pt x="578" y="70"/>
                    <a:pt x="579" y="74"/>
                    <a:pt x="576" y="75"/>
                  </a:cubicBezTo>
                  <a:cubicBezTo>
                    <a:pt x="579" y="76"/>
                    <a:pt x="581" y="78"/>
                    <a:pt x="578" y="81"/>
                  </a:cubicBezTo>
                  <a:cubicBezTo>
                    <a:pt x="578" y="83"/>
                    <a:pt x="579" y="83"/>
                    <a:pt x="579" y="85"/>
                  </a:cubicBezTo>
                  <a:cubicBezTo>
                    <a:pt x="583" y="84"/>
                    <a:pt x="587" y="87"/>
                    <a:pt x="590" y="85"/>
                  </a:cubicBezTo>
                  <a:cubicBezTo>
                    <a:pt x="591" y="79"/>
                    <a:pt x="587" y="78"/>
                    <a:pt x="584" y="76"/>
                  </a:cubicBezTo>
                  <a:cubicBezTo>
                    <a:pt x="590" y="77"/>
                    <a:pt x="592" y="74"/>
                    <a:pt x="595" y="72"/>
                  </a:cubicBezTo>
                  <a:cubicBezTo>
                    <a:pt x="595" y="75"/>
                    <a:pt x="596" y="76"/>
                    <a:pt x="599" y="76"/>
                  </a:cubicBezTo>
                  <a:cubicBezTo>
                    <a:pt x="601" y="69"/>
                    <a:pt x="595" y="72"/>
                    <a:pt x="597" y="68"/>
                  </a:cubicBezTo>
                  <a:cubicBezTo>
                    <a:pt x="591" y="66"/>
                    <a:pt x="595" y="70"/>
                    <a:pt x="590" y="71"/>
                  </a:cubicBezTo>
                  <a:cubicBezTo>
                    <a:pt x="589" y="68"/>
                    <a:pt x="592" y="69"/>
                    <a:pt x="592" y="66"/>
                  </a:cubicBezTo>
                  <a:cubicBezTo>
                    <a:pt x="581" y="67"/>
                    <a:pt x="579" y="63"/>
                    <a:pt x="584" y="55"/>
                  </a:cubicBezTo>
                  <a:cubicBezTo>
                    <a:pt x="578" y="54"/>
                    <a:pt x="568" y="56"/>
                    <a:pt x="562" y="59"/>
                  </a:cubicBezTo>
                  <a:cubicBezTo>
                    <a:pt x="570" y="59"/>
                    <a:pt x="577" y="62"/>
                    <a:pt x="574" y="69"/>
                  </a:cubicBezTo>
                  <a:close/>
                  <a:moveTo>
                    <a:pt x="414" y="86"/>
                  </a:moveTo>
                  <a:cubicBezTo>
                    <a:pt x="414" y="83"/>
                    <a:pt x="416" y="82"/>
                    <a:pt x="417" y="81"/>
                  </a:cubicBezTo>
                  <a:cubicBezTo>
                    <a:pt x="420" y="85"/>
                    <a:pt x="427" y="83"/>
                    <a:pt x="430" y="86"/>
                  </a:cubicBezTo>
                  <a:cubicBezTo>
                    <a:pt x="432" y="83"/>
                    <a:pt x="436" y="82"/>
                    <a:pt x="439" y="80"/>
                  </a:cubicBezTo>
                  <a:cubicBezTo>
                    <a:pt x="436" y="66"/>
                    <a:pt x="429" y="72"/>
                    <a:pt x="419" y="76"/>
                  </a:cubicBezTo>
                  <a:cubicBezTo>
                    <a:pt x="418" y="79"/>
                    <a:pt x="422" y="76"/>
                    <a:pt x="422" y="78"/>
                  </a:cubicBezTo>
                  <a:cubicBezTo>
                    <a:pt x="415" y="79"/>
                    <a:pt x="410" y="78"/>
                    <a:pt x="405" y="77"/>
                  </a:cubicBezTo>
                  <a:cubicBezTo>
                    <a:pt x="404" y="78"/>
                    <a:pt x="406" y="83"/>
                    <a:pt x="407" y="86"/>
                  </a:cubicBezTo>
                  <a:cubicBezTo>
                    <a:pt x="407" y="85"/>
                    <a:pt x="412" y="84"/>
                    <a:pt x="414" y="86"/>
                  </a:cubicBezTo>
                  <a:close/>
                  <a:moveTo>
                    <a:pt x="304" y="102"/>
                  </a:moveTo>
                  <a:cubicBezTo>
                    <a:pt x="305" y="103"/>
                    <a:pt x="307" y="103"/>
                    <a:pt x="306" y="106"/>
                  </a:cubicBezTo>
                  <a:cubicBezTo>
                    <a:pt x="307" y="109"/>
                    <a:pt x="302" y="105"/>
                    <a:pt x="302" y="108"/>
                  </a:cubicBezTo>
                  <a:cubicBezTo>
                    <a:pt x="306" y="110"/>
                    <a:pt x="319" y="112"/>
                    <a:pt x="318" y="104"/>
                  </a:cubicBezTo>
                  <a:cubicBezTo>
                    <a:pt x="309" y="97"/>
                    <a:pt x="298" y="98"/>
                    <a:pt x="285" y="99"/>
                  </a:cubicBezTo>
                  <a:cubicBezTo>
                    <a:pt x="293" y="99"/>
                    <a:pt x="299" y="103"/>
                    <a:pt x="304" y="102"/>
                  </a:cubicBezTo>
                  <a:close/>
                  <a:moveTo>
                    <a:pt x="677" y="125"/>
                  </a:moveTo>
                  <a:cubicBezTo>
                    <a:pt x="681" y="131"/>
                    <a:pt x="693" y="135"/>
                    <a:pt x="693" y="126"/>
                  </a:cubicBezTo>
                  <a:cubicBezTo>
                    <a:pt x="687" y="122"/>
                    <a:pt x="682" y="125"/>
                    <a:pt x="677" y="125"/>
                  </a:cubicBezTo>
                  <a:close/>
                  <a:moveTo>
                    <a:pt x="717" y="126"/>
                  </a:moveTo>
                  <a:cubicBezTo>
                    <a:pt x="715" y="123"/>
                    <a:pt x="711" y="123"/>
                    <a:pt x="707" y="123"/>
                  </a:cubicBezTo>
                  <a:cubicBezTo>
                    <a:pt x="708" y="128"/>
                    <a:pt x="705" y="128"/>
                    <a:pt x="703" y="130"/>
                  </a:cubicBezTo>
                  <a:cubicBezTo>
                    <a:pt x="705" y="132"/>
                    <a:pt x="708" y="134"/>
                    <a:pt x="713" y="135"/>
                  </a:cubicBezTo>
                  <a:cubicBezTo>
                    <a:pt x="713" y="131"/>
                    <a:pt x="714" y="128"/>
                    <a:pt x="717" y="126"/>
                  </a:cubicBezTo>
                  <a:close/>
                  <a:moveTo>
                    <a:pt x="49" y="134"/>
                  </a:moveTo>
                  <a:cubicBezTo>
                    <a:pt x="51" y="141"/>
                    <a:pt x="63" y="138"/>
                    <a:pt x="66" y="144"/>
                  </a:cubicBezTo>
                  <a:cubicBezTo>
                    <a:pt x="61" y="145"/>
                    <a:pt x="59" y="148"/>
                    <a:pt x="57" y="151"/>
                  </a:cubicBezTo>
                  <a:cubicBezTo>
                    <a:pt x="59" y="157"/>
                    <a:pt x="70" y="153"/>
                    <a:pt x="68" y="163"/>
                  </a:cubicBezTo>
                  <a:cubicBezTo>
                    <a:pt x="71" y="161"/>
                    <a:pt x="70" y="165"/>
                    <a:pt x="73" y="164"/>
                  </a:cubicBezTo>
                  <a:cubicBezTo>
                    <a:pt x="76" y="162"/>
                    <a:pt x="69" y="160"/>
                    <a:pt x="72" y="159"/>
                  </a:cubicBezTo>
                  <a:cubicBezTo>
                    <a:pt x="81" y="158"/>
                    <a:pt x="91" y="158"/>
                    <a:pt x="99" y="156"/>
                  </a:cubicBezTo>
                  <a:cubicBezTo>
                    <a:pt x="97" y="154"/>
                    <a:pt x="93" y="153"/>
                    <a:pt x="92" y="151"/>
                  </a:cubicBezTo>
                  <a:cubicBezTo>
                    <a:pt x="100" y="148"/>
                    <a:pt x="110" y="148"/>
                    <a:pt x="117" y="154"/>
                  </a:cubicBezTo>
                  <a:cubicBezTo>
                    <a:pt x="117" y="152"/>
                    <a:pt x="121" y="153"/>
                    <a:pt x="122" y="151"/>
                  </a:cubicBezTo>
                  <a:cubicBezTo>
                    <a:pt x="110" y="146"/>
                    <a:pt x="97" y="136"/>
                    <a:pt x="80" y="139"/>
                  </a:cubicBezTo>
                  <a:cubicBezTo>
                    <a:pt x="75" y="135"/>
                    <a:pt x="48" y="121"/>
                    <a:pt x="49" y="134"/>
                  </a:cubicBezTo>
                  <a:close/>
                  <a:moveTo>
                    <a:pt x="85" y="149"/>
                  </a:moveTo>
                  <a:cubicBezTo>
                    <a:pt x="84" y="151"/>
                    <a:pt x="80" y="149"/>
                    <a:pt x="78" y="148"/>
                  </a:cubicBezTo>
                  <a:cubicBezTo>
                    <a:pt x="79" y="144"/>
                    <a:pt x="83" y="148"/>
                    <a:pt x="85" y="149"/>
                  </a:cubicBezTo>
                  <a:close/>
                  <a:moveTo>
                    <a:pt x="72" y="610"/>
                  </a:moveTo>
                  <a:cubicBezTo>
                    <a:pt x="70" y="610"/>
                    <a:pt x="70" y="609"/>
                    <a:pt x="70" y="608"/>
                  </a:cubicBezTo>
                  <a:cubicBezTo>
                    <a:pt x="59" y="607"/>
                    <a:pt x="52" y="607"/>
                    <a:pt x="48" y="611"/>
                  </a:cubicBezTo>
                  <a:cubicBezTo>
                    <a:pt x="57" y="613"/>
                    <a:pt x="65" y="613"/>
                    <a:pt x="72" y="610"/>
                  </a:cubicBezTo>
                  <a:close/>
                  <a:moveTo>
                    <a:pt x="323" y="754"/>
                  </a:moveTo>
                  <a:cubicBezTo>
                    <a:pt x="341" y="759"/>
                    <a:pt x="369" y="758"/>
                    <a:pt x="386" y="757"/>
                  </a:cubicBezTo>
                  <a:cubicBezTo>
                    <a:pt x="397" y="757"/>
                    <a:pt x="408" y="761"/>
                    <a:pt x="415" y="756"/>
                  </a:cubicBezTo>
                  <a:cubicBezTo>
                    <a:pt x="410" y="756"/>
                    <a:pt x="401" y="759"/>
                    <a:pt x="405" y="755"/>
                  </a:cubicBezTo>
                  <a:cubicBezTo>
                    <a:pt x="400" y="753"/>
                    <a:pt x="401" y="755"/>
                    <a:pt x="399" y="753"/>
                  </a:cubicBezTo>
                  <a:cubicBezTo>
                    <a:pt x="397" y="752"/>
                    <a:pt x="399" y="757"/>
                    <a:pt x="396" y="756"/>
                  </a:cubicBezTo>
                  <a:cubicBezTo>
                    <a:pt x="391" y="750"/>
                    <a:pt x="376" y="754"/>
                    <a:pt x="371" y="748"/>
                  </a:cubicBezTo>
                  <a:cubicBezTo>
                    <a:pt x="377" y="747"/>
                    <a:pt x="384" y="748"/>
                    <a:pt x="389" y="746"/>
                  </a:cubicBezTo>
                  <a:cubicBezTo>
                    <a:pt x="371" y="742"/>
                    <a:pt x="351" y="741"/>
                    <a:pt x="334" y="743"/>
                  </a:cubicBezTo>
                  <a:cubicBezTo>
                    <a:pt x="334" y="745"/>
                    <a:pt x="338" y="743"/>
                    <a:pt x="338" y="745"/>
                  </a:cubicBezTo>
                  <a:cubicBezTo>
                    <a:pt x="328" y="744"/>
                    <a:pt x="328" y="751"/>
                    <a:pt x="323" y="754"/>
                  </a:cubicBezTo>
                  <a:close/>
                  <a:moveTo>
                    <a:pt x="985" y="755"/>
                  </a:moveTo>
                  <a:cubicBezTo>
                    <a:pt x="987" y="759"/>
                    <a:pt x="995" y="756"/>
                    <a:pt x="996" y="761"/>
                  </a:cubicBezTo>
                  <a:cubicBezTo>
                    <a:pt x="1025" y="760"/>
                    <a:pt x="1048" y="764"/>
                    <a:pt x="1078" y="759"/>
                  </a:cubicBezTo>
                  <a:cubicBezTo>
                    <a:pt x="1073" y="760"/>
                    <a:pt x="1070" y="758"/>
                    <a:pt x="1067" y="757"/>
                  </a:cubicBezTo>
                  <a:cubicBezTo>
                    <a:pt x="1067" y="756"/>
                    <a:pt x="1067" y="754"/>
                    <a:pt x="1066" y="754"/>
                  </a:cubicBezTo>
                  <a:cubicBezTo>
                    <a:pt x="1038" y="751"/>
                    <a:pt x="1014" y="755"/>
                    <a:pt x="985" y="755"/>
                  </a:cubicBezTo>
                  <a:close/>
                  <a:moveTo>
                    <a:pt x="930" y="799"/>
                  </a:moveTo>
                  <a:cubicBezTo>
                    <a:pt x="935" y="802"/>
                    <a:pt x="940" y="803"/>
                    <a:pt x="947" y="804"/>
                  </a:cubicBezTo>
                  <a:cubicBezTo>
                    <a:pt x="946" y="805"/>
                    <a:pt x="946" y="807"/>
                    <a:pt x="947" y="808"/>
                  </a:cubicBezTo>
                  <a:cubicBezTo>
                    <a:pt x="956" y="808"/>
                    <a:pt x="960" y="806"/>
                    <a:pt x="967" y="805"/>
                  </a:cubicBezTo>
                  <a:cubicBezTo>
                    <a:pt x="965" y="804"/>
                    <a:pt x="962" y="804"/>
                    <a:pt x="961" y="801"/>
                  </a:cubicBezTo>
                  <a:cubicBezTo>
                    <a:pt x="963" y="799"/>
                    <a:pt x="969" y="801"/>
                    <a:pt x="970" y="797"/>
                  </a:cubicBezTo>
                  <a:cubicBezTo>
                    <a:pt x="955" y="797"/>
                    <a:pt x="939" y="794"/>
                    <a:pt x="930" y="799"/>
                  </a:cubicBezTo>
                  <a:close/>
                </a:path>
              </a:pathLst>
            </a:custGeom>
            <a:solidFill>
              <a:srgbClr val="D32F2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1" name="组合 100"/>
            <p:cNvGrpSpPr/>
            <p:nvPr/>
          </p:nvGrpSpPr>
          <p:grpSpPr>
            <a:xfrm rot="1982780" flipH="1">
              <a:off x="901616" y="605853"/>
              <a:ext cx="782595" cy="575933"/>
              <a:chOff x="2511007" y="1884236"/>
              <a:chExt cx="782595" cy="575933"/>
            </a:xfrm>
            <a:solidFill>
              <a:schemeClr val="bg1"/>
            </a:solidFill>
          </p:grpSpPr>
          <p:sp>
            <p:nvSpPr>
              <p:cNvPr id="102" name="Freeform 16"/>
              <p:cNvSpPr>
                <a:spLocks noEditPoints="1"/>
              </p:cNvSpPr>
              <p:nvPr/>
            </p:nvSpPr>
            <p:spPr bwMode="auto">
              <a:xfrm>
                <a:off x="2511007" y="1884236"/>
                <a:ext cx="761768" cy="575933"/>
              </a:xfrm>
              <a:custGeom>
                <a:avLst/>
                <a:gdLst>
                  <a:gd name="T0" fmla="*/ 28 w 850"/>
                  <a:gd name="T1" fmla="*/ 37 h 642"/>
                  <a:gd name="T2" fmla="*/ 95 w 850"/>
                  <a:gd name="T3" fmla="*/ 48 h 642"/>
                  <a:gd name="T4" fmla="*/ 114 w 850"/>
                  <a:gd name="T5" fmla="*/ 101 h 642"/>
                  <a:gd name="T6" fmla="*/ 139 w 850"/>
                  <a:gd name="T7" fmla="*/ 197 h 642"/>
                  <a:gd name="T8" fmla="*/ 162 w 850"/>
                  <a:gd name="T9" fmla="*/ 171 h 642"/>
                  <a:gd name="T10" fmla="*/ 95 w 850"/>
                  <a:gd name="T11" fmla="*/ 146 h 642"/>
                  <a:gd name="T12" fmla="*/ 122 w 850"/>
                  <a:gd name="T13" fmla="*/ 91 h 642"/>
                  <a:gd name="T14" fmla="*/ 131 w 850"/>
                  <a:gd name="T15" fmla="*/ 51 h 642"/>
                  <a:gd name="T16" fmla="*/ 307 w 850"/>
                  <a:gd name="T17" fmla="*/ 11 h 642"/>
                  <a:gd name="T18" fmla="*/ 182 w 850"/>
                  <a:gd name="T19" fmla="*/ 81 h 642"/>
                  <a:gd name="T20" fmla="*/ 338 w 850"/>
                  <a:gd name="T21" fmla="*/ 64 h 642"/>
                  <a:gd name="T22" fmla="*/ 266 w 850"/>
                  <a:gd name="T23" fmla="*/ 62 h 642"/>
                  <a:gd name="T24" fmla="*/ 282 w 850"/>
                  <a:gd name="T25" fmla="*/ 98 h 642"/>
                  <a:gd name="T26" fmla="*/ 347 w 850"/>
                  <a:gd name="T27" fmla="*/ 182 h 642"/>
                  <a:gd name="T28" fmla="*/ 286 w 850"/>
                  <a:gd name="T29" fmla="*/ 249 h 642"/>
                  <a:gd name="T30" fmla="*/ 213 w 850"/>
                  <a:gd name="T31" fmla="*/ 277 h 642"/>
                  <a:gd name="T32" fmla="*/ 153 w 850"/>
                  <a:gd name="T33" fmla="*/ 281 h 642"/>
                  <a:gd name="T34" fmla="*/ 252 w 850"/>
                  <a:gd name="T35" fmla="*/ 286 h 642"/>
                  <a:gd name="T36" fmla="*/ 300 w 850"/>
                  <a:gd name="T37" fmla="*/ 287 h 642"/>
                  <a:gd name="T38" fmla="*/ 347 w 850"/>
                  <a:gd name="T39" fmla="*/ 214 h 642"/>
                  <a:gd name="T40" fmla="*/ 413 w 850"/>
                  <a:gd name="T41" fmla="*/ 147 h 642"/>
                  <a:gd name="T42" fmla="*/ 499 w 850"/>
                  <a:gd name="T43" fmla="*/ 126 h 642"/>
                  <a:gd name="T44" fmla="*/ 520 w 850"/>
                  <a:gd name="T45" fmla="*/ 150 h 642"/>
                  <a:gd name="T46" fmla="*/ 569 w 850"/>
                  <a:gd name="T47" fmla="*/ 167 h 642"/>
                  <a:gd name="T48" fmla="*/ 615 w 850"/>
                  <a:gd name="T49" fmla="*/ 196 h 642"/>
                  <a:gd name="T50" fmla="*/ 643 w 850"/>
                  <a:gd name="T51" fmla="*/ 253 h 642"/>
                  <a:gd name="T52" fmla="*/ 645 w 850"/>
                  <a:gd name="T53" fmla="*/ 322 h 642"/>
                  <a:gd name="T54" fmla="*/ 592 w 850"/>
                  <a:gd name="T55" fmla="*/ 358 h 642"/>
                  <a:gd name="T56" fmla="*/ 537 w 850"/>
                  <a:gd name="T57" fmla="*/ 418 h 642"/>
                  <a:gd name="T58" fmla="*/ 569 w 850"/>
                  <a:gd name="T59" fmla="*/ 451 h 642"/>
                  <a:gd name="T60" fmla="*/ 625 w 850"/>
                  <a:gd name="T61" fmla="*/ 405 h 642"/>
                  <a:gd name="T62" fmla="*/ 707 w 850"/>
                  <a:gd name="T63" fmla="*/ 372 h 642"/>
                  <a:gd name="T64" fmla="*/ 848 w 850"/>
                  <a:gd name="T65" fmla="*/ 475 h 642"/>
                  <a:gd name="T66" fmla="*/ 830 w 850"/>
                  <a:gd name="T67" fmla="*/ 545 h 642"/>
                  <a:gd name="T68" fmla="*/ 724 w 850"/>
                  <a:gd name="T69" fmla="*/ 480 h 642"/>
                  <a:gd name="T70" fmla="*/ 667 w 850"/>
                  <a:gd name="T71" fmla="*/ 448 h 642"/>
                  <a:gd name="T72" fmla="*/ 669 w 850"/>
                  <a:gd name="T73" fmla="*/ 580 h 642"/>
                  <a:gd name="T74" fmla="*/ 627 w 850"/>
                  <a:gd name="T75" fmla="*/ 642 h 642"/>
                  <a:gd name="T76" fmla="*/ 532 w 850"/>
                  <a:gd name="T77" fmla="*/ 513 h 642"/>
                  <a:gd name="T78" fmla="*/ 416 w 850"/>
                  <a:gd name="T79" fmla="*/ 408 h 642"/>
                  <a:gd name="T80" fmla="*/ 324 w 850"/>
                  <a:gd name="T81" fmla="*/ 431 h 642"/>
                  <a:gd name="T82" fmla="*/ 357 w 850"/>
                  <a:gd name="T83" fmla="*/ 438 h 642"/>
                  <a:gd name="T84" fmla="*/ 309 w 850"/>
                  <a:gd name="T85" fmla="*/ 449 h 642"/>
                  <a:gd name="T86" fmla="*/ 201 w 850"/>
                  <a:gd name="T87" fmla="*/ 385 h 642"/>
                  <a:gd name="T88" fmla="*/ 56 w 850"/>
                  <a:gd name="T89" fmla="*/ 245 h 642"/>
                  <a:gd name="T90" fmla="*/ 30 w 850"/>
                  <a:gd name="T91" fmla="*/ 128 h 642"/>
                  <a:gd name="T92" fmla="*/ 501 w 850"/>
                  <a:gd name="T93" fmla="*/ 236 h 642"/>
                  <a:gd name="T94" fmla="*/ 427 w 850"/>
                  <a:gd name="T95" fmla="*/ 296 h 642"/>
                  <a:gd name="T96" fmla="*/ 441 w 850"/>
                  <a:gd name="T97" fmla="*/ 339 h 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50" h="642">
                    <a:moveTo>
                      <a:pt x="12" y="88"/>
                    </a:moveTo>
                    <a:cubicBezTo>
                      <a:pt x="18" y="96"/>
                      <a:pt x="24" y="103"/>
                      <a:pt x="30" y="110"/>
                    </a:cubicBezTo>
                    <a:cubicBezTo>
                      <a:pt x="34" y="101"/>
                      <a:pt x="40" y="92"/>
                      <a:pt x="44" y="83"/>
                    </a:cubicBezTo>
                    <a:cubicBezTo>
                      <a:pt x="52" y="65"/>
                      <a:pt x="42" y="52"/>
                      <a:pt x="28" y="37"/>
                    </a:cubicBezTo>
                    <a:cubicBezTo>
                      <a:pt x="55" y="37"/>
                      <a:pt x="63" y="51"/>
                      <a:pt x="64" y="72"/>
                    </a:cubicBezTo>
                    <a:cubicBezTo>
                      <a:pt x="66" y="72"/>
                      <a:pt x="67" y="71"/>
                      <a:pt x="69" y="71"/>
                    </a:cubicBezTo>
                    <a:cubicBezTo>
                      <a:pt x="72" y="60"/>
                      <a:pt x="75" y="50"/>
                      <a:pt x="79" y="36"/>
                    </a:cubicBezTo>
                    <a:cubicBezTo>
                      <a:pt x="82" y="38"/>
                      <a:pt x="95" y="43"/>
                      <a:pt x="95" y="48"/>
                    </a:cubicBezTo>
                    <a:cubicBezTo>
                      <a:pt x="95" y="60"/>
                      <a:pt x="89" y="72"/>
                      <a:pt x="85" y="85"/>
                    </a:cubicBezTo>
                    <a:cubicBezTo>
                      <a:pt x="94" y="89"/>
                      <a:pt x="103" y="88"/>
                      <a:pt x="103" y="69"/>
                    </a:cubicBezTo>
                    <a:cubicBezTo>
                      <a:pt x="106" y="70"/>
                      <a:pt x="108" y="71"/>
                      <a:pt x="110" y="72"/>
                    </a:cubicBezTo>
                    <a:cubicBezTo>
                      <a:pt x="111" y="82"/>
                      <a:pt x="113" y="91"/>
                      <a:pt x="114" y="101"/>
                    </a:cubicBezTo>
                    <a:cubicBezTo>
                      <a:pt x="109" y="102"/>
                      <a:pt x="108" y="103"/>
                      <a:pt x="107" y="103"/>
                    </a:cubicBezTo>
                    <a:cubicBezTo>
                      <a:pt x="64" y="99"/>
                      <a:pt x="57" y="108"/>
                      <a:pt x="72" y="149"/>
                    </a:cubicBezTo>
                    <a:cubicBezTo>
                      <a:pt x="78" y="165"/>
                      <a:pt x="80" y="185"/>
                      <a:pt x="92" y="194"/>
                    </a:cubicBezTo>
                    <a:cubicBezTo>
                      <a:pt x="102" y="202"/>
                      <a:pt x="123" y="196"/>
                      <a:pt x="139" y="197"/>
                    </a:cubicBezTo>
                    <a:cubicBezTo>
                      <a:pt x="151" y="198"/>
                      <a:pt x="163" y="198"/>
                      <a:pt x="175" y="199"/>
                    </a:cubicBezTo>
                    <a:cubicBezTo>
                      <a:pt x="185" y="200"/>
                      <a:pt x="195" y="202"/>
                      <a:pt x="207" y="203"/>
                    </a:cubicBezTo>
                    <a:cubicBezTo>
                      <a:pt x="202" y="197"/>
                      <a:pt x="198" y="191"/>
                      <a:pt x="193" y="184"/>
                    </a:cubicBezTo>
                    <a:cubicBezTo>
                      <a:pt x="183" y="191"/>
                      <a:pt x="183" y="191"/>
                      <a:pt x="162" y="171"/>
                    </a:cubicBezTo>
                    <a:cubicBezTo>
                      <a:pt x="161" y="174"/>
                      <a:pt x="159" y="176"/>
                      <a:pt x="157" y="178"/>
                    </a:cubicBezTo>
                    <a:cubicBezTo>
                      <a:pt x="156" y="178"/>
                      <a:pt x="155" y="177"/>
                      <a:pt x="155" y="177"/>
                    </a:cubicBezTo>
                    <a:cubicBezTo>
                      <a:pt x="151" y="171"/>
                      <a:pt x="148" y="165"/>
                      <a:pt x="144" y="159"/>
                    </a:cubicBezTo>
                    <a:cubicBezTo>
                      <a:pt x="122" y="166"/>
                      <a:pt x="96" y="161"/>
                      <a:pt x="95" y="146"/>
                    </a:cubicBezTo>
                    <a:cubicBezTo>
                      <a:pt x="94" y="135"/>
                      <a:pt x="106" y="123"/>
                      <a:pt x="112" y="112"/>
                    </a:cubicBezTo>
                    <a:cubicBezTo>
                      <a:pt x="126" y="123"/>
                      <a:pt x="135" y="131"/>
                      <a:pt x="144" y="138"/>
                    </a:cubicBezTo>
                    <a:cubicBezTo>
                      <a:pt x="146" y="136"/>
                      <a:pt x="148" y="134"/>
                      <a:pt x="149" y="133"/>
                    </a:cubicBezTo>
                    <a:cubicBezTo>
                      <a:pt x="140" y="119"/>
                      <a:pt x="131" y="105"/>
                      <a:pt x="122" y="91"/>
                    </a:cubicBezTo>
                    <a:cubicBezTo>
                      <a:pt x="122" y="90"/>
                      <a:pt x="123" y="89"/>
                      <a:pt x="123" y="88"/>
                    </a:cubicBezTo>
                    <a:cubicBezTo>
                      <a:pt x="140" y="102"/>
                      <a:pt x="157" y="115"/>
                      <a:pt x="176" y="129"/>
                    </a:cubicBezTo>
                    <a:cubicBezTo>
                      <a:pt x="176" y="102"/>
                      <a:pt x="159" y="96"/>
                      <a:pt x="147" y="94"/>
                    </a:cubicBezTo>
                    <a:cubicBezTo>
                      <a:pt x="141" y="77"/>
                      <a:pt x="136" y="64"/>
                      <a:pt x="131" y="51"/>
                    </a:cubicBezTo>
                    <a:cubicBezTo>
                      <a:pt x="133" y="51"/>
                      <a:pt x="138" y="50"/>
                      <a:pt x="143" y="51"/>
                    </a:cubicBezTo>
                    <a:cubicBezTo>
                      <a:pt x="155" y="54"/>
                      <a:pt x="160" y="48"/>
                      <a:pt x="166" y="38"/>
                    </a:cubicBezTo>
                    <a:cubicBezTo>
                      <a:pt x="182" y="10"/>
                      <a:pt x="207" y="0"/>
                      <a:pt x="235" y="15"/>
                    </a:cubicBezTo>
                    <a:cubicBezTo>
                      <a:pt x="260" y="28"/>
                      <a:pt x="283" y="37"/>
                      <a:pt x="307" y="11"/>
                    </a:cubicBezTo>
                    <a:cubicBezTo>
                      <a:pt x="287" y="37"/>
                      <a:pt x="278" y="39"/>
                      <a:pt x="250" y="28"/>
                    </a:cubicBezTo>
                    <a:cubicBezTo>
                      <a:pt x="240" y="24"/>
                      <a:pt x="230" y="20"/>
                      <a:pt x="220" y="18"/>
                    </a:cubicBezTo>
                    <a:cubicBezTo>
                      <a:pt x="203" y="13"/>
                      <a:pt x="172" y="28"/>
                      <a:pt x="170" y="45"/>
                    </a:cubicBezTo>
                    <a:cubicBezTo>
                      <a:pt x="169" y="55"/>
                      <a:pt x="177" y="67"/>
                      <a:pt x="182" y="81"/>
                    </a:cubicBezTo>
                    <a:cubicBezTo>
                      <a:pt x="189" y="73"/>
                      <a:pt x="192" y="69"/>
                      <a:pt x="196" y="64"/>
                    </a:cubicBezTo>
                    <a:cubicBezTo>
                      <a:pt x="212" y="42"/>
                      <a:pt x="232" y="36"/>
                      <a:pt x="256" y="49"/>
                    </a:cubicBezTo>
                    <a:cubicBezTo>
                      <a:pt x="266" y="54"/>
                      <a:pt x="276" y="60"/>
                      <a:pt x="285" y="67"/>
                    </a:cubicBezTo>
                    <a:cubicBezTo>
                      <a:pt x="303" y="79"/>
                      <a:pt x="320" y="80"/>
                      <a:pt x="338" y="64"/>
                    </a:cubicBezTo>
                    <a:cubicBezTo>
                      <a:pt x="347" y="56"/>
                      <a:pt x="357" y="46"/>
                      <a:pt x="370" y="53"/>
                    </a:cubicBezTo>
                    <a:cubicBezTo>
                      <a:pt x="359" y="61"/>
                      <a:pt x="347" y="67"/>
                      <a:pt x="337" y="75"/>
                    </a:cubicBezTo>
                    <a:cubicBezTo>
                      <a:pt x="323" y="86"/>
                      <a:pt x="308" y="89"/>
                      <a:pt x="293" y="80"/>
                    </a:cubicBezTo>
                    <a:cubicBezTo>
                      <a:pt x="284" y="74"/>
                      <a:pt x="275" y="68"/>
                      <a:pt x="266" y="62"/>
                    </a:cubicBezTo>
                    <a:cubicBezTo>
                      <a:pt x="237" y="42"/>
                      <a:pt x="212" y="48"/>
                      <a:pt x="194" y="84"/>
                    </a:cubicBezTo>
                    <a:cubicBezTo>
                      <a:pt x="212" y="72"/>
                      <a:pt x="224" y="76"/>
                      <a:pt x="234" y="90"/>
                    </a:cubicBezTo>
                    <a:cubicBezTo>
                      <a:pt x="237" y="93"/>
                      <a:pt x="243" y="95"/>
                      <a:pt x="248" y="95"/>
                    </a:cubicBezTo>
                    <a:cubicBezTo>
                      <a:pt x="259" y="97"/>
                      <a:pt x="271" y="95"/>
                      <a:pt x="282" y="98"/>
                    </a:cubicBezTo>
                    <a:cubicBezTo>
                      <a:pt x="292" y="100"/>
                      <a:pt x="302" y="106"/>
                      <a:pt x="314" y="111"/>
                    </a:cubicBezTo>
                    <a:cubicBezTo>
                      <a:pt x="306" y="116"/>
                      <a:pt x="299" y="120"/>
                      <a:pt x="292" y="125"/>
                    </a:cubicBezTo>
                    <a:cubicBezTo>
                      <a:pt x="295" y="122"/>
                      <a:pt x="298" y="120"/>
                      <a:pt x="301" y="117"/>
                    </a:cubicBezTo>
                    <a:cubicBezTo>
                      <a:pt x="315" y="138"/>
                      <a:pt x="330" y="158"/>
                      <a:pt x="347" y="182"/>
                    </a:cubicBezTo>
                    <a:cubicBezTo>
                      <a:pt x="329" y="182"/>
                      <a:pt x="311" y="182"/>
                      <a:pt x="292" y="182"/>
                    </a:cubicBezTo>
                    <a:cubicBezTo>
                      <a:pt x="294" y="190"/>
                      <a:pt x="298" y="199"/>
                      <a:pt x="301" y="208"/>
                    </a:cubicBezTo>
                    <a:cubicBezTo>
                      <a:pt x="299" y="208"/>
                      <a:pt x="297" y="208"/>
                      <a:pt x="295" y="208"/>
                    </a:cubicBezTo>
                    <a:cubicBezTo>
                      <a:pt x="292" y="221"/>
                      <a:pt x="289" y="234"/>
                      <a:pt x="286" y="249"/>
                    </a:cubicBezTo>
                    <a:cubicBezTo>
                      <a:pt x="281" y="246"/>
                      <a:pt x="277" y="244"/>
                      <a:pt x="272" y="241"/>
                    </a:cubicBezTo>
                    <a:cubicBezTo>
                      <a:pt x="267" y="251"/>
                      <a:pt x="262" y="260"/>
                      <a:pt x="256" y="272"/>
                    </a:cubicBezTo>
                    <a:cubicBezTo>
                      <a:pt x="246" y="253"/>
                      <a:pt x="238" y="255"/>
                      <a:pt x="229" y="268"/>
                    </a:cubicBezTo>
                    <a:cubicBezTo>
                      <a:pt x="226" y="273"/>
                      <a:pt x="219" y="274"/>
                      <a:pt x="213" y="277"/>
                    </a:cubicBezTo>
                    <a:cubicBezTo>
                      <a:pt x="212" y="270"/>
                      <a:pt x="211" y="264"/>
                      <a:pt x="210" y="257"/>
                    </a:cubicBezTo>
                    <a:cubicBezTo>
                      <a:pt x="199" y="263"/>
                      <a:pt x="189" y="268"/>
                      <a:pt x="179" y="275"/>
                    </a:cubicBezTo>
                    <a:cubicBezTo>
                      <a:pt x="174" y="260"/>
                      <a:pt x="171" y="244"/>
                      <a:pt x="155" y="262"/>
                    </a:cubicBezTo>
                    <a:cubicBezTo>
                      <a:pt x="152" y="266"/>
                      <a:pt x="152" y="277"/>
                      <a:pt x="153" y="281"/>
                    </a:cubicBezTo>
                    <a:cubicBezTo>
                      <a:pt x="160" y="312"/>
                      <a:pt x="179" y="276"/>
                      <a:pt x="189" y="289"/>
                    </a:cubicBezTo>
                    <a:cubicBezTo>
                      <a:pt x="189" y="303"/>
                      <a:pt x="189" y="303"/>
                      <a:pt x="227" y="289"/>
                    </a:cubicBezTo>
                    <a:cubicBezTo>
                      <a:pt x="228" y="293"/>
                      <a:pt x="229" y="297"/>
                      <a:pt x="230" y="303"/>
                    </a:cubicBezTo>
                    <a:cubicBezTo>
                      <a:pt x="238" y="297"/>
                      <a:pt x="245" y="291"/>
                      <a:pt x="252" y="286"/>
                    </a:cubicBezTo>
                    <a:cubicBezTo>
                      <a:pt x="255" y="293"/>
                      <a:pt x="258" y="299"/>
                      <a:pt x="262" y="307"/>
                    </a:cubicBezTo>
                    <a:cubicBezTo>
                      <a:pt x="271" y="292"/>
                      <a:pt x="278" y="279"/>
                      <a:pt x="287" y="263"/>
                    </a:cubicBezTo>
                    <a:cubicBezTo>
                      <a:pt x="291" y="274"/>
                      <a:pt x="293" y="280"/>
                      <a:pt x="295" y="287"/>
                    </a:cubicBezTo>
                    <a:cubicBezTo>
                      <a:pt x="297" y="287"/>
                      <a:pt x="298" y="287"/>
                      <a:pt x="300" y="287"/>
                    </a:cubicBezTo>
                    <a:cubicBezTo>
                      <a:pt x="304" y="273"/>
                      <a:pt x="309" y="259"/>
                      <a:pt x="313" y="246"/>
                    </a:cubicBezTo>
                    <a:cubicBezTo>
                      <a:pt x="318" y="254"/>
                      <a:pt x="323" y="260"/>
                      <a:pt x="327" y="266"/>
                    </a:cubicBezTo>
                    <a:cubicBezTo>
                      <a:pt x="329" y="264"/>
                      <a:pt x="331" y="262"/>
                      <a:pt x="333" y="260"/>
                    </a:cubicBezTo>
                    <a:cubicBezTo>
                      <a:pt x="337" y="246"/>
                      <a:pt x="342" y="231"/>
                      <a:pt x="347" y="214"/>
                    </a:cubicBezTo>
                    <a:cubicBezTo>
                      <a:pt x="354" y="221"/>
                      <a:pt x="358" y="224"/>
                      <a:pt x="364" y="229"/>
                    </a:cubicBezTo>
                    <a:cubicBezTo>
                      <a:pt x="368" y="210"/>
                      <a:pt x="358" y="190"/>
                      <a:pt x="377" y="178"/>
                    </a:cubicBezTo>
                    <a:cubicBezTo>
                      <a:pt x="381" y="185"/>
                      <a:pt x="386" y="191"/>
                      <a:pt x="394" y="203"/>
                    </a:cubicBezTo>
                    <a:cubicBezTo>
                      <a:pt x="397" y="179"/>
                      <a:pt x="389" y="156"/>
                      <a:pt x="413" y="147"/>
                    </a:cubicBezTo>
                    <a:cubicBezTo>
                      <a:pt x="416" y="156"/>
                      <a:pt x="418" y="164"/>
                      <a:pt x="422" y="177"/>
                    </a:cubicBezTo>
                    <a:cubicBezTo>
                      <a:pt x="433" y="160"/>
                      <a:pt x="442" y="147"/>
                      <a:pt x="452" y="132"/>
                    </a:cubicBezTo>
                    <a:cubicBezTo>
                      <a:pt x="457" y="146"/>
                      <a:pt x="461" y="155"/>
                      <a:pt x="464" y="163"/>
                    </a:cubicBezTo>
                    <a:cubicBezTo>
                      <a:pt x="477" y="149"/>
                      <a:pt x="488" y="138"/>
                      <a:pt x="499" y="126"/>
                    </a:cubicBezTo>
                    <a:cubicBezTo>
                      <a:pt x="500" y="128"/>
                      <a:pt x="502" y="129"/>
                      <a:pt x="503" y="130"/>
                    </a:cubicBezTo>
                    <a:cubicBezTo>
                      <a:pt x="503" y="135"/>
                      <a:pt x="503" y="139"/>
                      <a:pt x="504" y="144"/>
                    </a:cubicBezTo>
                    <a:cubicBezTo>
                      <a:pt x="504" y="147"/>
                      <a:pt x="506" y="153"/>
                      <a:pt x="508" y="154"/>
                    </a:cubicBezTo>
                    <a:cubicBezTo>
                      <a:pt x="512" y="154"/>
                      <a:pt x="517" y="152"/>
                      <a:pt x="520" y="150"/>
                    </a:cubicBezTo>
                    <a:cubicBezTo>
                      <a:pt x="534" y="135"/>
                      <a:pt x="549" y="137"/>
                      <a:pt x="567" y="144"/>
                    </a:cubicBezTo>
                    <a:cubicBezTo>
                      <a:pt x="564" y="149"/>
                      <a:pt x="561" y="151"/>
                      <a:pt x="559" y="155"/>
                    </a:cubicBezTo>
                    <a:cubicBezTo>
                      <a:pt x="557" y="159"/>
                      <a:pt x="556" y="164"/>
                      <a:pt x="555" y="168"/>
                    </a:cubicBezTo>
                    <a:cubicBezTo>
                      <a:pt x="560" y="168"/>
                      <a:pt x="565" y="169"/>
                      <a:pt x="569" y="167"/>
                    </a:cubicBezTo>
                    <a:cubicBezTo>
                      <a:pt x="587" y="159"/>
                      <a:pt x="603" y="159"/>
                      <a:pt x="622" y="171"/>
                    </a:cubicBezTo>
                    <a:cubicBezTo>
                      <a:pt x="617" y="173"/>
                      <a:pt x="614" y="174"/>
                      <a:pt x="612" y="175"/>
                    </a:cubicBezTo>
                    <a:cubicBezTo>
                      <a:pt x="608" y="179"/>
                      <a:pt x="604" y="184"/>
                      <a:pt x="599" y="188"/>
                    </a:cubicBezTo>
                    <a:cubicBezTo>
                      <a:pt x="605" y="191"/>
                      <a:pt x="610" y="195"/>
                      <a:pt x="615" y="196"/>
                    </a:cubicBezTo>
                    <a:cubicBezTo>
                      <a:pt x="627" y="199"/>
                      <a:pt x="640" y="201"/>
                      <a:pt x="652" y="208"/>
                    </a:cubicBezTo>
                    <a:cubicBezTo>
                      <a:pt x="645" y="210"/>
                      <a:pt x="637" y="213"/>
                      <a:pt x="624" y="218"/>
                    </a:cubicBezTo>
                    <a:cubicBezTo>
                      <a:pt x="643" y="229"/>
                      <a:pt x="658" y="237"/>
                      <a:pt x="675" y="247"/>
                    </a:cubicBezTo>
                    <a:cubicBezTo>
                      <a:pt x="661" y="250"/>
                      <a:pt x="652" y="251"/>
                      <a:pt x="643" y="253"/>
                    </a:cubicBezTo>
                    <a:cubicBezTo>
                      <a:pt x="642" y="255"/>
                      <a:pt x="642" y="256"/>
                      <a:pt x="641" y="258"/>
                    </a:cubicBezTo>
                    <a:cubicBezTo>
                      <a:pt x="664" y="269"/>
                      <a:pt x="674" y="287"/>
                      <a:pt x="675" y="308"/>
                    </a:cubicBezTo>
                    <a:cubicBezTo>
                      <a:pt x="666" y="303"/>
                      <a:pt x="657" y="297"/>
                      <a:pt x="647" y="291"/>
                    </a:cubicBezTo>
                    <a:cubicBezTo>
                      <a:pt x="647" y="302"/>
                      <a:pt x="645" y="312"/>
                      <a:pt x="645" y="322"/>
                    </a:cubicBezTo>
                    <a:cubicBezTo>
                      <a:pt x="644" y="328"/>
                      <a:pt x="645" y="333"/>
                      <a:pt x="645" y="334"/>
                    </a:cubicBezTo>
                    <a:cubicBezTo>
                      <a:pt x="634" y="337"/>
                      <a:pt x="623" y="338"/>
                      <a:pt x="619" y="343"/>
                    </a:cubicBezTo>
                    <a:cubicBezTo>
                      <a:pt x="614" y="350"/>
                      <a:pt x="613" y="362"/>
                      <a:pt x="611" y="372"/>
                    </a:cubicBezTo>
                    <a:cubicBezTo>
                      <a:pt x="604" y="367"/>
                      <a:pt x="599" y="363"/>
                      <a:pt x="592" y="358"/>
                    </a:cubicBezTo>
                    <a:cubicBezTo>
                      <a:pt x="587" y="370"/>
                      <a:pt x="582" y="381"/>
                      <a:pt x="578" y="392"/>
                    </a:cubicBezTo>
                    <a:cubicBezTo>
                      <a:pt x="576" y="390"/>
                      <a:pt x="575" y="388"/>
                      <a:pt x="574" y="386"/>
                    </a:cubicBezTo>
                    <a:cubicBezTo>
                      <a:pt x="567" y="389"/>
                      <a:pt x="559" y="390"/>
                      <a:pt x="554" y="395"/>
                    </a:cubicBezTo>
                    <a:cubicBezTo>
                      <a:pt x="547" y="401"/>
                      <a:pt x="540" y="409"/>
                      <a:pt x="537" y="418"/>
                    </a:cubicBezTo>
                    <a:cubicBezTo>
                      <a:pt x="534" y="426"/>
                      <a:pt x="535" y="436"/>
                      <a:pt x="535" y="445"/>
                    </a:cubicBezTo>
                    <a:cubicBezTo>
                      <a:pt x="542" y="443"/>
                      <a:pt x="549" y="442"/>
                      <a:pt x="555" y="439"/>
                    </a:cubicBezTo>
                    <a:cubicBezTo>
                      <a:pt x="558" y="439"/>
                      <a:pt x="559" y="437"/>
                      <a:pt x="563" y="434"/>
                    </a:cubicBezTo>
                    <a:cubicBezTo>
                      <a:pt x="565" y="439"/>
                      <a:pt x="566" y="444"/>
                      <a:pt x="569" y="451"/>
                    </a:cubicBezTo>
                    <a:cubicBezTo>
                      <a:pt x="575" y="440"/>
                      <a:pt x="581" y="431"/>
                      <a:pt x="587" y="421"/>
                    </a:cubicBezTo>
                    <a:cubicBezTo>
                      <a:pt x="591" y="426"/>
                      <a:pt x="594" y="430"/>
                      <a:pt x="600" y="436"/>
                    </a:cubicBezTo>
                    <a:cubicBezTo>
                      <a:pt x="604" y="420"/>
                      <a:pt x="609" y="408"/>
                      <a:pt x="614" y="392"/>
                    </a:cubicBezTo>
                    <a:cubicBezTo>
                      <a:pt x="619" y="398"/>
                      <a:pt x="621" y="400"/>
                      <a:pt x="625" y="405"/>
                    </a:cubicBezTo>
                    <a:cubicBezTo>
                      <a:pt x="628" y="395"/>
                      <a:pt x="630" y="387"/>
                      <a:pt x="633" y="379"/>
                    </a:cubicBezTo>
                    <a:cubicBezTo>
                      <a:pt x="658" y="399"/>
                      <a:pt x="649" y="365"/>
                      <a:pt x="661" y="366"/>
                    </a:cubicBezTo>
                    <a:cubicBezTo>
                      <a:pt x="667" y="366"/>
                      <a:pt x="675" y="363"/>
                      <a:pt x="678" y="365"/>
                    </a:cubicBezTo>
                    <a:cubicBezTo>
                      <a:pt x="687" y="374"/>
                      <a:pt x="698" y="369"/>
                      <a:pt x="707" y="372"/>
                    </a:cubicBezTo>
                    <a:cubicBezTo>
                      <a:pt x="720" y="377"/>
                      <a:pt x="739" y="382"/>
                      <a:pt x="743" y="392"/>
                    </a:cubicBezTo>
                    <a:cubicBezTo>
                      <a:pt x="754" y="420"/>
                      <a:pt x="788" y="402"/>
                      <a:pt x="797" y="428"/>
                    </a:cubicBezTo>
                    <a:cubicBezTo>
                      <a:pt x="801" y="432"/>
                      <a:pt x="804" y="437"/>
                      <a:pt x="809" y="439"/>
                    </a:cubicBezTo>
                    <a:cubicBezTo>
                      <a:pt x="827" y="444"/>
                      <a:pt x="842" y="453"/>
                      <a:pt x="848" y="475"/>
                    </a:cubicBezTo>
                    <a:cubicBezTo>
                      <a:pt x="841" y="470"/>
                      <a:pt x="836" y="467"/>
                      <a:pt x="831" y="463"/>
                    </a:cubicBezTo>
                    <a:cubicBezTo>
                      <a:pt x="830" y="464"/>
                      <a:pt x="829" y="465"/>
                      <a:pt x="828" y="466"/>
                    </a:cubicBezTo>
                    <a:cubicBezTo>
                      <a:pt x="830" y="470"/>
                      <a:pt x="831" y="475"/>
                      <a:pt x="834" y="479"/>
                    </a:cubicBezTo>
                    <a:cubicBezTo>
                      <a:pt x="850" y="502"/>
                      <a:pt x="837" y="524"/>
                      <a:pt x="830" y="545"/>
                    </a:cubicBezTo>
                    <a:cubicBezTo>
                      <a:pt x="825" y="562"/>
                      <a:pt x="820" y="579"/>
                      <a:pt x="816" y="595"/>
                    </a:cubicBezTo>
                    <a:cubicBezTo>
                      <a:pt x="814" y="593"/>
                      <a:pt x="809" y="590"/>
                      <a:pt x="804" y="585"/>
                    </a:cubicBezTo>
                    <a:cubicBezTo>
                      <a:pt x="790" y="574"/>
                      <a:pt x="774" y="564"/>
                      <a:pt x="764" y="550"/>
                    </a:cubicBezTo>
                    <a:cubicBezTo>
                      <a:pt x="749" y="528"/>
                      <a:pt x="736" y="504"/>
                      <a:pt x="724" y="480"/>
                    </a:cubicBezTo>
                    <a:cubicBezTo>
                      <a:pt x="721" y="473"/>
                      <a:pt x="724" y="464"/>
                      <a:pt x="725" y="456"/>
                    </a:cubicBezTo>
                    <a:cubicBezTo>
                      <a:pt x="727" y="444"/>
                      <a:pt x="731" y="432"/>
                      <a:pt x="716" y="426"/>
                    </a:cubicBezTo>
                    <a:cubicBezTo>
                      <a:pt x="700" y="420"/>
                      <a:pt x="686" y="421"/>
                      <a:pt x="675" y="434"/>
                    </a:cubicBezTo>
                    <a:cubicBezTo>
                      <a:pt x="671" y="438"/>
                      <a:pt x="669" y="443"/>
                      <a:pt x="667" y="448"/>
                    </a:cubicBezTo>
                    <a:cubicBezTo>
                      <a:pt x="656" y="477"/>
                      <a:pt x="635" y="494"/>
                      <a:pt x="604" y="506"/>
                    </a:cubicBezTo>
                    <a:cubicBezTo>
                      <a:pt x="610" y="511"/>
                      <a:pt x="616" y="515"/>
                      <a:pt x="619" y="519"/>
                    </a:cubicBezTo>
                    <a:cubicBezTo>
                      <a:pt x="626" y="529"/>
                      <a:pt x="634" y="538"/>
                      <a:pt x="638" y="548"/>
                    </a:cubicBezTo>
                    <a:cubicBezTo>
                      <a:pt x="644" y="564"/>
                      <a:pt x="651" y="576"/>
                      <a:pt x="669" y="580"/>
                    </a:cubicBezTo>
                    <a:cubicBezTo>
                      <a:pt x="670" y="574"/>
                      <a:pt x="671" y="569"/>
                      <a:pt x="674" y="566"/>
                    </a:cubicBezTo>
                    <a:cubicBezTo>
                      <a:pt x="676" y="564"/>
                      <a:pt x="682" y="564"/>
                      <a:pt x="686" y="564"/>
                    </a:cubicBezTo>
                    <a:cubicBezTo>
                      <a:pt x="687" y="569"/>
                      <a:pt x="691" y="576"/>
                      <a:pt x="689" y="578"/>
                    </a:cubicBezTo>
                    <a:cubicBezTo>
                      <a:pt x="669" y="599"/>
                      <a:pt x="649" y="619"/>
                      <a:pt x="627" y="642"/>
                    </a:cubicBezTo>
                    <a:cubicBezTo>
                      <a:pt x="618" y="617"/>
                      <a:pt x="592" y="603"/>
                      <a:pt x="600" y="572"/>
                    </a:cubicBezTo>
                    <a:cubicBezTo>
                      <a:pt x="610" y="577"/>
                      <a:pt x="618" y="581"/>
                      <a:pt x="628" y="587"/>
                    </a:cubicBezTo>
                    <a:cubicBezTo>
                      <a:pt x="623" y="561"/>
                      <a:pt x="604" y="557"/>
                      <a:pt x="588" y="553"/>
                    </a:cubicBezTo>
                    <a:cubicBezTo>
                      <a:pt x="564" y="546"/>
                      <a:pt x="543" y="536"/>
                      <a:pt x="532" y="513"/>
                    </a:cubicBezTo>
                    <a:cubicBezTo>
                      <a:pt x="530" y="510"/>
                      <a:pt x="526" y="507"/>
                      <a:pt x="522" y="505"/>
                    </a:cubicBezTo>
                    <a:cubicBezTo>
                      <a:pt x="482" y="487"/>
                      <a:pt x="464" y="457"/>
                      <a:pt x="473" y="417"/>
                    </a:cubicBezTo>
                    <a:cubicBezTo>
                      <a:pt x="457" y="404"/>
                      <a:pt x="444" y="393"/>
                      <a:pt x="430" y="382"/>
                    </a:cubicBezTo>
                    <a:cubicBezTo>
                      <a:pt x="425" y="391"/>
                      <a:pt x="421" y="400"/>
                      <a:pt x="416" y="408"/>
                    </a:cubicBezTo>
                    <a:cubicBezTo>
                      <a:pt x="412" y="408"/>
                      <a:pt x="409" y="407"/>
                      <a:pt x="405" y="407"/>
                    </a:cubicBezTo>
                    <a:cubicBezTo>
                      <a:pt x="418" y="373"/>
                      <a:pt x="407" y="346"/>
                      <a:pt x="386" y="320"/>
                    </a:cubicBezTo>
                    <a:cubicBezTo>
                      <a:pt x="352" y="342"/>
                      <a:pt x="320" y="372"/>
                      <a:pt x="269" y="371"/>
                    </a:cubicBezTo>
                    <a:cubicBezTo>
                      <a:pt x="290" y="393"/>
                      <a:pt x="306" y="412"/>
                      <a:pt x="324" y="431"/>
                    </a:cubicBezTo>
                    <a:cubicBezTo>
                      <a:pt x="331" y="439"/>
                      <a:pt x="339" y="444"/>
                      <a:pt x="346" y="429"/>
                    </a:cubicBezTo>
                    <a:cubicBezTo>
                      <a:pt x="348" y="426"/>
                      <a:pt x="353" y="423"/>
                      <a:pt x="357" y="422"/>
                    </a:cubicBezTo>
                    <a:cubicBezTo>
                      <a:pt x="359" y="422"/>
                      <a:pt x="364" y="427"/>
                      <a:pt x="363" y="428"/>
                    </a:cubicBezTo>
                    <a:cubicBezTo>
                      <a:pt x="362" y="432"/>
                      <a:pt x="359" y="435"/>
                      <a:pt x="357" y="438"/>
                    </a:cubicBezTo>
                    <a:cubicBezTo>
                      <a:pt x="348" y="448"/>
                      <a:pt x="339" y="457"/>
                      <a:pt x="332" y="467"/>
                    </a:cubicBezTo>
                    <a:cubicBezTo>
                      <a:pt x="320" y="487"/>
                      <a:pt x="303" y="484"/>
                      <a:pt x="288" y="475"/>
                    </a:cubicBezTo>
                    <a:cubicBezTo>
                      <a:pt x="276" y="468"/>
                      <a:pt x="269" y="455"/>
                      <a:pt x="280" y="439"/>
                    </a:cubicBezTo>
                    <a:cubicBezTo>
                      <a:pt x="289" y="442"/>
                      <a:pt x="299" y="445"/>
                      <a:pt x="309" y="449"/>
                    </a:cubicBezTo>
                    <a:cubicBezTo>
                      <a:pt x="309" y="447"/>
                      <a:pt x="310" y="446"/>
                      <a:pt x="311" y="444"/>
                    </a:cubicBezTo>
                    <a:cubicBezTo>
                      <a:pt x="302" y="438"/>
                      <a:pt x="293" y="432"/>
                      <a:pt x="283" y="426"/>
                    </a:cubicBezTo>
                    <a:cubicBezTo>
                      <a:pt x="260" y="414"/>
                      <a:pt x="237" y="403"/>
                      <a:pt x="214" y="391"/>
                    </a:cubicBezTo>
                    <a:cubicBezTo>
                      <a:pt x="210" y="389"/>
                      <a:pt x="206" y="387"/>
                      <a:pt x="201" y="385"/>
                    </a:cubicBezTo>
                    <a:cubicBezTo>
                      <a:pt x="174" y="376"/>
                      <a:pt x="143" y="372"/>
                      <a:pt x="119" y="356"/>
                    </a:cubicBezTo>
                    <a:cubicBezTo>
                      <a:pt x="103" y="346"/>
                      <a:pt x="77" y="341"/>
                      <a:pt x="73" y="314"/>
                    </a:cubicBezTo>
                    <a:cubicBezTo>
                      <a:pt x="72" y="309"/>
                      <a:pt x="61" y="306"/>
                      <a:pt x="59" y="300"/>
                    </a:cubicBezTo>
                    <a:cubicBezTo>
                      <a:pt x="51" y="283"/>
                      <a:pt x="44" y="265"/>
                      <a:pt x="56" y="245"/>
                    </a:cubicBezTo>
                    <a:cubicBezTo>
                      <a:pt x="62" y="234"/>
                      <a:pt x="65" y="222"/>
                      <a:pt x="50" y="213"/>
                    </a:cubicBezTo>
                    <a:cubicBezTo>
                      <a:pt x="47" y="210"/>
                      <a:pt x="45" y="204"/>
                      <a:pt x="45" y="199"/>
                    </a:cubicBezTo>
                    <a:cubicBezTo>
                      <a:pt x="44" y="179"/>
                      <a:pt x="45" y="160"/>
                      <a:pt x="43" y="140"/>
                    </a:cubicBezTo>
                    <a:cubicBezTo>
                      <a:pt x="43" y="136"/>
                      <a:pt x="35" y="129"/>
                      <a:pt x="30" y="128"/>
                    </a:cubicBezTo>
                    <a:cubicBezTo>
                      <a:pt x="10" y="126"/>
                      <a:pt x="0" y="107"/>
                      <a:pt x="12" y="88"/>
                    </a:cubicBezTo>
                    <a:close/>
                    <a:moveTo>
                      <a:pt x="540" y="324"/>
                    </a:moveTo>
                    <a:cubicBezTo>
                      <a:pt x="572" y="299"/>
                      <a:pt x="575" y="266"/>
                      <a:pt x="544" y="248"/>
                    </a:cubicBezTo>
                    <a:cubicBezTo>
                      <a:pt x="532" y="240"/>
                      <a:pt x="515" y="235"/>
                      <a:pt x="501" y="236"/>
                    </a:cubicBezTo>
                    <a:cubicBezTo>
                      <a:pt x="487" y="236"/>
                      <a:pt x="470" y="233"/>
                      <a:pt x="458" y="247"/>
                    </a:cubicBezTo>
                    <a:cubicBezTo>
                      <a:pt x="437" y="270"/>
                      <a:pt x="415" y="290"/>
                      <a:pt x="391" y="313"/>
                    </a:cubicBezTo>
                    <a:cubicBezTo>
                      <a:pt x="397" y="318"/>
                      <a:pt x="402" y="322"/>
                      <a:pt x="403" y="323"/>
                    </a:cubicBezTo>
                    <a:cubicBezTo>
                      <a:pt x="411" y="313"/>
                      <a:pt x="418" y="307"/>
                      <a:pt x="427" y="296"/>
                    </a:cubicBezTo>
                    <a:cubicBezTo>
                      <a:pt x="428" y="308"/>
                      <a:pt x="429" y="315"/>
                      <a:pt x="430" y="322"/>
                    </a:cubicBezTo>
                    <a:cubicBezTo>
                      <a:pt x="437" y="318"/>
                      <a:pt x="444" y="315"/>
                      <a:pt x="451" y="311"/>
                    </a:cubicBezTo>
                    <a:cubicBezTo>
                      <a:pt x="452" y="313"/>
                      <a:pt x="454" y="314"/>
                      <a:pt x="455" y="316"/>
                    </a:cubicBezTo>
                    <a:cubicBezTo>
                      <a:pt x="450" y="324"/>
                      <a:pt x="447" y="333"/>
                      <a:pt x="441" y="339"/>
                    </a:cubicBezTo>
                    <a:cubicBezTo>
                      <a:pt x="430" y="349"/>
                      <a:pt x="434" y="355"/>
                      <a:pt x="445" y="366"/>
                    </a:cubicBezTo>
                    <a:cubicBezTo>
                      <a:pt x="457" y="355"/>
                      <a:pt x="469" y="345"/>
                      <a:pt x="479" y="334"/>
                    </a:cubicBezTo>
                    <a:cubicBezTo>
                      <a:pt x="503" y="306"/>
                      <a:pt x="511" y="304"/>
                      <a:pt x="540" y="3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35"/>
              <p:cNvSpPr>
                <a:spLocks/>
              </p:cNvSpPr>
              <p:nvPr/>
            </p:nvSpPr>
            <p:spPr bwMode="auto">
              <a:xfrm>
                <a:off x="3162234" y="2038833"/>
                <a:ext cx="131368" cy="169015"/>
              </a:xfrm>
              <a:custGeom>
                <a:avLst/>
                <a:gdLst>
                  <a:gd name="T0" fmla="*/ 107 w 146"/>
                  <a:gd name="T1" fmla="*/ 92 h 189"/>
                  <a:gd name="T2" fmla="*/ 138 w 146"/>
                  <a:gd name="T3" fmla="*/ 150 h 189"/>
                  <a:gd name="T4" fmla="*/ 103 w 146"/>
                  <a:gd name="T5" fmla="*/ 186 h 189"/>
                  <a:gd name="T6" fmla="*/ 82 w 146"/>
                  <a:gd name="T7" fmla="*/ 185 h 189"/>
                  <a:gd name="T8" fmla="*/ 21 w 146"/>
                  <a:gd name="T9" fmla="*/ 182 h 189"/>
                  <a:gd name="T10" fmla="*/ 5 w 146"/>
                  <a:gd name="T11" fmla="*/ 154 h 189"/>
                  <a:gd name="T12" fmla="*/ 34 w 146"/>
                  <a:gd name="T13" fmla="*/ 136 h 189"/>
                  <a:gd name="T14" fmla="*/ 71 w 146"/>
                  <a:gd name="T15" fmla="*/ 135 h 189"/>
                  <a:gd name="T16" fmla="*/ 51 w 146"/>
                  <a:gd name="T17" fmla="*/ 102 h 189"/>
                  <a:gd name="T18" fmla="*/ 58 w 146"/>
                  <a:gd name="T19" fmla="*/ 64 h 189"/>
                  <a:gd name="T20" fmla="*/ 53 w 146"/>
                  <a:gd name="T21" fmla="*/ 63 h 189"/>
                  <a:gd name="T22" fmla="*/ 26 w 146"/>
                  <a:gd name="T23" fmla="*/ 37 h 189"/>
                  <a:gd name="T24" fmla="*/ 59 w 146"/>
                  <a:gd name="T25" fmla="*/ 14 h 189"/>
                  <a:gd name="T26" fmla="*/ 68 w 146"/>
                  <a:gd name="T27" fmla="*/ 16 h 189"/>
                  <a:gd name="T28" fmla="*/ 116 w 146"/>
                  <a:gd name="T29" fmla="*/ 35 h 189"/>
                  <a:gd name="T30" fmla="*/ 124 w 146"/>
                  <a:gd name="T31" fmla="*/ 40 h 189"/>
                  <a:gd name="T32" fmla="*/ 138 w 146"/>
                  <a:gd name="T33" fmla="*/ 68 h 189"/>
                  <a:gd name="T34" fmla="*/ 115 w 146"/>
                  <a:gd name="T35" fmla="*/ 88 h 189"/>
                  <a:gd name="T36" fmla="*/ 107 w 146"/>
                  <a:gd name="T37" fmla="*/ 92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6" h="189">
                    <a:moveTo>
                      <a:pt x="107" y="92"/>
                    </a:moveTo>
                    <a:cubicBezTo>
                      <a:pt x="141" y="99"/>
                      <a:pt x="129" y="131"/>
                      <a:pt x="138" y="150"/>
                    </a:cubicBezTo>
                    <a:cubicBezTo>
                      <a:pt x="146" y="169"/>
                      <a:pt x="123" y="189"/>
                      <a:pt x="103" y="186"/>
                    </a:cubicBezTo>
                    <a:cubicBezTo>
                      <a:pt x="96" y="184"/>
                      <a:pt x="89" y="186"/>
                      <a:pt x="82" y="185"/>
                    </a:cubicBezTo>
                    <a:cubicBezTo>
                      <a:pt x="62" y="185"/>
                      <a:pt x="41" y="185"/>
                      <a:pt x="21" y="182"/>
                    </a:cubicBezTo>
                    <a:cubicBezTo>
                      <a:pt x="8" y="179"/>
                      <a:pt x="0" y="169"/>
                      <a:pt x="5" y="154"/>
                    </a:cubicBezTo>
                    <a:cubicBezTo>
                      <a:pt x="10" y="141"/>
                      <a:pt x="18" y="134"/>
                      <a:pt x="34" y="136"/>
                    </a:cubicBezTo>
                    <a:cubicBezTo>
                      <a:pt x="47" y="138"/>
                      <a:pt x="61" y="135"/>
                      <a:pt x="71" y="135"/>
                    </a:cubicBezTo>
                    <a:cubicBezTo>
                      <a:pt x="64" y="125"/>
                      <a:pt x="54" y="114"/>
                      <a:pt x="51" y="102"/>
                    </a:cubicBezTo>
                    <a:cubicBezTo>
                      <a:pt x="49" y="91"/>
                      <a:pt x="55" y="78"/>
                      <a:pt x="58" y="64"/>
                    </a:cubicBezTo>
                    <a:cubicBezTo>
                      <a:pt x="58" y="64"/>
                      <a:pt x="56" y="63"/>
                      <a:pt x="53" y="63"/>
                    </a:cubicBezTo>
                    <a:cubicBezTo>
                      <a:pt x="33" y="62"/>
                      <a:pt x="24" y="53"/>
                      <a:pt x="26" y="37"/>
                    </a:cubicBezTo>
                    <a:cubicBezTo>
                      <a:pt x="28" y="20"/>
                      <a:pt x="42" y="11"/>
                      <a:pt x="59" y="14"/>
                    </a:cubicBezTo>
                    <a:cubicBezTo>
                      <a:pt x="62" y="15"/>
                      <a:pt x="66" y="17"/>
                      <a:pt x="68" y="16"/>
                    </a:cubicBezTo>
                    <a:cubicBezTo>
                      <a:pt x="93" y="0"/>
                      <a:pt x="107" y="11"/>
                      <a:pt x="116" y="35"/>
                    </a:cubicBezTo>
                    <a:cubicBezTo>
                      <a:pt x="117" y="37"/>
                      <a:pt x="122" y="38"/>
                      <a:pt x="124" y="40"/>
                    </a:cubicBezTo>
                    <a:cubicBezTo>
                      <a:pt x="134" y="46"/>
                      <a:pt x="141" y="54"/>
                      <a:pt x="138" y="68"/>
                    </a:cubicBezTo>
                    <a:cubicBezTo>
                      <a:pt x="135" y="80"/>
                      <a:pt x="128" y="87"/>
                      <a:pt x="115" y="88"/>
                    </a:cubicBezTo>
                    <a:cubicBezTo>
                      <a:pt x="112" y="89"/>
                      <a:pt x="109" y="90"/>
                      <a:pt x="107" y="9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41"/>
              <p:cNvSpPr>
                <a:spLocks/>
              </p:cNvSpPr>
              <p:nvPr/>
            </p:nvSpPr>
            <p:spPr bwMode="auto">
              <a:xfrm>
                <a:off x="2837822" y="2320790"/>
                <a:ext cx="159402" cy="104934"/>
              </a:xfrm>
              <a:custGeom>
                <a:avLst/>
                <a:gdLst>
                  <a:gd name="T0" fmla="*/ 177 w 178"/>
                  <a:gd name="T1" fmla="*/ 107 h 117"/>
                  <a:gd name="T2" fmla="*/ 158 w 178"/>
                  <a:gd name="T3" fmla="*/ 115 h 117"/>
                  <a:gd name="T4" fmla="*/ 108 w 178"/>
                  <a:gd name="T5" fmla="*/ 78 h 117"/>
                  <a:gd name="T6" fmla="*/ 97 w 178"/>
                  <a:gd name="T7" fmla="*/ 72 h 117"/>
                  <a:gd name="T8" fmla="*/ 30 w 178"/>
                  <a:gd name="T9" fmla="*/ 49 h 117"/>
                  <a:gd name="T10" fmla="*/ 9 w 178"/>
                  <a:gd name="T11" fmla="*/ 34 h 117"/>
                  <a:gd name="T12" fmla="*/ 1 w 178"/>
                  <a:gd name="T13" fmla="*/ 18 h 117"/>
                  <a:gd name="T14" fmla="*/ 15 w 178"/>
                  <a:gd name="T15" fmla="*/ 7 h 117"/>
                  <a:gd name="T16" fmla="*/ 88 w 178"/>
                  <a:gd name="T17" fmla="*/ 39 h 117"/>
                  <a:gd name="T18" fmla="*/ 135 w 178"/>
                  <a:gd name="T19" fmla="*/ 63 h 117"/>
                  <a:gd name="T20" fmla="*/ 178 w 178"/>
                  <a:gd name="T21" fmla="*/ 99 h 117"/>
                  <a:gd name="T22" fmla="*/ 177 w 178"/>
                  <a:gd name="T23" fmla="*/ 10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17">
                    <a:moveTo>
                      <a:pt x="177" y="107"/>
                    </a:moveTo>
                    <a:cubicBezTo>
                      <a:pt x="170" y="110"/>
                      <a:pt x="162" y="117"/>
                      <a:pt x="158" y="115"/>
                    </a:cubicBezTo>
                    <a:cubicBezTo>
                      <a:pt x="139" y="107"/>
                      <a:pt x="111" y="110"/>
                      <a:pt x="108" y="78"/>
                    </a:cubicBezTo>
                    <a:cubicBezTo>
                      <a:pt x="108" y="76"/>
                      <a:pt x="100" y="72"/>
                      <a:pt x="97" y="72"/>
                    </a:cubicBezTo>
                    <a:cubicBezTo>
                      <a:pt x="69" y="77"/>
                      <a:pt x="49" y="67"/>
                      <a:pt x="30" y="49"/>
                    </a:cubicBezTo>
                    <a:cubicBezTo>
                      <a:pt x="24" y="43"/>
                      <a:pt x="15" y="40"/>
                      <a:pt x="9" y="34"/>
                    </a:cubicBezTo>
                    <a:cubicBezTo>
                      <a:pt x="5" y="30"/>
                      <a:pt x="0" y="23"/>
                      <a:pt x="1" y="18"/>
                    </a:cubicBezTo>
                    <a:cubicBezTo>
                      <a:pt x="3" y="14"/>
                      <a:pt x="10" y="8"/>
                      <a:pt x="15" y="7"/>
                    </a:cubicBezTo>
                    <a:cubicBezTo>
                      <a:pt x="44" y="0"/>
                      <a:pt x="68" y="15"/>
                      <a:pt x="88" y="39"/>
                    </a:cubicBezTo>
                    <a:cubicBezTo>
                      <a:pt x="98" y="51"/>
                      <a:pt x="121" y="53"/>
                      <a:pt x="135" y="63"/>
                    </a:cubicBezTo>
                    <a:cubicBezTo>
                      <a:pt x="151" y="73"/>
                      <a:pt x="164" y="87"/>
                      <a:pt x="178" y="99"/>
                    </a:cubicBezTo>
                    <a:cubicBezTo>
                      <a:pt x="178" y="102"/>
                      <a:pt x="177" y="105"/>
                      <a:pt x="177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5"/>
              <p:cNvSpPr>
                <a:spLocks/>
              </p:cNvSpPr>
              <p:nvPr/>
            </p:nvSpPr>
            <p:spPr bwMode="auto">
              <a:xfrm>
                <a:off x="2888287" y="1899456"/>
                <a:ext cx="99326" cy="79302"/>
              </a:xfrm>
              <a:custGeom>
                <a:avLst/>
                <a:gdLst>
                  <a:gd name="T0" fmla="*/ 111 w 111"/>
                  <a:gd name="T1" fmla="*/ 55 h 88"/>
                  <a:gd name="T2" fmla="*/ 101 w 111"/>
                  <a:gd name="T3" fmla="*/ 68 h 88"/>
                  <a:gd name="T4" fmla="*/ 37 w 111"/>
                  <a:gd name="T5" fmla="*/ 69 h 88"/>
                  <a:gd name="T6" fmla="*/ 20 w 111"/>
                  <a:gd name="T7" fmla="*/ 66 h 88"/>
                  <a:gd name="T8" fmla="*/ 1 w 111"/>
                  <a:gd name="T9" fmla="*/ 44 h 88"/>
                  <a:gd name="T10" fmla="*/ 17 w 111"/>
                  <a:gd name="T11" fmla="*/ 22 h 88"/>
                  <a:gd name="T12" fmla="*/ 38 w 111"/>
                  <a:gd name="T13" fmla="*/ 10 h 88"/>
                  <a:gd name="T14" fmla="*/ 40 w 111"/>
                  <a:gd name="T15" fmla="*/ 9 h 88"/>
                  <a:gd name="T16" fmla="*/ 111 w 111"/>
                  <a:gd name="T17" fmla="*/ 5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88">
                    <a:moveTo>
                      <a:pt x="111" y="55"/>
                    </a:moveTo>
                    <a:cubicBezTo>
                      <a:pt x="109" y="58"/>
                      <a:pt x="104" y="68"/>
                      <a:pt x="101" y="68"/>
                    </a:cubicBezTo>
                    <a:cubicBezTo>
                      <a:pt x="80" y="63"/>
                      <a:pt x="59" y="88"/>
                      <a:pt x="37" y="69"/>
                    </a:cubicBezTo>
                    <a:cubicBezTo>
                      <a:pt x="33" y="66"/>
                      <a:pt x="24" y="69"/>
                      <a:pt x="20" y="66"/>
                    </a:cubicBezTo>
                    <a:cubicBezTo>
                      <a:pt x="12" y="60"/>
                      <a:pt x="3" y="52"/>
                      <a:pt x="1" y="44"/>
                    </a:cubicBezTo>
                    <a:cubicBezTo>
                      <a:pt x="0" y="37"/>
                      <a:pt x="10" y="28"/>
                      <a:pt x="17" y="22"/>
                    </a:cubicBezTo>
                    <a:cubicBezTo>
                      <a:pt x="23" y="17"/>
                      <a:pt x="31" y="14"/>
                      <a:pt x="38" y="10"/>
                    </a:cubicBezTo>
                    <a:cubicBezTo>
                      <a:pt x="39" y="10"/>
                      <a:pt x="39" y="9"/>
                      <a:pt x="40" y="9"/>
                    </a:cubicBezTo>
                    <a:cubicBezTo>
                      <a:pt x="56" y="0"/>
                      <a:pt x="111" y="32"/>
                      <a:pt x="111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06" name="矩形 105"/>
          <p:cNvSpPr/>
          <p:nvPr/>
        </p:nvSpPr>
        <p:spPr>
          <a:xfrm>
            <a:off x="1587111" y="2861583"/>
            <a:ext cx="54915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3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组</a:t>
            </a:r>
            <a:endParaRPr lang="en-US" altLang="zh-CN" sz="3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r>
              <a:rPr lang="zh-CN" altLang="en-US" sz="3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织</a:t>
            </a:r>
            <a:endParaRPr lang="en-US" altLang="zh-CN" sz="3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r>
              <a:rPr lang="zh-CN" altLang="en-US" sz="3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薄</a:t>
            </a:r>
            <a:endParaRPr lang="en-US" altLang="zh-CN" sz="3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r>
              <a:rPr lang="zh-CN" altLang="en-US" sz="3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弱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1548886" y="4658063"/>
            <a:ext cx="710804" cy="481624"/>
            <a:chOff x="733606" y="507154"/>
            <a:chExt cx="1064662" cy="721390"/>
          </a:xfrm>
        </p:grpSpPr>
        <p:sp>
          <p:nvSpPr>
            <p:cNvPr id="108" name="Freeform 9"/>
            <p:cNvSpPr>
              <a:spLocks noEditPoints="1"/>
            </p:cNvSpPr>
            <p:nvPr/>
          </p:nvSpPr>
          <p:spPr bwMode="auto">
            <a:xfrm>
              <a:off x="733606" y="507154"/>
              <a:ext cx="1064662" cy="721390"/>
            </a:xfrm>
            <a:custGeom>
              <a:avLst/>
              <a:gdLst>
                <a:gd name="T0" fmla="*/ 686 w 1213"/>
                <a:gd name="T1" fmla="*/ 87 h 821"/>
                <a:gd name="T2" fmla="*/ 90 w 1213"/>
                <a:gd name="T3" fmla="*/ 91 h 821"/>
                <a:gd name="T4" fmla="*/ 323 w 1213"/>
                <a:gd name="T5" fmla="*/ 100 h 821"/>
                <a:gd name="T6" fmla="*/ 752 w 1213"/>
                <a:gd name="T7" fmla="*/ 112 h 821"/>
                <a:gd name="T8" fmla="*/ 197 w 1213"/>
                <a:gd name="T9" fmla="*/ 121 h 821"/>
                <a:gd name="T10" fmla="*/ 755 w 1213"/>
                <a:gd name="T11" fmla="*/ 139 h 821"/>
                <a:gd name="T12" fmla="*/ 175 w 1213"/>
                <a:gd name="T13" fmla="*/ 154 h 821"/>
                <a:gd name="T14" fmla="*/ 854 w 1213"/>
                <a:gd name="T15" fmla="*/ 171 h 821"/>
                <a:gd name="T16" fmla="*/ 54 w 1213"/>
                <a:gd name="T17" fmla="*/ 376 h 821"/>
                <a:gd name="T18" fmla="*/ 815 w 1213"/>
                <a:gd name="T19" fmla="*/ 695 h 821"/>
                <a:gd name="T20" fmla="*/ 305 w 1213"/>
                <a:gd name="T21" fmla="*/ 754 h 821"/>
                <a:gd name="T22" fmla="*/ 574 w 1213"/>
                <a:gd name="T23" fmla="*/ 787 h 821"/>
                <a:gd name="T24" fmla="*/ 814 w 1213"/>
                <a:gd name="T25" fmla="*/ 94 h 821"/>
                <a:gd name="T26" fmla="*/ 1140 w 1213"/>
                <a:gd name="T27" fmla="*/ 480 h 821"/>
                <a:gd name="T28" fmla="*/ 1123 w 1213"/>
                <a:gd name="T29" fmla="*/ 214 h 821"/>
                <a:gd name="T30" fmla="*/ 984 w 1213"/>
                <a:gd name="T31" fmla="*/ 71 h 821"/>
                <a:gd name="T32" fmla="*/ 788 w 1213"/>
                <a:gd name="T33" fmla="*/ 136 h 821"/>
                <a:gd name="T34" fmla="*/ 708 w 1213"/>
                <a:gd name="T35" fmla="*/ 168 h 821"/>
                <a:gd name="T36" fmla="*/ 490 w 1213"/>
                <a:gd name="T37" fmla="*/ 159 h 821"/>
                <a:gd name="T38" fmla="*/ 325 w 1213"/>
                <a:gd name="T39" fmla="*/ 152 h 821"/>
                <a:gd name="T40" fmla="*/ 195 w 1213"/>
                <a:gd name="T41" fmla="*/ 192 h 821"/>
                <a:gd name="T42" fmla="*/ 97 w 1213"/>
                <a:gd name="T43" fmla="*/ 194 h 821"/>
                <a:gd name="T44" fmla="*/ 73 w 1213"/>
                <a:gd name="T45" fmla="*/ 349 h 821"/>
                <a:gd name="T46" fmla="*/ 34 w 1213"/>
                <a:gd name="T47" fmla="*/ 528 h 821"/>
                <a:gd name="T48" fmla="*/ 97 w 1213"/>
                <a:gd name="T49" fmla="*/ 663 h 821"/>
                <a:gd name="T50" fmla="*/ 272 w 1213"/>
                <a:gd name="T51" fmla="*/ 753 h 821"/>
                <a:gd name="T52" fmla="*/ 612 w 1213"/>
                <a:gd name="T53" fmla="*/ 761 h 821"/>
                <a:gd name="T54" fmla="*/ 670 w 1213"/>
                <a:gd name="T55" fmla="*/ 715 h 821"/>
                <a:gd name="T56" fmla="*/ 593 w 1213"/>
                <a:gd name="T57" fmla="*/ 680 h 821"/>
                <a:gd name="T58" fmla="*/ 859 w 1213"/>
                <a:gd name="T59" fmla="*/ 686 h 821"/>
                <a:gd name="T60" fmla="*/ 933 w 1213"/>
                <a:gd name="T61" fmla="*/ 699 h 821"/>
                <a:gd name="T62" fmla="*/ 1049 w 1213"/>
                <a:gd name="T63" fmla="*/ 739 h 821"/>
                <a:gd name="T64" fmla="*/ 1152 w 1213"/>
                <a:gd name="T65" fmla="*/ 677 h 821"/>
                <a:gd name="T66" fmla="*/ 1119 w 1213"/>
                <a:gd name="T67" fmla="*/ 643 h 821"/>
                <a:gd name="T68" fmla="*/ 353 w 1213"/>
                <a:gd name="T69" fmla="*/ 141 h 821"/>
                <a:gd name="T70" fmla="*/ 158 w 1213"/>
                <a:gd name="T71" fmla="*/ 728 h 821"/>
                <a:gd name="T72" fmla="*/ 253 w 1213"/>
                <a:gd name="T73" fmla="*/ 620 h 821"/>
                <a:gd name="T74" fmla="*/ 331 w 1213"/>
                <a:gd name="T75" fmla="*/ 628 h 821"/>
                <a:gd name="T76" fmla="*/ 389 w 1213"/>
                <a:gd name="T77" fmla="*/ 154 h 821"/>
                <a:gd name="T78" fmla="*/ 414 w 1213"/>
                <a:gd name="T79" fmla="*/ 720 h 821"/>
                <a:gd name="T80" fmla="*/ 455 w 1213"/>
                <a:gd name="T81" fmla="*/ 633 h 821"/>
                <a:gd name="T82" fmla="*/ 545 w 1213"/>
                <a:gd name="T83" fmla="*/ 633 h 821"/>
                <a:gd name="T84" fmla="*/ 734 w 1213"/>
                <a:gd name="T85" fmla="*/ 674 h 821"/>
                <a:gd name="T86" fmla="*/ 686 w 1213"/>
                <a:gd name="T87" fmla="*/ 634 h 821"/>
                <a:gd name="T88" fmla="*/ 855 w 1213"/>
                <a:gd name="T89" fmla="*/ 120 h 821"/>
                <a:gd name="T90" fmla="*/ 937 w 1213"/>
                <a:gd name="T91" fmla="*/ 691 h 821"/>
                <a:gd name="T92" fmla="*/ 1007 w 1213"/>
                <a:gd name="T93" fmla="*/ 648 h 821"/>
                <a:gd name="T94" fmla="*/ 363 w 1213"/>
                <a:gd name="T95" fmla="*/ 106 h 821"/>
                <a:gd name="T96" fmla="*/ 496 w 1213"/>
                <a:gd name="T97" fmla="*/ 115 h 821"/>
                <a:gd name="T98" fmla="*/ 556 w 1213"/>
                <a:gd name="T99" fmla="*/ 137 h 821"/>
                <a:gd name="T100" fmla="*/ 706 w 1213"/>
                <a:gd name="T101" fmla="*/ 139 h 821"/>
                <a:gd name="T102" fmla="*/ 177 w 1213"/>
                <a:gd name="T103" fmla="*/ 212 h 821"/>
                <a:gd name="T104" fmla="*/ 848 w 1213"/>
                <a:gd name="T105" fmla="*/ 736 h 821"/>
                <a:gd name="T106" fmla="*/ 355 w 1213"/>
                <a:gd name="T107" fmla="*/ 776 h 821"/>
                <a:gd name="T108" fmla="*/ 164 w 1213"/>
                <a:gd name="T109" fmla="*/ 794 h 821"/>
                <a:gd name="T110" fmla="*/ 181 w 1213"/>
                <a:gd name="T111" fmla="*/ 789 h 821"/>
                <a:gd name="T112" fmla="*/ 907 w 1213"/>
                <a:gd name="T113" fmla="*/ 802 h 821"/>
                <a:gd name="T114" fmla="*/ 448 w 1213"/>
                <a:gd name="T115" fmla="*/ 77 h 821"/>
                <a:gd name="T116" fmla="*/ 475 w 1213"/>
                <a:gd name="T117" fmla="*/ 57 h 821"/>
                <a:gd name="T118" fmla="*/ 562 w 1213"/>
                <a:gd name="T119" fmla="*/ 59 h 821"/>
                <a:gd name="T120" fmla="*/ 66 w 1213"/>
                <a:gd name="T121" fmla="*/ 144 h 821"/>
                <a:gd name="T122" fmla="*/ 334 w 1213"/>
                <a:gd name="T123" fmla="*/ 743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13" h="821">
                  <a:moveTo>
                    <a:pt x="45" y="3"/>
                  </a:moveTo>
                  <a:cubicBezTo>
                    <a:pt x="41" y="4"/>
                    <a:pt x="34" y="0"/>
                    <a:pt x="32" y="4"/>
                  </a:cubicBezTo>
                  <a:cubicBezTo>
                    <a:pt x="36" y="4"/>
                    <a:pt x="43" y="6"/>
                    <a:pt x="45" y="3"/>
                  </a:cubicBezTo>
                  <a:close/>
                  <a:moveTo>
                    <a:pt x="547" y="48"/>
                  </a:moveTo>
                  <a:cubicBezTo>
                    <a:pt x="547" y="44"/>
                    <a:pt x="547" y="44"/>
                    <a:pt x="547" y="44"/>
                  </a:cubicBezTo>
                  <a:cubicBezTo>
                    <a:pt x="545" y="43"/>
                    <a:pt x="539" y="44"/>
                    <a:pt x="538" y="46"/>
                  </a:cubicBezTo>
                  <a:cubicBezTo>
                    <a:pt x="540" y="47"/>
                    <a:pt x="543" y="50"/>
                    <a:pt x="547" y="48"/>
                  </a:cubicBezTo>
                  <a:close/>
                  <a:moveTo>
                    <a:pt x="677" y="54"/>
                  </a:moveTo>
                  <a:cubicBezTo>
                    <a:pt x="674" y="55"/>
                    <a:pt x="672" y="49"/>
                    <a:pt x="671" y="53"/>
                  </a:cubicBezTo>
                  <a:cubicBezTo>
                    <a:pt x="672" y="54"/>
                    <a:pt x="676" y="57"/>
                    <a:pt x="677" y="54"/>
                  </a:cubicBezTo>
                  <a:close/>
                  <a:moveTo>
                    <a:pt x="53" y="55"/>
                  </a:moveTo>
                  <a:cubicBezTo>
                    <a:pt x="50" y="55"/>
                    <a:pt x="48" y="56"/>
                    <a:pt x="46" y="57"/>
                  </a:cubicBezTo>
                  <a:cubicBezTo>
                    <a:pt x="48" y="58"/>
                    <a:pt x="52" y="58"/>
                    <a:pt x="53" y="55"/>
                  </a:cubicBezTo>
                  <a:close/>
                  <a:moveTo>
                    <a:pt x="55" y="68"/>
                  </a:moveTo>
                  <a:cubicBezTo>
                    <a:pt x="60" y="69"/>
                    <a:pt x="70" y="66"/>
                    <a:pt x="76" y="66"/>
                  </a:cubicBezTo>
                  <a:cubicBezTo>
                    <a:pt x="68" y="64"/>
                    <a:pt x="64" y="61"/>
                    <a:pt x="58" y="58"/>
                  </a:cubicBezTo>
                  <a:cubicBezTo>
                    <a:pt x="57" y="63"/>
                    <a:pt x="45" y="59"/>
                    <a:pt x="39" y="62"/>
                  </a:cubicBezTo>
                  <a:cubicBezTo>
                    <a:pt x="45" y="64"/>
                    <a:pt x="48" y="68"/>
                    <a:pt x="55" y="68"/>
                  </a:cubicBezTo>
                  <a:close/>
                  <a:moveTo>
                    <a:pt x="671" y="83"/>
                  </a:moveTo>
                  <a:cubicBezTo>
                    <a:pt x="668" y="84"/>
                    <a:pt x="666" y="80"/>
                    <a:pt x="665" y="83"/>
                  </a:cubicBezTo>
                  <a:cubicBezTo>
                    <a:pt x="671" y="85"/>
                    <a:pt x="676" y="87"/>
                    <a:pt x="680" y="90"/>
                  </a:cubicBezTo>
                  <a:cubicBezTo>
                    <a:pt x="680" y="97"/>
                    <a:pt x="678" y="100"/>
                    <a:pt x="674" y="100"/>
                  </a:cubicBezTo>
                  <a:cubicBezTo>
                    <a:pt x="675" y="101"/>
                    <a:pt x="675" y="104"/>
                    <a:pt x="678" y="103"/>
                  </a:cubicBezTo>
                  <a:cubicBezTo>
                    <a:pt x="680" y="100"/>
                    <a:pt x="683" y="99"/>
                    <a:pt x="689" y="100"/>
                  </a:cubicBezTo>
                  <a:cubicBezTo>
                    <a:pt x="690" y="95"/>
                    <a:pt x="687" y="96"/>
                    <a:pt x="686" y="94"/>
                  </a:cubicBezTo>
                  <a:cubicBezTo>
                    <a:pt x="688" y="92"/>
                    <a:pt x="687" y="89"/>
                    <a:pt x="686" y="87"/>
                  </a:cubicBezTo>
                  <a:cubicBezTo>
                    <a:pt x="697" y="84"/>
                    <a:pt x="709" y="93"/>
                    <a:pt x="723" y="93"/>
                  </a:cubicBezTo>
                  <a:cubicBezTo>
                    <a:pt x="725" y="95"/>
                    <a:pt x="725" y="98"/>
                    <a:pt x="727" y="100"/>
                  </a:cubicBezTo>
                  <a:cubicBezTo>
                    <a:pt x="730" y="99"/>
                    <a:pt x="731" y="97"/>
                    <a:pt x="735" y="98"/>
                  </a:cubicBezTo>
                  <a:cubicBezTo>
                    <a:pt x="733" y="90"/>
                    <a:pt x="723" y="91"/>
                    <a:pt x="717" y="87"/>
                  </a:cubicBezTo>
                  <a:cubicBezTo>
                    <a:pt x="722" y="86"/>
                    <a:pt x="717" y="83"/>
                    <a:pt x="717" y="79"/>
                  </a:cubicBezTo>
                  <a:cubicBezTo>
                    <a:pt x="719" y="79"/>
                    <a:pt x="721" y="77"/>
                    <a:pt x="722" y="76"/>
                  </a:cubicBezTo>
                  <a:cubicBezTo>
                    <a:pt x="720" y="75"/>
                    <a:pt x="718" y="74"/>
                    <a:pt x="717" y="73"/>
                  </a:cubicBezTo>
                  <a:cubicBezTo>
                    <a:pt x="715" y="63"/>
                    <a:pt x="707" y="67"/>
                    <a:pt x="700" y="70"/>
                  </a:cubicBezTo>
                  <a:cubicBezTo>
                    <a:pt x="703" y="74"/>
                    <a:pt x="706" y="72"/>
                    <a:pt x="708" y="77"/>
                  </a:cubicBezTo>
                  <a:cubicBezTo>
                    <a:pt x="704" y="79"/>
                    <a:pt x="698" y="78"/>
                    <a:pt x="695" y="80"/>
                  </a:cubicBezTo>
                  <a:cubicBezTo>
                    <a:pt x="694" y="79"/>
                    <a:pt x="694" y="78"/>
                    <a:pt x="695" y="77"/>
                  </a:cubicBezTo>
                  <a:cubicBezTo>
                    <a:pt x="692" y="77"/>
                    <a:pt x="688" y="75"/>
                    <a:pt x="690" y="73"/>
                  </a:cubicBezTo>
                  <a:cubicBezTo>
                    <a:pt x="679" y="77"/>
                    <a:pt x="673" y="71"/>
                    <a:pt x="664" y="77"/>
                  </a:cubicBezTo>
                  <a:cubicBezTo>
                    <a:pt x="666" y="78"/>
                    <a:pt x="665" y="79"/>
                    <a:pt x="664" y="79"/>
                  </a:cubicBezTo>
                  <a:cubicBezTo>
                    <a:pt x="666" y="83"/>
                    <a:pt x="671" y="78"/>
                    <a:pt x="671" y="83"/>
                  </a:cubicBezTo>
                  <a:close/>
                  <a:moveTo>
                    <a:pt x="753" y="78"/>
                  </a:moveTo>
                  <a:cubicBezTo>
                    <a:pt x="753" y="76"/>
                    <a:pt x="757" y="78"/>
                    <a:pt x="756" y="76"/>
                  </a:cubicBezTo>
                  <a:cubicBezTo>
                    <a:pt x="755" y="73"/>
                    <a:pt x="750" y="77"/>
                    <a:pt x="753" y="78"/>
                  </a:cubicBezTo>
                  <a:close/>
                  <a:moveTo>
                    <a:pt x="764" y="84"/>
                  </a:moveTo>
                  <a:cubicBezTo>
                    <a:pt x="761" y="84"/>
                    <a:pt x="761" y="81"/>
                    <a:pt x="758" y="81"/>
                  </a:cubicBezTo>
                  <a:cubicBezTo>
                    <a:pt x="757" y="85"/>
                    <a:pt x="762" y="86"/>
                    <a:pt x="764" y="84"/>
                  </a:cubicBezTo>
                  <a:close/>
                  <a:moveTo>
                    <a:pt x="85" y="84"/>
                  </a:moveTo>
                  <a:cubicBezTo>
                    <a:pt x="83" y="88"/>
                    <a:pt x="93" y="88"/>
                    <a:pt x="92" y="84"/>
                  </a:cubicBezTo>
                  <a:cubicBezTo>
                    <a:pt x="88" y="85"/>
                    <a:pt x="86" y="82"/>
                    <a:pt x="85" y="84"/>
                  </a:cubicBezTo>
                  <a:close/>
                  <a:moveTo>
                    <a:pt x="85" y="91"/>
                  </a:moveTo>
                  <a:cubicBezTo>
                    <a:pt x="87" y="91"/>
                    <a:pt x="88" y="91"/>
                    <a:pt x="90" y="91"/>
                  </a:cubicBezTo>
                  <a:cubicBezTo>
                    <a:pt x="90" y="88"/>
                    <a:pt x="86" y="89"/>
                    <a:pt x="85" y="91"/>
                  </a:cubicBezTo>
                  <a:close/>
                  <a:moveTo>
                    <a:pt x="708" y="94"/>
                  </a:moveTo>
                  <a:cubicBezTo>
                    <a:pt x="706" y="93"/>
                    <a:pt x="700" y="92"/>
                    <a:pt x="700" y="95"/>
                  </a:cubicBezTo>
                  <a:cubicBezTo>
                    <a:pt x="701" y="99"/>
                    <a:pt x="707" y="99"/>
                    <a:pt x="708" y="94"/>
                  </a:cubicBezTo>
                  <a:close/>
                  <a:moveTo>
                    <a:pt x="115" y="100"/>
                  </a:moveTo>
                  <a:cubicBezTo>
                    <a:pt x="116" y="96"/>
                    <a:pt x="106" y="94"/>
                    <a:pt x="107" y="96"/>
                  </a:cubicBezTo>
                  <a:cubicBezTo>
                    <a:pt x="111" y="95"/>
                    <a:pt x="109" y="101"/>
                    <a:pt x="115" y="100"/>
                  </a:cubicBezTo>
                  <a:close/>
                  <a:moveTo>
                    <a:pt x="755" y="101"/>
                  </a:moveTo>
                  <a:cubicBezTo>
                    <a:pt x="759" y="103"/>
                    <a:pt x="763" y="100"/>
                    <a:pt x="765" y="102"/>
                  </a:cubicBezTo>
                  <a:cubicBezTo>
                    <a:pt x="763" y="102"/>
                    <a:pt x="761" y="102"/>
                    <a:pt x="761" y="105"/>
                  </a:cubicBezTo>
                  <a:cubicBezTo>
                    <a:pt x="762" y="113"/>
                    <a:pt x="770" y="106"/>
                    <a:pt x="776" y="107"/>
                  </a:cubicBezTo>
                  <a:cubicBezTo>
                    <a:pt x="774" y="99"/>
                    <a:pt x="762" y="93"/>
                    <a:pt x="755" y="101"/>
                  </a:cubicBezTo>
                  <a:close/>
                  <a:moveTo>
                    <a:pt x="186" y="108"/>
                  </a:moveTo>
                  <a:cubicBezTo>
                    <a:pt x="189" y="109"/>
                    <a:pt x="199" y="109"/>
                    <a:pt x="204" y="109"/>
                  </a:cubicBezTo>
                  <a:cubicBezTo>
                    <a:pt x="204" y="103"/>
                    <a:pt x="196" y="99"/>
                    <a:pt x="191" y="102"/>
                  </a:cubicBezTo>
                  <a:cubicBezTo>
                    <a:pt x="191" y="101"/>
                    <a:pt x="191" y="100"/>
                    <a:pt x="190" y="99"/>
                  </a:cubicBezTo>
                  <a:cubicBezTo>
                    <a:pt x="189" y="99"/>
                    <a:pt x="185" y="98"/>
                    <a:pt x="186" y="100"/>
                  </a:cubicBezTo>
                  <a:cubicBezTo>
                    <a:pt x="188" y="100"/>
                    <a:pt x="191" y="101"/>
                    <a:pt x="190" y="104"/>
                  </a:cubicBezTo>
                  <a:cubicBezTo>
                    <a:pt x="189" y="104"/>
                    <a:pt x="189" y="103"/>
                    <a:pt x="187" y="102"/>
                  </a:cubicBezTo>
                  <a:cubicBezTo>
                    <a:pt x="188" y="106"/>
                    <a:pt x="189" y="107"/>
                    <a:pt x="186" y="108"/>
                  </a:cubicBezTo>
                  <a:close/>
                  <a:moveTo>
                    <a:pt x="334" y="102"/>
                  </a:moveTo>
                  <a:cubicBezTo>
                    <a:pt x="332" y="106"/>
                    <a:pt x="336" y="110"/>
                    <a:pt x="338" y="113"/>
                  </a:cubicBezTo>
                  <a:cubicBezTo>
                    <a:pt x="338" y="115"/>
                    <a:pt x="336" y="115"/>
                    <a:pt x="335" y="116"/>
                  </a:cubicBezTo>
                  <a:cubicBezTo>
                    <a:pt x="337" y="118"/>
                    <a:pt x="338" y="120"/>
                    <a:pt x="342" y="119"/>
                  </a:cubicBezTo>
                  <a:cubicBezTo>
                    <a:pt x="342" y="115"/>
                    <a:pt x="339" y="114"/>
                    <a:pt x="345" y="114"/>
                  </a:cubicBezTo>
                  <a:cubicBezTo>
                    <a:pt x="345" y="102"/>
                    <a:pt x="333" y="98"/>
                    <a:pt x="323" y="100"/>
                  </a:cubicBezTo>
                  <a:cubicBezTo>
                    <a:pt x="326" y="106"/>
                    <a:pt x="327" y="104"/>
                    <a:pt x="334" y="102"/>
                  </a:cubicBezTo>
                  <a:close/>
                  <a:moveTo>
                    <a:pt x="336" y="106"/>
                  </a:moveTo>
                  <a:cubicBezTo>
                    <a:pt x="339" y="106"/>
                    <a:pt x="342" y="106"/>
                    <a:pt x="341" y="110"/>
                  </a:cubicBezTo>
                  <a:cubicBezTo>
                    <a:pt x="338" y="110"/>
                    <a:pt x="336" y="110"/>
                    <a:pt x="336" y="106"/>
                  </a:cubicBezTo>
                  <a:close/>
                  <a:moveTo>
                    <a:pt x="695" y="106"/>
                  </a:moveTo>
                  <a:cubicBezTo>
                    <a:pt x="699" y="107"/>
                    <a:pt x="705" y="108"/>
                    <a:pt x="707" y="112"/>
                  </a:cubicBezTo>
                  <a:cubicBezTo>
                    <a:pt x="708" y="109"/>
                    <a:pt x="711" y="105"/>
                    <a:pt x="709" y="102"/>
                  </a:cubicBezTo>
                  <a:cubicBezTo>
                    <a:pt x="705" y="100"/>
                    <a:pt x="699" y="100"/>
                    <a:pt x="695" y="100"/>
                  </a:cubicBezTo>
                  <a:cubicBezTo>
                    <a:pt x="693" y="103"/>
                    <a:pt x="699" y="100"/>
                    <a:pt x="698" y="102"/>
                  </a:cubicBezTo>
                  <a:cubicBezTo>
                    <a:pt x="698" y="105"/>
                    <a:pt x="696" y="105"/>
                    <a:pt x="695" y="106"/>
                  </a:cubicBezTo>
                  <a:close/>
                  <a:moveTo>
                    <a:pt x="52" y="108"/>
                  </a:moveTo>
                  <a:cubicBezTo>
                    <a:pt x="52" y="110"/>
                    <a:pt x="53" y="111"/>
                    <a:pt x="53" y="112"/>
                  </a:cubicBezTo>
                  <a:cubicBezTo>
                    <a:pt x="57" y="111"/>
                    <a:pt x="60" y="112"/>
                    <a:pt x="63" y="113"/>
                  </a:cubicBezTo>
                  <a:cubicBezTo>
                    <a:pt x="59" y="109"/>
                    <a:pt x="49" y="102"/>
                    <a:pt x="45" y="107"/>
                  </a:cubicBezTo>
                  <a:cubicBezTo>
                    <a:pt x="47" y="108"/>
                    <a:pt x="51" y="109"/>
                    <a:pt x="52" y="108"/>
                  </a:cubicBezTo>
                  <a:close/>
                  <a:moveTo>
                    <a:pt x="752" y="112"/>
                  </a:moveTo>
                  <a:cubicBezTo>
                    <a:pt x="748" y="105"/>
                    <a:pt x="741" y="104"/>
                    <a:pt x="734" y="105"/>
                  </a:cubicBezTo>
                  <a:cubicBezTo>
                    <a:pt x="732" y="108"/>
                    <a:pt x="737" y="108"/>
                    <a:pt x="736" y="111"/>
                  </a:cubicBezTo>
                  <a:cubicBezTo>
                    <a:pt x="736" y="115"/>
                    <a:pt x="730" y="114"/>
                    <a:pt x="730" y="118"/>
                  </a:cubicBezTo>
                  <a:cubicBezTo>
                    <a:pt x="734" y="119"/>
                    <a:pt x="740" y="113"/>
                    <a:pt x="743" y="117"/>
                  </a:cubicBezTo>
                  <a:cubicBezTo>
                    <a:pt x="737" y="118"/>
                    <a:pt x="744" y="129"/>
                    <a:pt x="737" y="131"/>
                  </a:cubicBezTo>
                  <a:cubicBezTo>
                    <a:pt x="739" y="136"/>
                    <a:pt x="750" y="133"/>
                    <a:pt x="752" y="130"/>
                  </a:cubicBezTo>
                  <a:cubicBezTo>
                    <a:pt x="755" y="133"/>
                    <a:pt x="765" y="133"/>
                    <a:pt x="765" y="127"/>
                  </a:cubicBezTo>
                  <a:cubicBezTo>
                    <a:pt x="761" y="127"/>
                    <a:pt x="758" y="128"/>
                    <a:pt x="754" y="128"/>
                  </a:cubicBezTo>
                  <a:cubicBezTo>
                    <a:pt x="749" y="126"/>
                    <a:pt x="753" y="120"/>
                    <a:pt x="747" y="118"/>
                  </a:cubicBezTo>
                  <a:cubicBezTo>
                    <a:pt x="754" y="119"/>
                    <a:pt x="747" y="113"/>
                    <a:pt x="752" y="112"/>
                  </a:cubicBezTo>
                  <a:close/>
                  <a:moveTo>
                    <a:pt x="611" y="113"/>
                  </a:moveTo>
                  <a:cubicBezTo>
                    <a:pt x="606" y="113"/>
                    <a:pt x="599" y="108"/>
                    <a:pt x="597" y="111"/>
                  </a:cubicBezTo>
                  <a:cubicBezTo>
                    <a:pt x="600" y="113"/>
                    <a:pt x="609" y="114"/>
                    <a:pt x="611" y="113"/>
                  </a:cubicBezTo>
                  <a:close/>
                  <a:moveTo>
                    <a:pt x="660" y="120"/>
                  </a:moveTo>
                  <a:cubicBezTo>
                    <a:pt x="663" y="118"/>
                    <a:pt x="660" y="115"/>
                    <a:pt x="662" y="113"/>
                  </a:cubicBezTo>
                  <a:cubicBezTo>
                    <a:pt x="655" y="113"/>
                    <a:pt x="658" y="109"/>
                    <a:pt x="652" y="110"/>
                  </a:cubicBezTo>
                  <a:cubicBezTo>
                    <a:pt x="652" y="116"/>
                    <a:pt x="656" y="117"/>
                    <a:pt x="660" y="120"/>
                  </a:cubicBezTo>
                  <a:close/>
                  <a:moveTo>
                    <a:pt x="197" y="111"/>
                  </a:moveTo>
                  <a:cubicBezTo>
                    <a:pt x="196" y="113"/>
                    <a:pt x="197" y="114"/>
                    <a:pt x="198" y="115"/>
                  </a:cubicBezTo>
                  <a:cubicBezTo>
                    <a:pt x="202" y="115"/>
                    <a:pt x="205" y="114"/>
                    <a:pt x="207" y="112"/>
                  </a:cubicBezTo>
                  <a:cubicBezTo>
                    <a:pt x="203" y="112"/>
                    <a:pt x="199" y="112"/>
                    <a:pt x="197" y="111"/>
                  </a:cubicBezTo>
                  <a:close/>
                  <a:moveTo>
                    <a:pt x="627" y="129"/>
                  </a:moveTo>
                  <a:cubicBezTo>
                    <a:pt x="632" y="130"/>
                    <a:pt x="631" y="132"/>
                    <a:pt x="640" y="132"/>
                  </a:cubicBezTo>
                  <a:cubicBezTo>
                    <a:pt x="640" y="129"/>
                    <a:pt x="636" y="130"/>
                    <a:pt x="636" y="127"/>
                  </a:cubicBezTo>
                  <a:cubicBezTo>
                    <a:pt x="639" y="128"/>
                    <a:pt x="641" y="126"/>
                    <a:pt x="642" y="124"/>
                  </a:cubicBezTo>
                  <a:cubicBezTo>
                    <a:pt x="641" y="120"/>
                    <a:pt x="636" y="120"/>
                    <a:pt x="635" y="116"/>
                  </a:cubicBezTo>
                  <a:cubicBezTo>
                    <a:pt x="633" y="116"/>
                    <a:pt x="632" y="118"/>
                    <a:pt x="630" y="116"/>
                  </a:cubicBezTo>
                  <a:cubicBezTo>
                    <a:pt x="630" y="121"/>
                    <a:pt x="625" y="121"/>
                    <a:pt x="621" y="123"/>
                  </a:cubicBezTo>
                  <a:cubicBezTo>
                    <a:pt x="625" y="123"/>
                    <a:pt x="628" y="124"/>
                    <a:pt x="627" y="129"/>
                  </a:cubicBezTo>
                  <a:close/>
                  <a:moveTo>
                    <a:pt x="649" y="117"/>
                  </a:moveTo>
                  <a:cubicBezTo>
                    <a:pt x="648" y="116"/>
                    <a:pt x="644" y="116"/>
                    <a:pt x="644" y="118"/>
                  </a:cubicBezTo>
                  <a:cubicBezTo>
                    <a:pt x="646" y="118"/>
                    <a:pt x="648" y="120"/>
                    <a:pt x="649" y="117"/>
                  </a:cubicBezTo>
                  <a:close/>
                  <a:moveTo>
                    <a:pt x="197" y="121"/>
                  </a:moveTo>
                  <a:cubicBezTo>
                    <a:pt x="196" y="126"/>
                    <a:pt x="202" y="125"/>
                    <a:pt x="207" y="125"/>
                  </a:cubicBezTo>
                  <a:cubicBezTo>
                    <a:pt x="207" y="123"/>
                    <a:pt x="208" y="123"/>
                    <a:pt x="208" y="121"/>
                  </a:cubicBezTo>
                  <a:cubicBezTo>
                    <a:pt x="206" y="116"/>
                    <a:pt x="201" y="120"/>
                    <a:pt x="197" y="121"/>
                  </a:cubicBezTo>
                  <a:close/>
                  <a:moveTo>
                    <a:pt x="493" y="130"/>
                  </a:moveTo>
                  <a:cubicBezTo>
                    <a:pt x="488" y="130"/>
                    <a:pt x="491" y="127"/>
                    <a:pt x="488" y="125"/>
                  </a:cubicBezTo>
                  <a:cubicBezTo>
                    <a:pt x="486" y="127"/>
                    <a:pt x="483" y="124"/>
                    <a:pt x="482" y="124"/>
                  </a:cubicBezTo>
                  <a:cubicBezTo>
                    <a:pt x="481" y="129"/>
                    <a:pt x="490" y="126"/>
                    <a:pt x="489" y="132"/>
                  </a:cubicBezTo>
                  <a:cubicBezTo>
                    <a:pt x="491" y="132"/>
                    <a:pt x="493" y="132"/>
                    <a:pt x="493" y="130"/>
                  </a:cubicBezTo>
                  <a:close/>
                  <a:moveTo>
                    <a:pt x="524" y="135"/>
                  </a:moveTo>
                  <a:cubicBezTo>
                    <a:pt x="530" y="135"/>
                    <a:pt x="540" y="139"/>
                    <a:pt x="545" y="135"/>
                  </a:cubicBezTo>
                  <a:cubicBezTo>
                    <a:pt x="542" y="135"/>
                    <a:pt x="540" y="134"/>
                    <a:pt x="539" y="132"/>
                  </a:cubicBezTo>
                  <a:cubicBezTo>
                    <a:pt x="541" y="132"/>
                    <a:pt x="543" y="132"/>
                    <a:pt x="542" y="130"/>
                  </a:cubicBezTo>
                  <a:cubicBezTo>
                    <a:pt x="538" y="128"/>
                    <a:pt x="535" y="130"/>
                    <a:pt x="528" y="127"/>
                  </a:cubicBezTo>
                  <a:cubicBezTo>
                    <a:pt x="530" y="135"/>
                    <a:pt x="524" y="130"/>
                    <a:pt x="524" y="135"/>
                  </a:cubicBezTo>
                  <a:close/>
                  <a:moveTo>
                    <a:pt x="722" y="133"/>
                  </a:moveTo>
                  <a:cubicBezTo>
                    <a:pt x="727" y="133"/>
                    <a:pt x="733" y="132"/>
                    <a:pt x="736" y="130"/>
                  </a:cubicBezTo>
                  <a:cubicBezTo>
                    <a:pt x="731" y="128"/>
                    <a:pt x="725" y="128"/>
                    <a:pt x="722" y="133"/>
                  </a:cubicBezTo>
                  <a:close/>
                  <a:moveTo>
                    <a:pt x="190" y="134"/>
                  </a:moveTo>
                  <a:cubicBezTo>
                    <a:pt x="194" y="135"/>
                    <a:pt x="199" y="139"/>
                    <a:pt x="203" y="136"/>
                  </a:cubicBezTo>
                  <a:cubicBezTo>
                    <a:pt x="200" y="135"/>
                    <a:pt x="194" y="131"/>
                    <a:pt x="190" y="134"/>
                  </a:cubicBezTo>
                  <a:close/>
                  <a:moveTo>
                    <a:pt x="293" y="137"/>
                  </a:moveTo>
                  <a:cubicBezTo>
                    <a:pt x="293" y="138"/>
                    <a:pt x="293" y="140"/>
                    <a:pt x="294" y="140"/>
                  </a:cubicBezTo>
                  <a:cubicBezTo>
                    <a:pt x="296" y="140"/>
                    <a:pt x="298" y="140"/>
                    <a:pt x="299" y="139"/>
                  </a:cubicBezTo>
                  <a:cubicBezTo>
                    <a:pt x="297" y="139"/>
                    <a:pt x="296" y="138"/>
                    <a:pt x="297" y="136"/>
                  </a:cubicBezTo>
                  <a:cubicBezTo>
                    <a:pt x="285" y="136"/>
                    <a:pt x="273" y="134"/>
                    <a:pt x="266" y="136"/>
                  </a:cubicBezTo>
                  <a:cubicBezTo>
                    <a:pt x="271" y="137"/>
                    <a:pt x="287" y="142"/>
                    <a:pt x="293" y="137"/>
                  </a:cubicBezTo>
                  <a:close/>
                  <a:moveTo>
                    <a:pt x="770" y="138"/>
                  </a:moveTo>
                  <a:cubicBezTo>
                    <a:pt x="766" y="139"/>
                    <a:pt x="760" y="138"/>
                    <a:pt x="756" y="137"/>
                  </a:cubicBezTo>
                  <a:cubicBezTo>
                    <a:pt x="756" y="138"/>
                    <a:pt x="756" y="139"/>
                    <a:pt x="755" y="139"/>
                  </a:cubicBezTo>
                  <a:cubicBezTo>
                    <a:pt x="740" y="140"/>
                    <a:pt x="731" y="139"/>
                    <a:pt x="721" y="146"/>
                  </a:cubicBezTo>
                  <a:cubicBezTo>
                    <a:pt x="740" y="142"/>
                    <a:pt x="750" y="147"/>
                    <a:pt x="762" y="147"/>
                  </a:cubicBezTo>
                  <a:cubicBezTo>
                    <a:pt x="763" y="142"/>
                    <a:pt x="768" y="141"/>
                    <a:pt x="770" y="138"/>
                  </a:cubicBezTo>
                  <a:close/>
                  <a:moveTo>
                    <a:pt x="298" y="144"/>
                  </a:moveTo>
                  <a:cubicBezTo>
                    <a:pt x="301" y="143"/>
                    <a:pt x="304" y="147"/>
                    <a:pt x="303" y="143"/>
                  </a:cubicBezTo>
                  <a:cubicBezTo>
                    <a:pt x="295" y="140"/>
                    <a:pt x="282" y="141"/>
                    <a:pt x="275" y="143"/>
                  </a:cubicBezTo>
                  <a:cubicBezTo>
                    <a:pt x="284" y="146"/>
                    <a:pt x="289" y="150"/>
                    <a:pt x="299" y="148"/>
                  </a:cubicBezTo>
                  <a:cubicBezTo>
                    <a:pt x="300" y="145"/>
                    <a:pt x="295" y="145"/>
                    <a:pt x="298" y="144"/>
                  </a:cubicBezTo>
                  <a:close/>
                  <a:moveTo>
                    <a:pt x="181" y="151"/>
                  </a:moveTo>
                  <a:cubicBezTo>
                    <a:pt x="178" y="152"/>
                    <a:pt x="174" y="148"/>
                    <a:pt x="172" y="150"/>
                  </a:cubicBezTo>
                  <a:cubicBezTo>
                    <a:pt x="174" y="150"/>
                    <a:pt x="174" y="151"/>
                    <a:pt x="173" y="152"/>
                  </a:cubicBezTo>
                  <a:cubicBezTo>
                    <a:pt x="177" y="152"/>
                    <a:pt x="179" y="154"/>
                    <a:pt x="181" y="151"/>
                  </a:cubicBezTo>
                  <a:close/>
                  <a:moveTo>
                    <a:pt x="750" y="155"/>
                  </a:moveTo>
                  <a:cubicBezTo>
                    <a:pt x="755" y="155"/>
                    <a:pt x="753" y="153"/>
                    <a:pt x="754" y="150"/>
                  </a:cubicBezTo>
                  <a:cubicBezTo>
                    <a:pt x="750" y="150"/>
                    <a:pt x="750" y="150"/>
                    <a:pt x="750" y="150"/>
                  </a:cubicBezTo>
                  <a:cubicBezTo>
                    <a:pt x="751" y="153"/>
                    <a:pt x="748" y="154"/>
                    <a:pt x="750" y="155"/>
                  </a:cubicBezTo>
                  <a:close/>
                  <a:moveTo>
                    <a:pt x="1118" y="151"/>
                  </a:moveTo>
                  <a:cubicBezTo>
                    <a:pt x="1121" y="151"/>
                    <a:pt x="1125" y="152"/>
                    <a:pt x="1125" y="150"/>
                  </a:cubicBezTo>
                  <a:cubicBezTo>
                    <a:pt x="1122" y="150"/>
                    <a:pt x="1119" y="149"/>
                    <a:pt x="1118" y="151"/>
                  </a:cubicBezTo>
                  <a:close/>
                  <a:moveTo>
                    <a:pt x="732" y="156"/>
                  </a:moveTo>
                  <a:cubicBezTo>
                    <a:pt x="732" y="155"/>
                    <a:pt x="733" y="153"/>
                    <a:pt x="731" y="152"/>
                  </a:cubicBezTo>
                  <a:cubicBezTo>
                    <a:pt x="731" y="154"/>
                    <a:pt x="729" y="153"/>
                    <a:pt x="729" y="154"/>
                  </a:cubicBezTo>
                  <a:cubicBezTo>
                    <a:pt x="731" y="154"/>
                    <a:pt x="730" y="157"/>
                    <a:pt x="732" y="156"/>
                  </a:cubicBezTo>
                  <a:close/>
                  <a:moveTo>
                    <a:pt x="177" y="167"/>
                  </a:moveTo>
                  <a:cubicBezTo>
                    <a:pt x="180" y="162"/>
                    <a:pt x="182" y="165"/>
                    <a:pt x="183" y="158"/>
                  </a:cubicBezTo>
                  <a:cubicBezTo>
                    <a:pt x="180" y="161"/>
                    <a:pt x="173" y="158"/>
                    <a:pt x="175" y="154"/>
                  </a:cubicBezTo>
                  <a:cubicBezTo>
                    <a:pt x="173" y="154"/>
                    <a:pt x="171" y="155"/>
                    <a:pt x="170" y="156"/>
                  </a:cubicBezTo>
                  <a:cubicBezTo>
                    <a:pt x="171" y="159"/>
                    <a:pt x="171" y="167"/>
                    <a:pt x="177" y="167"/>
                  </a:cubicBezTo>
                  <a:close/>
                  <a:moveTo>
                    <a:pt x="293" y="154"/>
                  </a:moveTo>
                  <a:cubicBezTo>
                    <a:pt x="293" y="156"/>
                    <a:pt x="293" y="156"/>
                    <a:pt x="292" y="157"/>
                  </a:cubicBezTo>
                  <a:cubicBezTo>
                    <a:pt x="295" y="160"/>
                    <a:pt x="298" y="156"/>
                    <a:pt x="300" y="155"/>
                  </a:cubicBezTo>
                  <a:cubicBezTo>
                    <a:pt x="297" y="156"/>
                    <a:pt x="296" y="154"/>
                    <a:pt x="293" y="154"/>
                  </a:cubicBezTo>
                  <a:close/>
                  <a:moveTo>
                    <a:pt x="198" y="160"/>
                  </a:moveTo>
                  <a:cubicBezTo>
                    <a:pt x="196" y="159"/>
                    <a:pt x="189" y="159"/>
                    <a:pt x="189" y="164"/>
                  </a:cubicBezTo>
                  <a:cubicBezTo>
                    <a:pt x="194" y="164"/>
                    <a:pt x="196" y="161"/>
                    <a:pt x="198" y="160"/>
                  </a:cubicBezTo>
                  <a:close/>
                  <a:moveTo>
                    <a:pt x="726" y="164"/>
                  </a:moveTo>
                  <a:cubicBezTo>
                    <a:pt x="728" y="164"/>
                    <a:pt x="731" y="164"/>
                    <a:pt x="732" y="165"/>
                  </a:cubicBezTo>
                  <a:cubicBezTo>
                    <a:pt x="733" y="163"/>
                    <a:pt x="731" y="163"/>
                    <a:pt x="731" y="161"/>
                  </a:cubicBezTo>
                  <a:cubicBezTo>
                    <a:pt x="729" y="161"/>
                    <a:pt x="727" y="162"/>
                    <a:pt x="726" y="164"/>
                  </a:cubicBezTo>
                  <a:close/>
                  <a:moveTo>
                    <a:pt x="828" y="165"/>
                  </a:moveTo>
                  <a:cubicBezTo>
                    <a:pt x="820" y="165"/>
                    <a:pt x="814" y="166"/>
                    <a:pt x="808" y="168"/>
                  </a:cubicBezTo>
                  <a:cubicBezTo>
                    <a:pt x="816" y="167"/>
                    <a:pt x="819" y="170"/>
                    <a:pt x="824" y="171"/>
                  </a:cubicBezTo>
                  <a:cubicBezTo>
                    <a:pt x="822" y="167"/>
                    <a:pt x="826" y="167"/>
                    <a:pt x="828" y="165"/>
                  </a:cubicBezTo>
                  <a:close/>
                  <a:moveTo>
                    <a:pt x="798" y="173"/>
                  </a:moveTo>
                  <a:cubicBezTo>
                    <a:pt x="794" y="173"/>
                    <a:pt x="796" y="166"/>
                    <a:pt x="793" y="165"/>
                  </a:cubicBezTo>
                  <a:cubicBezTo>
                    <a:pt x="793" y="166"/>
                    <a:pt x="792" y="166"/>
                    <a:pt x="790" y="166"/>
                  </a:cubicBezTo>
                  <a:cubicBezTo>
                    <a:pt x="790" y="171"/>
                    <a:pt x="795" y="178"/>
                    <a:pt x="798" y="173"/>
                  </a:cubicBezTo>
                  <a:close/>
                  <a:moveTo>
                    <a:pt x="836" y="168"/>
                  </a:moveTo>
                  <a:cubicBezTo>
                    <a:pt x="834" y="167"/>
                    <a:pt x="829" y="167"/>
                    <a:pt x="832" y="170"/>
                  </a:cubicBezTo>
                  <a:cubicBezTo>
                    <a:pt x="832" y="169"/>
                    <a:pt x="836" y="171"/>
                    <a:pt x="836" y="168"/>
                  </a:cubicBezTo>
                  <a:close/>
                  <a:moveTo>
                    <a:pt x="864" y="170"/>
                  </a:moveTo>
                  <a:cubicBezTo>
                    <a:pt x="860" y="170"/>
                    <a:pt x="855" y="167"/>
                    <a:pt x="854" y="171"/>
                  </a:cubicBezTo>
                  <a:cubicBezTo>
                    <a:pt x="858" y="169"/>
                    <a:pt x="861" y="172"/>
                    <a:pt x="864" y="170"/>
                  </a:cubicBezTo>
                  <a:close/>
                  <a:moveTo>
                    <a:pt x="98" y="172"/>
                  </a:moveTo>
                  <a:cubicBezTo>
                    <a:pt x="96" y="171"/>
                    <a:pt x="92" y="168"/>
                    <a:pt x="89" y="171"/>
                  </a:cubicBezTo>
                  <a:cubicBezTo>
                    <a:pt x="92" y="172"/>
                    <a:pt x="96" y="178"/>
                    <a:pt x="98" y="172"/>
                  </a:cubicBezTo>
                  <a:close/>
                  <a:moveTo>
                    <a:pt x="125" y="185"/>
                  </a:moveTo>
                  <a:cubicBezTo>
                    <a:pt x="125" y="181"/>
                    <a:pt x="128" y="185"/>
                    <a:pt x="130" y="184"/>
                  </a:cubicBezTo>
                  <a:cubicBezTo>
                    <a:pt x="125" y="179"/>
                    <a:pt x="111" y="179"/>
                    <a:pt x="109" y="173"/>
                  </a:cubicBezTo>
                  <a:cubicBezTo>
                    <a:pt x="109" y="177"/>
                    <a:pt x="102" y="170"/>
                    <a:pt x="99" y="174"/>
                  </a:cubicBezTo>
                  <a:cubicBezTo>
                    <a:pt x="103" y="181"/>
                    <a:pt x="116" y="180"/>
                    <a:pt x="121" y="187"/>
                  </a:cubicBezTo>
                  <a:cubicBezTo>
                    <a:pt x="121" y="183"/>
                    <a:pt x="124" y="182"/>
                    <a:pt x="125" y="185"/>
                  </a:cubicBezTo>
                  <a:close/>
                  <a:moveTo>
                    <a:pt x="151" y="183"/>
                  </a:moveTo>
                  <a:cubicBezTo>
                    <a:pt x="152" y="183"/>
                    <a:pt x="154" y="183"/>
                    <a:pt x="154" y="182"/>
                  </a:cubicBezTo>
                  <a:cubicBezTo>
                    <a:pt x="153" y="182"/>
                    <a:pt x="151" y="177"/>
                    <a:pt x="150" y="180"/>
                  </a:cubicBezTo>
                  <a:cubicBezTo>
                    <a:pt x="151" y="180"/>
                    <a:pt x="151" y="182"/>
                    <a:pt x="151" y="183"/>
                  </a:cubicBezTo>
                  <a:close/>
                  <a:moveTo>
                    <a:pt x="172" y="188"/>
                  </a:moveTo>
                  <a:cubicBezTo>
                    <a:pt x="174" y="189"/>
                    <a:pt x="174" y="192"/>
                    <a:pt x="176" y="192"/>
                  </a:cubicBezTo>
                  <a:cubicBezTo>
                    <a:pt x="177" y="190"/>
                    <a:pt x="175" y="190"/>
                    <a:pt x="175" y="188"/>
                  </a:cubicBezTo>
                  <a:cubicBezTo>
                    <a:pt x="174" y="188"/>
                    <a:pt x="172" y="187"/>
                    <a:pt x="172" y="188"/>
                  </a:cubicBezTo>
                  <a:close/>
                  <a:moveTo>
                    <a:pt x="133" y="213"/>
                  </a:moveTo>
                  <a:cubicBezTo>
                    <a:pt x="134" y="216"/>
                    <a:pt x="140" y="215"/>
                    <a:pt x="137" y="213"/>
                  </a:cubicBezTo>
                  <a:cubicBezTo>
                    <a:pt x="137" y="215"/>
                    <a:pt x="133" y="210"/>
                    <a:pt x="133" y="213"/>
                  </a:cubicBezTo>
                  <a:close/>
                  <a:moveTo>
                    <a:pt x="141" y="214"/>
                  </a:moveTo>
                  <a:cubicBezTo>
                    <a:pt x="143" y="216"/>
                    <a:pt x="147" y="218"/>
                    <a:pt x="148" y="214"/>
                  </a:cubicBezTo>
                  <a:cubicBezTo>
                    <a:pt x="147" y="214"/>
                    <a:pt x="146" y="214"/>
                    <a:pt x="146" y="213"/>
                  </a:cubicBezTo>
                  <a:cubicBezTo>
                    <a:pt x="144" y="213"/>
                    <a:pt x="142" y="213"/>
                    <a:pt x="141" y="214"/>
                  </a:cubicBezTo>
                  <a:close/>
                  <a:moveTo>
                    <a:pt x="54" y="376"/>
                  </a:moveTo>
                  <a:cubicBezTo>
                    <a:pt x="51" y="376"/>
                    <a:pt x="51" y="376"/>
                    <a:pt x="48" y="376"/>
                  </a:cubicBezTo>
                  <a:cubicBezTo>
                    <a:pt x="48" y="383"/>
                    <a:pt x="40" y="380"/>
                    <a:pt x="39" y="385"/>
                  </a:cubicBezTo>
                  <a:cubicBezTo>
                    <a:pt x="45" y="386"/>
                    <a:pt x="51" y="381"/>
                    <a:pt x="54" y="376"/>
                  </a:cubicBezTo>
                  <a:close/>
                  <a:moveTo>
                    <a:pt x="1168" y="527"/>
                  </a:moveTo>
                  <a:cubicBezTo>
                    <a:pt x="1169" y="528"/>
                    <a:pt x="1175" y="529"/>
                    <a:pt x="1176" y="527"/>
                  </a:cubicBezTo>
                  <a:cubicBezTo>
                    <a:pt x="1174" y="526"/>
                    <a:pt x="1169" y="523"/>
                    <a:pt x="1168" y="527"/>
                  </a:cubicBezTo>
                  <a:close/>
                  <a:moveTo>
                    <a:pt x="36" y="597"/>
                  </a:moveTo>
                  <a:cubicBezTo>
                    <a:pt x="34" y="597"/>
                    <a:pt x="35" y="595"/>
                    <a:pt x="33" y="595"/>
                  </a:cubicBezTo>
                  <a:cubicBezTo>
                    <a:pt x="33" y="598"/>
                    <a:pt x="32" y="599"/>
                    <a:pt x="31" y="601"/>
                  </a:cubicBezTo>
                  <a:cubicBezTo>
                    <a:pt x="34" y="601"/>
                    <a:pt x="36" y="600"/>
                    <a:pt x="36" y="597"/>
                  </a:cubicBezTo>
                  <a:close/>
                  <a:moveTo>
                    <a:pt x="74" y="603"/>
                  </a:moveTo>
                  <a:cubicBezTo>
                    <a:pt x="75" y="606"/>
                    <a:pt x="80" y="605"/>
                    <a:pt x="85" y="606"/>
                  </a:cubicBezTo>
                  <a:cubicBezTo>
                    <a:pt x="84" y="601"/>
                    <a:pt x="77" y="602"/>
                    <a:pt x="74" y="603"/>
                  </a:cubicBezTo>
                  <a:close/>
                  <a:moveTo>
                    <a:pt x="348" y="618"/>
                  </a:moveTo>
                  <a:cubicBezTo>
                    <a:pt x="346" y="616"/>
                    <a:pt x="344" y="616"/>
                    <a:pt x="341" y="617"/>
                  </a:cubicBezTo>
                  <a:cubicBezTo>
                    <a:pt x="342" y="619"/>
                    <a:pt x="346" y="623"/>
                    <a:pt x="347" y="621"/>
                  </a:cubicBezTo>
                  <a:cubicBezTo>
                    <a:pt x="345" y="620"/>
                    <a:pt x="348" y="618"/>
                    <a:pt x="348" y="618"/>
                  </a:cubicBezTo>
                  <a:close/>
                  <a:moveTo>
                    <a:pt x="1140" y="642"/>
                  </a:moveTo>
                  <a:cubicBezTo>
                    <a:pt x="1137" y="642"/>
                    <a:pt x="1132" y="640"/>
                    <a:pt x="1130" y="644"/>
                  </a:cubicBezTo>
                  <a:cubicBezTo>
                    <a:pt x="1136" y="646"/>
                    <a:pt x="1137" y="643"/>
                    <a:pt x="1140" y="646"/>
                  </a:cubicBezTo>
                  <a:cubicBezTo>
                    <a:pt x="1139" y="644"/>
                    <a:pt x="1141" y="644"/>
                    <a:pt x="1140" y="642"/>
                  </a:cubicBezTo>
                  <a:close/>
                  <a:moveTo>
                    <a:pt x="1189" y="665"/>
                  </a:moveTo>
                  <a:cubicBezTo>
                    <a:pt x="1186" y="665"/>
                    <a:pt x="1184" y="666"/>
                    <a:pt x="1184" y="669"/>
                  </a:cubicBezTo>
                  <a:cubicBezTo>
                    <a:pt x="1188" y="669"/>
                    <a:pt x="1188" y="667"/>
                    <a:pt x="1189" y="665"/>
                  </a:cubicBezTo>
                  <a:close/>
                  <a:moveTo>
                    <a:pt x="806" y="698"/>
                  </a:moveTo>
                  <a:cubicBezTo>
                    <a:pt x="810" y="699"/>
                    <a:pt x="813" y="698"/>
                    <a:pt x="815" y="695"/>
                  </a:cubicBezTo>
                  <a:cubicBezTo>
                    <a:pt x="811" y="695"/>
                    <a:pt x="807" y="695"/>
                    <a:pt x="806" y="698"/>
                  </a:cubicBezTo>
                  <a:close/>
                  <a:moveTo>
                    <a:pt x="975" y="712"/>
                  </a:moveTo>
                  <a:cubicBezTo>
                    <a:pt x="968" y="716"/>
                    <a:pt x="962" y="709"/>
                    <a:pt x="957" y="715"/>
                  </a:cubicBezTo>
                  <a:cubicBezTo>
                    <a:pt x="963" y="715"/>
                    <a:pt x="965" y="715"/>
                    <a:pt x="970" y="716"/>
                  </a:cubicBezTo>
                  <a:cubicBezTo>
                    <a:pt x="972" y="715"/>
                    <a:pt x="974" y="713"/>
                    <a:pt x="975" y="712"/>
                  </a:cubicBezTo>
                  <a:close/>
                  <a:moveTo>
                    <a:pt x="1049" y="723"/>
                  </a:moveTo>
                  <a:cubicBezTo>
                    <a:pt x="1052" y="725"/>
                    <a:pt x="1052" y="723"/>
                    <a:pt x="1055" y="724"/>
                  </a:cubicBezTo>
                  <a:cubicBezTo>
                    <a:pt x="1055" y="721"/>
                    <a:pt x="1050" y="720"/>
                    <a:pt x="1049" y="723"/>
                  </a:cubicBezTo>
                  <a:close/>
                  <a:moveTo>
                    <a:pt x="272" y="731"/>
                  </a:moveTo>
                  <a:cubicBezTo>
                    <a:pt x="287" y="733"/>
                    <a:pt x="309" y="734"/>
                    <a:pt x="329" y="734"/>
                  </a:cubicBezTo>
                  <a:cubicBezTo>
                    <a:pt x="310" y="727"/>
                    <a:pt x="291" y="733"/>
                    <a:pt x="269" y="728"/>
                  </a:cubicBezTo>
                  <a:cubicBezTo>
                    <a:pt x="268" y="731"/>
                    <a:pt x="272" y="730"/>
                    <a:pt x="272" y="731"/>
                  </a:cubicBezTo>
                  <a:close/>
                  <a:moveTo>
                    <a:pt x="1058" y="734"/>
                  </a:moveTo>
                  <a:cubicBezTo>
                    <a:pt x="1058" y="736"/>
                    <a:pt x="1055" y="735"/>
                    <a:pt x="1055" y="736"/>
                  </a:cubicBezTo>
                  <a:cubicBezTo>
                    <a:pt x="1068" y="737"/>
                    <a:pt x="1066" y="735"/>
                    <a:pt x="1058" y="734"/>
                  </a:cubicBezTo>
                  <a:close/>
                  <a:moveTo>
                    <a:pt x="1079" y="735"/>
                  </a:moveTo>
                  <a:cubicBezTo>
                    <a:pt x="1077" y="734"/>
                    <a:pt x="1071" y="733"/>
                    <a:pt x="1071" y="736"/>
                  </a:cubicBezTo>
                  <a:cubicBezTo>
                    <a:pt x="1073" y="736"/>
                    <a:pt x="1078" y="737"/>
                    <a:pt x="1079" y="735"/>
                  </a:cubicBezTo>
                  <a:close/>
                  <a:moveTo>
                    <a:pt x="1072" y="749"/>
                  </a:moveTo>
                  <a:cubicBezTo>
                    <a:pt x="1082" y="752"/>
                    <a:pt x="1093" y="750"/>
                    <a:pt x="1104" y="752"/>
                  </a:cubicBezTo>
                  <a:cubicBezTo>
                    <a:pt x="1097" y="747"/>
                    <a:pt x="1080" y="746"/>
                    <a:pt x="1072" y="749"/>
                  </a:cubicBezTo>
                  <a:close/>
                  <a:moveTo>
                    <a:pt x="1057" y="749"/>
                  </a:moveTo>
                  <a:cubicBezTo>
                    <a:pt x="1061" y="751"/>
                    <a:pt x="1065" y="751"/>
                    <a:pt x="1069" y="749"/>
                  </a:cubicBezTo>
                  <a:cubicBezTo>
                    <a:pt x="1067" y="748"/>
                    <a:pt x="1059" y="747"/>
                    <a:pt x="1057" y="749"/>
                  </a:cubicBezTo>
                  <a:close/>
                  <a:moveTo>
                    <a:pt x="300" y="756"/>
                  </a:moveTo>
                  <a:cubicBezTo>
                    <a:pt x="302" y="756"/>
                    <a:pt x="304" y="755"/>
                    <a:pt x="305" y="754"/>
                  </a:cubicBezTo>
                  <a:cubicBezTo>
                    <a:pt x="303" y="753"/>
                    <a:pt x="303" y="751"/>
                    <a:pt x="300" y="752"/>
                  </a:cubicBezTo>
                  <a:cubicBezTo>
                    <a:pt x="301" y="753"/>
                    <a:pt x="300" y="755"/>
                    <a:pt x="300" y="756"/>
                  </a:cubicBezTo>
                  <a:close/>
                  <a:moveTo>
                    <a:pt x="962" y="761"/>
                  </a:moveTo>
                  <a:cubicBezTo>
                    <a:pt x="964" y="765"/>
                    <a:pt x="958" y="763"/>
                    <a:pt x="958" y="766"/>
                  </a:cubicBezTo>
                  <a:cubicBezTo>
                    <a:pt x="964" y="765"/>
                    <a:pt x="966" y="767"/>
                    <a:pt x="970" y="768"/>
                  </a:cubicBezTo>
                  <a:cubicBezTo>
                    <a:pt x="970" y="767"/>
                    <a:pt x="971" y="767"/>
                    <a:pt x="971" y="767"/>
                  </a:cubicBezTo>
                  <a:cubicBezTo>
                    <a:pt x="971" y="762"/>
                    <a:pt x="966" y="762"/>
                    <a:pt x="962" y="761"/>
                  </a:cubicBezTo>
                  <a:close/>
                  <a:moveTo>
                    <a:pt x="1102" y="762"/>
                  </a:moveTo>
                  <a:cubicBezTo>
                    <a:pt x="1071" y="771"/>
                    <a:pt x="1025" y="763"/>
                    <a:pt x="996" y="768"/>
                  </a:cubicBezTo>
                  <a:cubicBezTo>
                    <a:pt x="996" y="766"/>
                    <a:pt x="997" y="763"/>
                    <a:pt x="995" y="763"/>
                  </a:cubicBezTo>
                  <a:cubicBezTo>
                    <a:pt x="991" y="764"/>
                    <a:pt x="985" y="764"/>
                    <a:pt x="982" y="767"/>
                  </a:cubicBezTo>
                  <a:cubicBezTo>
                    <a:pt x="983" y="763"/>
                    <a:pt x="977" y="763"/>
                    <a:pt x="976" y="766"/>
                  </a:cubicBezTo>
                  <a:cubicBezTo>
                    <a:pt x="980" y="767"/>
                    <a:pt x="985" y="769"/>
                    <a:pt x="991" y="770"/>
                  </a:cubicBezTo>
                  <a:cubicBezTo>
                    <a:pt x="998" y="771"/>
                    <a:pt x="1005" y="769"/>
                    <a:pt x="1013" y="769"/>
                  </a:cubicBezTo>
                  <a:cubicBezTo>
                    <a:pt x="1022" y="770"/>
                    <a:pt x="1030" y="774"/>
                    <a:pt x="1039" y="772"/>
                  </a:cubicBezTo>
                  <a:cubicBezTo>
                    <a:pt x="1043" y="771"/>
                    <a:pt x="1044" y="772"/>
                    <a:pt x="1047" y="772"/>
                  </a:cubicBezTo>
                  <a:cubicBezTo>
                    <a:pt x="1049" y="772"/>
                    <a:pt x="1052" y="770"/>
                    <a:pt x="1054" y="769"/>
                  </a:cubicBezTo>
                  <a:cubicBezTo>
                    <a:pt x="1070" y="767"/>
                    <a:pt x="1090" y="770"/>
                    <a:pt x="1102" y="764"/>
                  </a:cubicBezTo>
                  <a:cubicBezTo>
                    <a:pt x="1103" y="764"/>
                    <a:pt x="1103" y="762"/>
                    <a:pt x="1102" y="762"/>
                  </a:cubicBezTo>
                  <a:close/>
                  <a:moveTo>
                    <a:pt x="515" y="779"/>
                  </a:moveTo>
                  <a:cubicBezTo>
                    <a:pt x="514" y="783"/>
                    <a:pt x="510" y="778"/>
                    <a:pt x="509" y="782"/>
                  </a:cubicBezTo>
                  <a:cubicBezTo>
                    <a:pt x="513" y="783"/>
                    <a:pt x="514" y="784"/>
                    <a:pt x="517" y="783"/>
                  </a:cubicBezTo>
                  <a:cubicBezTo>
                    <a:pt x="518" y="781"/>
                    <a:pt x="517" y="778"/>
                    <a:pt x="515" y="779"/>
                  </a:cubicBezTo>
                  <a:close/>
                  <a:moveTo>
                    <a:pt x="587" y="785"/>
                  </a:moveTo>
                  <a:cubicBezTo>
                    <a:pt x="584" y="781"/>
                    <a:pt x="570" y="779"/>
                    <a:pt x="566" y="785"/>
                  </a:cubicBezTo>
                  <a:cubicBezTo>
                    <a:pt x="570" y="785"/>
                    <a:pt x="571" y="787"/>
                    <a:pt x="574" y="787"/>
                  </a:cubicBezTo>
                  <a:cubicBezTo>
                    <a:pt x="577" y="783"/>
                    <a:pt x="581" y="785"/>
                    <a:pt x="584" y="787"/>
                  </a:cubicBezTo>
                  <a:cubicBezTo>
                    <a:pt x="584" y="785"/>
                    <a:pt x="585" y="785"/>
                    <a:pt x="587" y="785"/>
                  </a:cubicBezTo>
                  <a:close/>
                  <a:moveTo>
                    <a:pt x="327" y="795"/>
                  </a:moveTo>
                  <a:cubicBezTo>
                    <a:pt x="324" y="794"/>
                    <a:pt x="315" y="793"/>
                    <a:pt x="315" y="794"/>
                  </a:cubicBezTo>
                  <a:cubicBezTo>
                    <a:pt x="315" y="796"/>
                    <a:pt x="324" y="797"/>
                    <a:pt x="327" y="795"/>
                  </a:cubicBezTo>
                  <a:close/>
                  <a:moveTo>
                    <a:pt x="264" y="797"/>
                  </a:moveTo>
                  <a:cubicBezTo>
                    <a:pt x="267" y="796"/>
                    <a:pt x="268" y="799"/>
                    <a:pt x="271" y="798"/>
                  </a:cubicBezTo>
                  <a:cubicBezTo>
                    <a:pt x="272" y="795"/>
                    <a:pt x="264" y="796"/>
                    <a:pt x="264" y="797"/>
                  </a:cubicBezTo>
                  <a:close/>
                  <a:moveTo>
                    <a:pt x="1021" y="796"/>
                  </a:moveTo>
                  <a:cubicBezTo>
                    <a:pt x="1001" y="796"/>
                    <a:pt x="1001" y="796"/>
                    <a:pt x="1001" y="796"/>
                  </a:cubicBezTo>
                  <a:cubicBezTo>
                    <a:pt x="1004" y="801"/>
                    <a:pt x="1018" y="799"/>
                    <a:pt x="1021" y="796"/>
                  </a:cubicBezTo>
                  <a:close/>
                  <a:moveTo>
                    <a:pt x="308" y="798"/>
                  </a:moveTo>
                  <a:cubicBezTo>
                    <a:pt x="314" y="804"/>
                    <a:pt x="321" y="800"/>
                    <a:pt x="330" y="801"/>
                  </a:cubicBezTo>
                  <a:cubicBezTo>
                    <a:pt x="326" y="797"/>
                    <a:pt x="315" y="796"/>
                    <a:pt x="308" y="798"/>
                  </a:cubicBezTo>
                  <a:close/>
                  <a:moveTo>
                    <a:pt x="491" y="802"/>
                  </a:moveTo>
                  <a:cubicBezTo>
                    <a:pt x="494" y="809"/>
                    <a:pt x="513" y="806"/>
                    <a:pt x="520" y="804"/>
                  </a:cubicBezTo>
                  <a:cubicBezTo>
                    <a:pt x="508" y="802"/>
                    <a:pt x="501" y="800"/>
                    <a:pt x="491" y="802"/>
                  </a:cubicBezTo>
                  <a:close/>
                  <a:moveTo>
                    <a:pt x="82" y="24"/>
                  </a:moveTo>
                  <a:cubicBezTo>
                    <a:pt x="83" y="20"/>
                    <a:pt x="88" y="26"/>
                    <a:pt x="89" y="23"/>
                  </a:cubicBezTo>
                  <a:cubicBezTo>
                    <a:pt x="87" y="22"/>
                    <a:pt x="85" y="21"/>
                    <a:pt x="82" y="21"/>
                  </a:cubicBezTo>
                  <a:cubicBezTo>
                    <a:pt x="82" y="23"/>
                    <a:pt x="80" y="23"/>
                    <a:pt x="82" y="24"/>
                  </a:cubicBezTo>
                  <a:close/>
                  <a:moveTo>
                    <a:pt x="814" y="94"/>
                  </a:moveTo>
                  <a:cubicBezTo>
                    <a:pt x="813" y="85"/>
                    <a:pt x="799" y="91"/>
                    <a:pt x="799" y="83"/>
                  </a:cubicBezTo>
                  <a:cubicBezTo>
                    <a:pt x="793" y="82"/>
                    <a:pt x="792" y="86"/>
                    <a:pt x="790" y="90"/>
                  </a:cubicBezTo>
                  <a:cubicBezTo>
                    <a:pt x="796" y="90"/>
                    <a:pt x="800" y="92"/>
                    <a:pt x="801" y="95"/>
                  </a:cubicBezTo>
                  <a:cubicBezTo>
                    <a:pt x="809" y="95"/>
                    <a:pt x="810" y="94"/>
                    <a:pt x="814" y="94"/>
                  </a:cubicBezTo>
                  <a:close/>
                  <a:moveTo>
                    <a:pt x="1168" y="623"/>
                  </a:moveTo>
                  <a:cubicBezTo>
                    <a:pt x="1173" y="620"/>
                    <a:pt x="1183" y="622"/>
                    <a:pt x="1185" y="616"/>
                  </a:cubicBezTo>
                  <a:cubicBezTo>
                    <a:pt x="1178" y="616"/>
                    <a:pt x="1174" y="613"/>
                    <a:pt x="1172" y="608"/>
                  </a:cubicBezTo>
                  <a:cubicBezTo>
                    <a:pt x="1167" y="609"/>
                    <a:pt x="1164" y="608"/>
                    <a:pt x="1160" y="608"/>
                  </a:cubicBezTo>
                  <a:cubicBezTo>
                    <a:pt x="1162" y="602"/>
                    <a:pt x="1156" y="605"/>
                    <a:pt x="1155" y="603"/>
                  </a:cubicBezTo>
                  <a:cubicBezTo>
                    <a:pt x="1159" y="599"/>
                    <a:pt x="1152" y="598"/>
                    <a:pt x="1157" y="595"/>
                  </a:cubicBezTo>
                  <a:cubicBezTo>
                    <a:pt x="1151" y="594"/>
                    <a:pt x="1147" y="593"/>
                    <a:pt x="1147" y="587"/>
                  </a:cubicBezTo>
                  <a:cubicBezTo>
                    <a:pt x="1163" y="585"/>
                    <a:pt x="1177" y="586"/>
                    <a:pt x="1194" y="585"/>
                  </a:cubicBezTo>
                  <a:cubicBezTo>
                    <a:pt x="1189" y="581"/>
                    <a:pt x="1178" y="582"/>
                    <a:pt x="1174" y="576"/>
                  </a:cubicBezTo>
                  <a:cubicBezTo>
                    <a:pt x="1177" y="574"/>
                    <a:pt x="1176" y="573"/>
                    <a:pt x="1177" y="571"/>
                  </a:cubicBezTo>
                  <a:cubicBezTo>
                    <a:pt x="1162" y="563"/>
                    <a:pt x="1133" y="569"/>
                    <a:pt x="1125" y="554"/>
                  </a:cubicBezTo>
                  <a:cubicBezTo>
                    <a:pt x="1110" y="550"/>
                    <a:pt x="1093" y="548"/>
                    <a:pt x="1081" y="542"/>
                  </a:cubicBezTo>
                  <a:cubicBezTo>
                    <a:pt x="1078" y="538"/>
                    <a:pt x="1082" y="538"/>
                    <a:pt x="1083" y="535"/>
                  </a:cubicBezTo>
                  <a:cubicBezTo>
                    <a:pt x="1080" y="532"/>
                    <a:pt x="1078" y="534"/>
                    <a:pt x="1074" y="532"/>
                  </a:cubicBezTo>
                  <a:cubicBezTo>
                    <a:pt x="1082" y="524"/>
                    <a:pt x="1092" y="521"/>
                    <a:pt x="1107" y="523"/>
                  </a:cubicBezTo>
                  <a:cubicBezTo>
                    <a:pt x="1108" y="519"/>
                    <a:pt x="1111" y="523"/>
                    <a:pt x="1112" y="520"/>
                  </a:cubicBezTo>
                  <a:cubicBezTo>
                    <a:pt x="1108" y="515"/>
                    <a:pt x="1093" y="522"/>
                    <a:pt x="1092" y="513"/>
                  </a:cubicBezTo>
                  <a:cubicBezTo>
                    <a:pt x="1091" y="509"/>
                    <a:pt x="1100" y="514"/>
                    <a:pt x="1100" y="509"/>
                  </a:cubicBezTo>
                  <a:cubicBezTo>
                    <a:pt x="1093" y="506"/>
                    <a:pt x="1086" y="509"/>
                    <a:pt x="1081" y="509"/>
                  </a:cubicBezTo>
                  <a:cubicBezTo>
                    <a:pt x="1079" y="508"/>
                    <a:pt x="1079" y="505"/>
                    <a:pt x="1077" y="505"/>
                  </a:cubicBezTo>
                  <a:cubicBezTo>
                    <a:pt x="1072" y="503"/>
                    <a:pt x="1067" y="506"/>
                    <a:pt x="1061" y="505"/>
                  </a:cubicBezTo>
                  <a:cubicBezTo>
                    <a:pt x="1061" y="503"/>
                    <a:pt x="1060" y="502"/>
                    <a:pt x="1060" y="501"/>
                  </a:cubicBezTo>
                  <a:cubicBezTo>
                    <a:pt x="1069" y="489"/>
                    <a:pt x="1089" y="496"/>
                    <a:pt x="1103" y="486"/>
                  </a:cubicBezTo>
                  <a:cubicBezTo>
                    <a:pt x="1106" y="487"/>
                    <a:pt x="1105" y="491"/>
                    <a:pt x="1108" y="491"/>
                  </a:cubicBezTo>
                  <a:cubicBezTo>
                    <a:pt x="1108" y="488"/>
                    <a:pt x="1109" y="486"/>
                    <a:pt x="1111" y="485"/>
                  </a:cubicBezTo>
                  <a:cubicBezTo>
                    <a:pt x="1123" y="486"/>
                    <a:pt x="1133" y="485"/>
                    <a:pt x="1140" y="480"/>
                  </a:cubicBezTo>
                  <a:cubicBezTo>
                    <a:pt x="1138" y="479"/>
                    <a:pt x="1135" y="479"/>
                    <a:pt x="1135" y="477"/>
                  </a:cubicBezTo>
                  <a:cubicBezTo>
                    <a:pt x="1141" y="474"/>
                    <a:pt x="1147" y="475"/>
                    <a:pt x="1154" y="472"/>
                  </a:cubicBezTo>
                  <a:cubicBezTo>
                    <a:pt x="1151" y="470"/>
                    <a:pt x="1147" y="469"/>
                    <a:pt x="1144" y="466"/>
                  </a:cubicBezTo>
                  <a:cubicBezTo>
                    <a:pt x="1147" y="462"/>
                    <a:pt x="1151" y="457"/>
                    <a:pt x="1157" y="460"/>
                  </a:cubicBezTo>
                  <a:cubicBezTo>
                    <a:pt x="1158" y="457"/>
                    <a:pt x="1160" y="456"/>
                    <a:pt x="1162" y="454"/>
                  </a:cubicBezTo>
                  <a:cubicBezTo>
                    <a:pt x="1160" y="454"/>
                    <a:pt x="1158" y="454"/>
                    <a:pt x="1158" y="451"/>
                  </a:cubicBezTo>
                  <a:cubicBezTo>
                    <a:pt x="1164" y="452"/>
                    <a:pt x="1157" y="445"/>
                    <a:pt x="1162" y="445"/>
                  </a:cubicBezTo>
                  <a:cubicBezTo>
                    <a:pt x="1157" y="443"/>
                    <a:pt x="1150" y="443"/>
                    <a:pt x="1146" y="439"/>
                  </a:cubicBezTo>
                  <a:cubicBezTo>
                    <a:pt x="1146" y="436"/>
                    <a:pt x="1154" y="441"/>
                    <a:pt x="1153" y="436"/>
                  </a:cubicBezTo>
                  <a:cubicBezTo>
                    <a:pt x="1152" y="434"/>
                    <a:pt x="1145" y="436"/>
                    <a:pt x="1144" y="433"/>
                  </a:cubicBezTo>
                  <a:cubicBezTo>
                    <a:pt x="1147" y="430"/>
                    <a:pt x="1149" y="427"/>
                    <a:pt x="1154" y="427"/>
                  </a:cubicBezTo>
                  <a:cubicBezTo>
                    <a:pt x="1154" y="424"/>
                    <a:pt x="1155" y="422"/>
                    <a:pt x="1157" y="422"/>
                  </a:cubicBezTo>
                  <a:cubicBezTo>
                    <a:pt x="1160" y="423"/>
                    <a:pt x="1164" y="420"/>
                    <a:pt x="1169" y="421"/>
                  </a:cubicBezTo>
                  <a:cubicBezTo>
                    <a:pt x="1172" y="413"/>
                    <a:pt x="1179" y="405"/>
                    <a:pt x="1178" y="397"/>
                  </a:cubicBezTo>
                  <a:cubicBezTo>
                    <a:pt x="1181" y="397"/>
                    <a:pt x="1182" y="396"/>
                    <a:pt x="1185" y="396"/>
                  </a:cubicBezTo>
                  <a:cubicBezTo>
                    <a:pt x="1187" y="388"/>
                    <a:pt x="1193" y="384"/>
                    <a:pt x="1193" y="376"/>
                  </a:cubicBezTo>
                  <a:cubicBezTo>
                    <a:pt x="1192" y="365"/>
                    <a:pt x="1178" y="360"/>
                    <a:pt x="1177" y="349"/>
                  </a:cubicBezTo>
                  <a:cubicBezTo>
                    <a:pt x="1176" y="329"/>
                    <a:pt x="1175" y="308"/>
                    <a:pt x="1167" y="288"/>
                  </a:cubicBezTo>
                  <a:cubicBezTo>
                    <a:pt x="1164" y="289"/>
                    <a:pt x="1163" y="287"/>
                    <a:pt x="1162" y="286"/>
                  </a:cubicBezTo>
                  <a:cubicBezTo>
                    <a:pt x="1161" y="280"/>
                    <a:pt x="1158" y="269"/>
                    <a:pt x="1165" y="264"/>
                  </a:cubicBezTo>
                  <a:cubicBezTo>
                    <a:pt x="1164" y="264"/>
                    <a:pt x="1163" y="262"/>
                    <a:pt x="1163" y="260"/>
                  </a:cubicBezTo>
                  <a:cubicBezTo>
                    <a:pt x="1147" y="256"/>
                    <a:pt x="1142" y="244"/>
                    <a:pt x="1138" y="231"/>
                  </a:cubicBezTo>
                  <a:cubicBezTo>
                    <a:pt x="1135" y="230"/>
                    <a:pt x="1130" y="230"/>
                    <a:pt x="1128" y="227"/>
                  </a:cubicBezTo>
                  <a:cubicBezTo>
                    <a:pt x="1128" y="225"/>
                    <a:pt x="1132" y="226"/>
                    <a:pt x="1132" y="225"/>
                  </a:cubicBezTo>
                  <a:cubicBezTo>
                    <a:pt x="1130" y="222"/>
                    <a:pt x="1126" y="222"/>
                    <a:pt x="1124" y="220"/>
                  </a:cubicBezTo>
                  <a:cubicBezTo>
                    <a:pt x="1126" y="218"/>
                    <a:pt x="1123" y="217"/>
                    <a:pt x="1123" y="214"/>
                  </a:cubicBezTo>
                  <a:cubicBezTo>
                    <a:pt x="1125" y="213"/>
                    <a:pt x="1127" y="212"/>
                    <a:pt x="1128" y="210"/>
                  </a:cubicBezTo>
                  <a:cubicBezTo>
                    <a:pt x="1124" y="204"/>
                    <a:pt x="1117" y="201"/>
                    <a:pt x="1111" y="197"/>
                  </a:cubicBezTo>
                  <a:cubicBezTo>
                    <a:pt x="1116" y="193"/>
                    <a:pt x="1121" y="193"/>
                    <a:pt x="1130" y="193"/>
                  </a:cubicBezTo>
                  <a:cubicBezTo>
                    <a:pt x="1129" y="188"/>
                    <a:pt x="1122" y="189"/>
                    <a:pt x="1120" y="185"/>
                  </a:cubicBezTo>
                  <a:cubicBezTo>
                    <a:pt x="1119" y="181"/>
                    <a:pt x="1123" y="183"/>
                    <a:pt x="1124" y="181"/>
                  </a:cubicBezTo>
                  <a:cubicBezTo>
                    <a:pt x="1122" y="177"/>
                    <a:pt x="1117" y="182"/>
                    <a:pt x="1116" y="178"/>
                  </a:cubicBezTo>
                  <a:cubicBezTo>
                    <a:pt x="1118" y="175"/>
                    <a:pt x="1125" y="176"/>
                    <a:pt x="1128" y="173"/>
                  </a:cubicBezTo>
                  <a:cubicBezTo>
                    <a:pt x="1126" y="167"/>
                    <a:pt x="1117" y="169"/>
                    <a:pt x="1117" y="163"/>
                  </a:cubicBezTo>
                  <a:cubicBezTo>
                    <a:pt x="1111" y="163"/>
                    <a:pt x="1106" y="164"/>
                    <a:pt x="1101" y="161"/>
                  </a:cubicBezTo>
                  <a:cubicBezTo>
                    <a:pt x="1107" y="157"/>
                    <a:pt x="1111" y="150"/>
                    <a:pt x="1118" y="147"/>
                  </a:cubicBezTo>
                  <a:cubicBezTo>
                    <a:pt x="1113" y="143"/>
                    <a:pt x="1103" y="146"/>
                    <a:pt x="1097" y="142"/>
                  </a:cubicBezTo>
                  <a:cubicBezTo>
                    <a:pt x="1099" y="142"/>
                    <a:pt x="1098" y="139"/>
                    <a:pt x="1098" y="138"/>
                  </a:cubicBezTo>
                  <a:cubicBezTo>
                    <a:pt x="1103" y="136"/>
                    <a:pt x="1106" y="135"/>
                    <a:pt x="1109" y="133"/>
                  </a:cubicBezTo>
                  <a:cubicBezTo>
                    <a:pt x="1110" y="135"/>
                    <a:pt x="1114" y="135"/>
                    <a:pt x="1115" y="133"/>
                  </a:cubicBezTo>
                  <a:cubicBezTo>
                    <a:pt x="1125" y="142"/>
                    <a:pt x="1130" y="130"/>
                    <a:pt x="1140" y="130"/>
                  </a:cubicBezTo>
                  <a:cubicBezTo>
                    <a:pt x="1140" y="128"/>
                    <a:pt x="1138" y="127"/>
                    <a:pt x="1139" y="125"/>
                  </a:cubicBezTo>
                  <a:cubicBezTo>
                    <a:pt x="1132" y="123"/>
                    <a:pt x="1125" y="127"/>
                    <a:pt x="1120" y="125"/>
                  </a:cubicBezTo>
                  <a:cubicBezTo>
                    <a:pt x="1122" y="124"/>
                    <a:pt x="1120" y="123"/>
                    <a:pt x="1120" y="122"/>
                  </a:cubicBezTo>
                  <a:cubicBezTo>
                    <a:pt x="1122" y="120"/>
                    <a:pt x="1126" y="122"/>
                    <a:pt x="1128" y="120"/>
                  </a:cubicBezTo>
                  <a:cubicBezTo>
                    <a:pt x="1135" y="105"/>
                    <a:pt x="1116" y="105"/>
                    <a:pt x="1113" y="98"/>
                  </a:cubicBezTo>
                  <a:cubicBezTo>
                    <a:pt x="1120" y="99"/>
                    <a:pt x="1121" y="94"/>
                    <a:pt x="1126" y="92"/>
                  </a:cubicBezTo>
                  <a:cubicBezTo>
                    <a:pt x="1112" y="86"/>
                    <a:pt x="1090" y="86"/>
                    <a:pt x="1076" y="81"/>
                  </a:cubicBezTo>
                  <a:cubicBezTo>
                    <a:pt x="1066" y="78"/>
                    <a:pt x="1051" y="77"/>
                    <a:pt x="1039" y="75"/>
                  </a:cubicBezTo>
                  <a:cubicBezTo>
                    <a:pt x="1032" y="73"/>
                    <a:pt x="1018" y="60"/>
                    <a:pt x="1013" y="71"/>
                  </a:cubicBezTo>
                  <a:cubicBezTo>
                    <a:pt x="1014" y="73"/>
                    <a:pt x="1018" y="72"/>
                    <a:pt x="1020" y="74"/>
                  </a:cubicBezTo>
                  <a:cubicBezTo>
                    <a:pt x="1009" y="74"/>
                    <a:pt x="989" y="82"/>
                    <a:pt x="984" y="71"/>
                  </a:cubicBezTo>
                  <a:cubicBezTo>
                    <a:pt x="981" y="71"/>
                    <a:pt x="979" y="70"/>
                    <a:pt x="976" y="69"/>
                  </a:cubicBezTo>
                  <a:cubicBezTo>
                    <a:pt x="969" y="85"/>
                    <a:pt x="938" y="78"/>
                    <a:pt x="919" y="81"/>
                  </a:cubicBezTo>
                  <a:cubicBezTo>
                    <a:pt x="919" y="84"/>
                    <a:pt x="919" y="85"/>
                    <a:pt x="916" y="85"/>
                  </a:cubicBezTo>
                  <a:cubicBezTo>
                    <a:pt x="912" y="83"/>
                    <a:pt x="908" y="83"/>
                    <a:pt x="904" y="84"/>
                  </a:cubicBezTo>
                  <a:cubicBezTo>
                    <a:pt x="906" y="78"/>
                    <a:pt x="898" y="76"/>
                    <a:pt x="894" y="78"/>
                  </a:cubicBezTo>
                  <a:cubicBezTo>
                    <a:pt x="897" y="79"/>
                    <a:pt x="900" y="82"/>
                    <a:pt x="898" y="84"/>
                  </a:cubicBezTo>
                  <a:cubicBezTo>
                    <a:pt x="886" y="85"/>
                    <a:pt x="869" y="82"/>
                    <a:pt x="860" y="90"/>
                  </a:cubicBezTo>
                  <a:cubicBezTo>
                    <a:pt x="865" y="94"/>
                    <a:pt x="876" y="92"/>
                    <a:pt x="879" y="98"/>
                  </a:cubicBezTo>
                  <a:cubicBezTo>
                    <a:pt x="870" y="99"/>
                    <a:pt x="858" y="93"/>
                    <a:pt x="853" y="98"/>
                  </a:cubicBezTo>
                  <a:cubicBezTo>
                    <a:pt x="848" y="95"/>
                    <a:pt x="846" y="90"/>
                    <a:pt x="845" y="83"/>
                  </a:cubicBezTo>
                  <a:cubicBezTo>
                    <a:pt x="836" y="82"/>
                    <a:pt x="828" y="83"/>
                    <a:pt x="821" y="85"/>
                  </a:cubicBezTo>
                  <a:cubicBezTo>
                    <a:pt x="824" y="85"/>
                    <a:pt x="826" y="87"/>
                    <a:pt x="827" y="89"/>
                  </a:cubicBezTo>
                  <a:cubicBezTo>
                    <a:pt x="819" y="91"/>
                    <a:pt x="816" y="96"/>
                    <a:pt x="811" y="101"/>
                  </a:cubicBezTo>
                  <a:cubicBezTo>
                    <a:pt x="806" y="101"/>
                    <a:pt x="804" y="98"/>
                    <a:pt x="801" y="95"/>
                  </a:cubicBezTo>
                  <a:cubicBezTo>
                    <a:pt x="797" y="98"/>
                    <a:pt x="795" y="92"/>
                    <a:pt x="790" y="95"/>
                  </a:cubicBezTo>
                  <a:cubicBezTo>
                    <a:pt x="789" y="93"/>
                    <a:pt x="789" y="91"/>
                    <a:pt x="788" y="89"/>
                  </a:cubicBezTo>
                  <a:cubicBezTo>
                    <a:pt x="781" y="89"/>
                    <a:pt x="778" y="93"/>
                    <a:pt x="776" y="98"/>
                  </a:cubicBezTo>
                  <a:cubicBezTo>
                    <a:pt x="777" y="103"/>
                    <a:pt x="784" y="97"/>
                    <a:pt x="786" y="102"/>
                  </a:cubicBezTo>
                  <a:cubicBezTo>
                    <a:pt x="782" y="102"/>
                    <a:pt x="782" y="105"/>
                    <a:pt x="782" y="108"/>
                  </a:cubicBezTo>
                  <a:cubicBezTo>
                    <a:pt x="791" y="109"/>
                    <a:pt x="800" y="110"/>
                    <a:pt x="803" y="116"/>
                  </a:cubicBezTo>
                  <a:cubicBezTo>
                    <a:pt x="799" y="120"/>
                    <a:pt x="794" y="123"/>
                    <a:pt x="792" y="129"/>
                  </a:cubicBezTo>
                  <a:cubicBezTo>
                    <a:pt x="788" y="130"/>
                    <a:pt x="787" y="128"/>
                    <a:pt x="788" y="124"/>
                  </a:cubicBezTo>
                  <a:cubicBezTo>
                    <a:pt x="783" y="121"/>
                    <a:pt x="772" y="119"/>
                    <a:pt x="771" y="127"/>
                  </a:cubicBezTo>
                  <a:cubicBezTo>
                    <a:pt x="771" y="128"/>
                    <a:pt x="772" y="128"/>
                    <a:pt x="772" y="129"/>
                  </a:cubicBezTo>
                  <a:cubicBezTo>
                    <a:pt x="776" y="131"/>
                    <a:pt x="781" y="132"/>
                    <a:pt x="786" y="130"/>
                  </a:cubicBezTo>
                  <a:cubicBezTo>
                    <a:pt x="786" y="133"/>
                    <a:pt x="788" y="133"/>
                    <a:pt x="788" y="136"/>
                  </a:cubicBezTo>
                  <a:cubicBezTo>
                    <a:pt x="786" y="136"/>
                    <a:pt x="786" y="137"/>
                    <a:pt x="786" y="139"/>
                  </a:cubicBezTo>
                  <a:cubicBezTo>
                    <a:pt x="791" y="146"/>
                    <a:pt x="811" y="140"/>
                    <a:pt x="821" y="143"/>
                  </a:cubicBezTo>
                  <a:cubicBezTo>
                    <a:pt x="819" y="145"/>
                    <a:pt x="815" y="144"/>
                    <a:pt x="815" y="147"/>
                  </a:cubicBezTo>
                  <a:cubicBezTo>
                    <a:pt x="815" y="150"/>
                    <a:pt x="819" y="150"/>
                    <a:pt x="819" y="153"/>
                  </a:cubicBezTo>
                  <a:cubicBezTo>
                    <a:pt x="805" y="153"/>
                    <a:pt x="792" y="155"/>
                    <a:pt x="782" y="147"/>
                  </a:cubicBezTo>
                  <a:cubicBezTo>
                    <a:pt x="780" y="150"/>
                    <a:pt x="773" y="150"/>
                    <a:pt x="769" y="154"/>
                  </a:cubicBezTo>
                  <a:cubicBezTo>
                    <a:pt x="778" y="152"/>
                    <a:pt x="783" y="162"/>
                    <a:pt x="786" y="156"/>
                  </a:cubicBezTo>
                  <a:cubicBezTo>
                    <a:pt x="794" y="157"/>
                    <a:pt x="802" y="160"/>
                    <a:pt x="808" y="156"/>
                  </a:cubicBezTo>
                  <a:cubicBezTo>
                    <a:pt x="817" y="165"/>
                    <a:pt x="832" y="154"/>
                    <a:pt x="841" y="165"/>
                  </a:cubicBezTo>
                  <a:cubicBezTo>
                    <a:pt x="840" y="167"/>
                    <a:pt x="838" y="167"/>
                    <a:pt x="837" y="168"/>
                  </a:cubicBezTo>
                  <a:cubicBezTo>
                    <a:pt x="839" y="168"/>
                    <a:pt x="843" y="172"/>
                    <a:pt x="840" y="174"/>
                  </a:cubicBezTo>
                  <a:cubicBezTo>
                    <a:pt x="838" y="170"/>
                    <a:pt x="830" y="170"/>
                    <a:pt x="829" y="173"/>
                  </a:cubicBezTo>
                  <a:cubicBezTo>
                    <a:pt x="832" y="174"/>
                    <a:pt x="834" y="175"/>
                    <a:pt x="834" y="177"/>
                  </a:cubicBezTo>
                  <a:cubicBezTo>
                    <a:pt x="828" y="175"/>
                    <a:pt x="820" y="181"/>
                    <a:pt x="818" y="174"/>
                  </a:cubicBezTo>
                  <a:cubicBezTo>
                    <a:pt x="815" y="174"/>
                    <a:pt x="813" y="176"/>
                    <a:pt x="811" y="175"/>
                  </a:cubicBezTo>
                  <a:cubicBezTo>
                    <a:pt x="808" y="174"/>
                    <a:pt x="813" y="170"/>
                    <a:pt x="809" y="170"/>
                  </a:cubicBezTo>
                  <a:cubicBezTo>
                    <a:pt x="806" y="171"/>
                    <a:pt x="811" y="175"/>
                    <a:pt x="809" y="176"/>
                  </a:cubicBezTo>
                  <a:cubicBezTo>
                    <a:pt x="804" y="174"/>
                    <a:pt x="800" y="177"/>
                    <a:pt x="796" y="178"/>
                  </a:cubicBezTo>
                  <a:cubicBezTo>
                    <a:pt x="794" y="178"/>
                    <a:pt x="795" y="174"/>
                    <a:pt x="792" y="175"/>
                  </a:cubicBezTo>
                  <a:cubicBezTo>
                    <a:pt x="789" y="177"/>
                    <a:pt x="784" y="177"/>
                    <a:pt x="779" y="176"/>
                  </a:cubicBezTo>
                  <a:cubicBezTo>
                    <a:pt x="781" y="175"/>
                    <a:pt x="784" y="175"/>
                    <a:pt x="785" y="174"/>
                  </a:cubicBezTo>
                  <a:cubicBezTo>
                    <a:pt x="768" y="171"/>
                    <a:pt x="751" y="176"/>
                    <a:pt x="740" y="172"/>
                  </a:cubicBezTo>
                  <a:cubicBezTo>
                    <a:pt x="740" y="173"/>
                    <a:pt x="740" y="174"/>
                    <a:pt x="739" y="175"/>
                  </a:cubicBezTo>
                  <a:cubicBezTo>
                    <a:pt x="731" y="174"/>
                    <a:pt x="722" y="177"/>
                    <a:pt x="715" y="175"/>
                  </a:cubicBezTo>
                  <a:cubicBezTo>
                    <a:pt x="716" y="172"/>
                    <a:pt x="716" y="172"/>
                    <a:pt x="715" y="169"/>
                  </a:cubicBezTo>
                  <a:cubicBezTo>
                    <a:pt x="713" y="168"/>
                    <a:pt x="711" y="168"/>
                    <a:pt x="708" y="168"/>
                  </a:cubicBezTo>
                  <a:cubicBezTo>
                    <a:pt x="706" y="170"/>
                    <a:pt x="705" y="173"/>
                    <a:pt x="702" y="173"/>
                  </a:cubicBezTo>
                  <a:cubicBezTo>
                    <a:pt x="697" y="172"/>
                    <a:pt x="694" y="169"/>
                    <a:pt x="687" y="169"/>
                  </a:cubicBezTo>
                  <a:cubicBezTo>
                    <a:pt x="685" y="168"/>
                    <a:pt x="690" y="165"/>
                    <a:pt x="686" y="165"/>
                  </a:cubicBezTo>
                  <a:cubicBezTo>
                    <a:pt x="680" y="164"/>
                    <a:pt x="682" y="172"/>
                    <a:pt x="676" y="171"/>
                  </a:cubicBezTo>
                  <a:cubicBezTo>
                    <a:pt x="676" y="169"/>
                    <a:pt x="679" y="170"/>
                    <a:pt x="679" y="168"/>
                  </a:cubicBezTo>
                  <a:cubicBezTo>
                    <a:pt x="671" y="169"/>
                    <a:pt x="655" y="162"/>
                    <a:pt x="644" y="168"/>
                  </a:cubicBezTo>
                  <a:cubicBezTo>
                    <a:pt x="644" y="164"/>
                    <a:pt x="637" y="165"/>
                    <a:pt x="638" y="160"/>
                  </a:cubicBezTo>
                  <a:cubicBezTo>
                    <a:pt x="634" y="161"/>
                    <a:pt x="632" y="160"/>
                    <a:pt x="630" y="161"/>
                  </a:cubicBezTo>
                  <a:cubicBezTo>
                    <a:pt x="629" y="163"/>
                    <a:pt x="633" y="164"/>
                    <a:pt x="630" y="164"/>
                  </a:cubicBezTo>
                  <a:cubicBezTo>
                    <a:pt x="623" y="167"/>
                    <a:pt x="616" y="163"/>
                    <a:pt x="611" y="161"/>
                  </a:cubicBezTo>
                  <a:cubicBezTo>
                    <a:pt x="609" y="168"/>
                    <a:pt x="596" y="164"/>
                    <a:pt x="594" y="160"/>
                  </a:cubicBezTo>
                  <a:cubicBezTo>
                    <a:pt x="591" y="161"/>
                    <a:pt x="590" y="162"/>
                    <a:pt x="586" y="162"/>
                  </a:cubicBezTo>
                  <a:cubicBezTo>
                    <a:pt x="586" y="157"/>
                    <a:pt x="579" y="159"/>
                    <a:pt x="573" y="162"/>
                  </a:cubicBezTo>
                  <a:cubicBezTo>
                    <a:pt x="571" y="158"/>
                    <a:pt x="564" y="154"/>
                    <a:pt x="561" y="159"/>
                  </a:cubicBezTo>
                  <a:cubicBezTo>
                    <a:pt x="561" y="161"/>
                    <a:pt x="565" y="159"/>
                    <a:pt x="564" y="162"/>
                  </a:cubicBezTo>
                  <a:cubicBezTo>
                    <a:pt x="558" y="163"/>
                    <a:pt x="542" y="162"/>
                    <a:pt x="547" y="155"/>
                  </a:cubicBezTo>
                  <a:cubicBezTo>
                    <a:pt x="541" y="154"/>
                    <a:pt x="540" y="148"/>
                    <a:pt x="533" y="149"/>
                  </a:cubicBezTo>
                  <a:cubicBezTo>
                    <a:pt x="534" y="152"/>
                    <a:pt x="531" y="151"/>
                    <a:pt x="532" y="154"/>
                  </a:cubicBezTo>
                  <a:cubicBezTo>
                    <a:pt x="535" y="156"/>
                    <a:pt x="538" y="158"/>
                    <a:pt x="539" y="161"/>
                  </a:cubicBezTo>
                  <a:cubicBezTo>
                    <a:pt x="535" y="161"/>
                    <a:pt x="525" y="161"/>
                    <a:pt x="522" y="158"/>
                  </a:cubicBezTo>
                  <a:cubicBezTo>
                    <a:pt x="523" y="156"/>
                    <a:pt x="526" y="156"/>
                    <a:pt x="526" y="152"/>
                  </a:cubicBezTo>
                  <a:cubicBezTo>
                    <a:pt x="519" y="153"/>
                    <a:pt x="518" y="150"/>
                    <a:pt x="517" y="146"/>
                  </a:cubicBezTo>
                  <a:cubicBezTo>
                    <a:pt x="515" y="146"/>
                    <a:pt x="511" y="145"/>
                    <a:pt x="511" y="147"/>
                  </a:cubicBezTo>
                  <a:cubicBezTo>
                    <a:pt x="515" y="148"/>
                    <a:pt x="513" y="151"/>
                    <a:pt x="516" y="152"/>
                  </a:cubicBezTo>
                  <a:cubicBezTo>
                    <a:pt x="510" y="154"/>
                    <a:pt x="500" y="150"/>
                    <a:pt x="491" y="151"/>
                  </a:cubicBezTo>
                  <a:cubicBezTo>
                    <a:pt x="489" y="153"/>
                    <a:pt x="491" y="158"/>
                    <a:pt x="490" y="159"/>
                  </a:cubicBezTo>
                  <a:cubicBezTo>
                    <a:pt x="483" y="158"/>
                    <a:pt x="489" y="148"/>
                    <a:pt x="482" y="147"/>
                  </a:cubicBezTo>
                  <a:cubicBezTo>
                    <a:pt x="482" y="154"/>
                    <a:pt x="476" y="146"/>
                    <a:pt x="472" y="150"/>
                  </a:cubicBezTo>
                  <a:cubicBezTo>
                    <a:pt x="472" y="155"/>
                    <a:pt x="482" y="151"/>
                    <a:pt x="481" y="158"/>
                  </a:cubicBezTo>
                  <a:cubicBezTo>
                    <a:pt x="475" y="156"/>
                    <a:pt x="474" y="159"/>
                    <a:pt x="469" y="159"/>
                  </a:cubicBezTo>
                  <a:cubicBezTo>
                    <a:pt x="469" y="151"/>
                    <a:pt x="460" y="147"/>
                    <a:pt x="451" y="149"/>
                  </a:cubicBezTo>
                  <a:cubicBezTo>
                    <a:pt x="450" y="152"/>
                    <a:pt x="454" y="150"/>
                    <a:pt x="454" y="152"/>
                  </a:cubicBezTo>
                  <a:cubicBezTo>
                    <a:pt x="450" y="151"/>
                    <a:pt x="451" y="154"/>
                    <a:pt x="448" y="154"/>
                  </a:cubicBezTo>
                  <a:cubicBezTo>
                    <a:pt x="446" y="144"/>
                    <a:pt x="432" y="148"/>
                    <a:pt x="425" y="145"/>
                  </a:cubicBezTo>
                  <a:cubicBezTo>
                    <a:pt x="413" y="148"/>
                    <a:pt x="404" y="147"/>
                    <a:pt x="392" y="144"/>
                  </a:cubicBezTo>
                  <a:cubicBezTo>
                    <a:pt x="395" y="144"/>
                    <a:pt x="398" y="144"/>
                    <a:pt x="400" y="142"/>
                  </a:cubicBezTo>
                  <a:cubicBezTo>
                    <a:pt x="395" y="143"/>
                    <a:pt x="391" y="142"/>
                    <a:pt x="388" y="141"/>
                  </a:cubicBezTo>
                  <a:cubicBezTo>
                    <a:pt x="387" y="143"/>
                    <a:pt x="387" y="145"/>
                    <a:pt x="386" y="146"/>
                  </a:cubicBezTo>
                  <a:cubicBezTo>
                    <a:pt x="381" y="144"/>
                    <a:pt x="378" y="147"/>
                    <a:pt x="374" y="144"/>
                  </a:cubicBezTo>
                  <a:cubicBezTo>
                    <a:pt x="375" y="142"/>
                    <a:pt x="381" y="144"/>
                    <a:pt x="380" y="139"/>
                  </a:cubicBezTo>
                  <a:cubicBezTo>
                    <a:pt x="374" y="140"/>
                    <a:pt x="372" y="137"/>
                    <a:pt x="367" y="141"/>
                  </a:cubicBezTo>
                  <a:cubicBezTo>
                    <a:pt x="365" y="141"/>
                    <a:pt x="365" y="138"/>
                    <a:pt x="363" y="139"/>
                  </a:cubicBezTo>
                  <a:cubicBezTo>
                    <a:pt x="351" y="141"/>
                    <a:pt x="342" y="133"/>
                    <a:pt x="330" y="139"/>
                  </a:cubicBezTo>
                  <a:cubicBezTo>
                    <a:pt x="327" y="135"/>
                    <a:pt x="318" y="139"/>
                    <a:pt x="312" y="136"/>
                  </a:cubicBezTo>
                  <a:cubicBezTo>
                    <a:pt x="313" y="142"/>
                    <a:pt x="312" y="142"/>
                    <a:pt x="310" y="146"/>
                  </a:cubicBezTo>
                  <a:cubicBezTo>
                    <a:pt x="314" y="148"/>
                    <a:pt x="310" y="151"/>
                    <a:pt x="312" y="152"/>
                  </a:cubicBezTo>
                  <a:cubicBezTo>
                    <a:pt x="312" y="149"/>
                    <a:pt x="316" y="155"/>
                    <a:pt x="316" y="151"/>
                  </a:cubicBezTo>
                  <a:cubicBezTo>
                    <a:pt x="314" y="150"/>
                    <a:pt x="318" y="148"/>
                    <a:pt x="320" y="147"/>
                  </a:cubicBezTo>
                  <a:cubicBezTo>
                    <a:pt x="319" y="145"/>
                    <a:pt x="316" y="145"/>
                    <a:pt x="316" y="142"/>
                  </a:cubicBezTo>
                  <a:cubicBezTo>
                    <a:pt x="319" y="138"/>
                    <a:pt x="326" y="138"/>
                    <a:pt x="330" y="141"/>
                  </a:cubicBezTo>
                  <a:cubicBezTo>
                    <a:pt x="329" y="144"/>
                    <a:pt x="326" y="144"/>
                    <a:pt x="324" y="145"/>
                  </a:cubicBezTo>
                  <a:cubicBezTo>
                    <a:pt x="326" y="148"/>
                    <a:pt x="325" y="148"/>
                    <a:pt x="325" y="152"/>
                  </a:cubicBezTo>
                  <a:cubicBezTo>
                    <a:pt x="327" y="154"/>
                    <a:pt x="330" y="153"/>
                    <a:pt x="330" y="156"/>
                  </a:cubicBezTo>
                  <a:cubicBezTo>
                    <a:pt x="318" y="160"/>
                    <a:pt x="303" y="165"/>
                    <a:pt x="289" y="161"/>
                  </a:cubicBezTo>
                  <a:cubicBezTo>
                    <a:pt x="288" y="168"/>
                    <a:pt x="278" y="160"/>
                    <a:pt x="275" y="164"/>
                  </a:cubicBezTo>
                  <a:cubicBezTo>
                    <a:pt x="274" y="167"/>
                    <a:pt x="278" y="165"/>
                    <a:pt x="277" y="168"/>
                  </a:cubicBezTo>
                  <a:cubicBezTo>
                    <a:pt x="259" y="177"/>
                    <a:pt x="241" y="166"/>
                    <a:pt x="221" y="169"/>
                  </a:cubicBezTo>
                  <a:cubicBezTo>
                    <a:pt x="223" y="169"/>
                    <a:pt x="222" y="171"/>
                    <a:pt x="222" y="172"/>
                  </a:cubicBezTo>
                  <a:cubicBezTo>
                    <a:pt x="218" y="174"/>
                    <a:pt x="215" y="174"/>
                    <a:pt x="209" y="174"/>
                  </a:cubicBezTo>
                  <a:cubicBezTo>
                    <a:pt x="208" y="181"/>
                    <a:pt x="202" y="184"/>
                    <a:pt x="196" y="184"/>
                  </a:cubicBezTo>
                  <a:cubicBezTo>
                    <a:pt x="197" y="185"/>
                    <a:pt x="193" y="189"/>
                    <a:pt x="190" y="189"/>
                  </a:cubicBezTo>
                  <a:cubicBezTo>
                    <a:pt x="188" y="186"/>
                    <a:pt x="183" y="185"/>
                    <a:pt x="182" y="179"/>
                  </a:cubicBezTo>
                  <a:cubicBezTo>
                    <a:pt x="184" y="178"/>
                    <a:pt x="186" y="182"/>
                    <a:pt x="186" y="178"/>
                  </a:cubicBezTo>
                  <a:cubicBezTo>
                    <a:pt x="186" y="176"/>
                    <a:pt x="183" y="175"/>
                    <a:pt x="179" y="175"/>
                  </a:cubicBezTo>
                  <a:cubicBezTo>
                    <a:pt x="178" y="178"/>
                    <a:pt x="183" y="175"/>
                    <a:pt x="182" y="178"/>
                  </a:cubicBezTo>
                  <a:cubicBezTo>
                    <a:pt x="179" y="177"/>
                    <a:pt x="178" y="178"/>
                    <a:pt x="176" y="176"/>
                  </a:cubicBezTo>
                  <a:cubicBezTo>
                    <a:pt x="176" y="175"/>
                    <a:pt x="178" y="176"/>
                    <a:pt x="178" y="175"/>
                  </a:cubicBezTo>
                  <a:cubicBezTo>
                    <a:pt x="175" y="174"/>
                    <a:pt x="171" y="171"/>
                    <a:pt x="168" y="174"/>
                  </a:cubicBezTo>
                  <a:cubicBezTo>
                    <a:pt x="172" y="174"/>
                    <a:pt x="173" y="177"/>
                    <a:pt x="174" y="180"/>
                  </a:cubicBezTo>
                  <a:cubicBezTo>
                    <a:pt x="168" y="183"/>
                    <a:pt x="160" y="177"/>
                    <a:pt x="156" y="183"/>
                  </a:cubicBezTo>
                  <a:cubicBezTo>
                    <a:pt x="162" y="182"/>
                    <a:pt x="160" y="188"/>
                    <a:pt x="165" y="188"/>
                  </a:cubicBezTo>
                  <a:cubicBezTo>
                    <a:pt x="165" y="185"/>
                    <a:pt x="165" y="183"/>
                    <a:pt x="167" y="183"/>
                  </a:cubicBezTo>
                  <a:cubicBezTo>
                    <a:pt x="170" y="182"/>
                    <a:pt x="169" y="185"/>
                    <a:pt x="172" y="185"/>
                  </a:cubicBezTo>
                  <a:cubicBezTo>
                    <a:pt x="175" y="183"/>
                    <a:pt x="173" y="177"/>
                    <a:pt x="178" y="180"/>
                  </a:cubicBezTo>
                  <a:cubicBezTo>
                    <a:pt x="178" y="185"/>
                    <a:pt x="175" y="182"/>
                    <a:pt x="175" y="185"/>
                  </a:cubicBezTo>
                  <a:cubicBezTo>
                    <a:pt x="176" y="187"/>
                    <a:pt x="181" y="185"/>
                    <a:pt x="182" y="187"/>
                  </a:cubicBezTo>
                  <a:cubicBezTo>
                    <a:pt x="181" y="194"/>
                    <a:pt x="188" y="195"/>
                    <a:pt x="194" y="195"/>
                  </a:cubicBezTo>
                  <a:cubicBezTo>
                    <a:pt x="194" y="194"/>
                    <a:pt x="194" y="192"/>
                    <a:pt x="195" y="192"/>
                  </a:cubicBezTo>
                  <a:cubicBezTo>
                    <a:pt x="201" y="196"/>
                    <a:pt x="209" y="191"/>
                    <a:pt x="216" y="197"/>
                  </a:cubicBezTo>
                  <a:cubicBezTo>
                    <a:pt x="214" y="204"/>
                    <a:pt x="203" y="198"/>
                    <a:pt x="198" y="203"/>
                  </a:cubicBezTo>
                  <a:cubicBezTo>
                    <a:pt x="194" y="198"/>
                    <a:pt x="186" y="199"/>
                    <a:pt x="180" y="201"/>
                  </a:cubicBezTo>
                  <a:cubicBezTo>
                    <a:pt x="181" y="202"/>
                    <a:pt x="182" y="202"/>
                    <a:pt x="183" y="203"/>
                  </a:cubicBezTo>
                  <a:cubicBezTo>
                    <a:pt x="181" y="203"/>
                    <a:pt x="180" y="203"/>
                    <a:pt x="180" y="205"/>
                  </a:cubicBezTo>
                  <a:cubicBezTo>
                    <a:pt x="179" y="215"/>
                    <a:pt x="194" y="212"/>
                    <a:pt x="198" y="217"/>
                  </a:cubicBezTo>
                  <a:cubicBezTo>
                    <a:pt x="181" y="221"/>
                    <a:pt x="164" y="216"/>
                    <a:pt x="151" y="212"/>
                  </a:cubicBezTo>
                  <a:cubicBezTo>
                    <a:pt x="153" y="216"/>
                    <a:pt x="149" y="214"/>
                    <a:pt x="153" y="219"/>
                  </a:cubicBezTo>
                  <a:cubicBezTo>
                    <a:pt x="151" y="221"/>
                    <a:pt x="150" y="220"/>
                    <a:pt x="149" y="224"/>
                  </a:cubicBezTo>
                  <a:cubicBezTo>
                    <a:pt x="140" y="222"/>
                    <a:pt x="133" y="218"/>
                    <a:pt x="130" y="212"/>
                  </a:cubicBezTo>
                  <a:cubicBezTo>
                    <a:pt x="124" y="211"/>
                    <a:pt x="116" y="212"/>
                    <a:pt x="114" y="208"/>
                  </a:cubicBezTo>
                  <a:cubicBezTo>
                    <a:pt x="117" y="209"/>
                    <a:pt x="117" y="207"/>
                    <a:pt x="120" y="207"/>
                  </a:cubicBezTo>
                  <a:cubicBezTo>
                    <a:pt x="121" y="205"/>
                    <a:pt x="116" y="203"/>
                    <a:pt x="119" y="201"/>
                  </a:cubicBezTo>
                  <a:cubicBezTo>
                    <a:pt x="128" y="201"/>
                    <a:pt x="131" y="217"/>
                    <a:pt x="137" y="209"/>
                  </a:cubicBezTo>
                  <a:cubicBezTo>
                    <a:pt x="136" y="207"/>
                    <a:pt x="131" y="209"/>
                    <a:pt x="130" y="207"/>
                  </a:cubicBezTo>
                  <a:cubicBezTo>
                    <a:pt x="129" y="203"/>
                    <a:pt x="133" y="203"/>
                    <a:pt x="137" y="203"/>
                  </a:cubicBezTo>
                  <a:cubicBezTo>
                    <a:pt x="131" y="202"/>
                    <a:pt x="135" y="194"/>
                    <a:pt x="130" y="196"/>
                  </a:cubicBezTo>
                  <a:cubicBezTo>
                    <a:pt x="131" y="196"/>
                    <a:pt x="132" y="196"/>
                    <a:pt x="131" y="198"/>
                  </a:cubicBezTo>
                  <a:cubicBezTo>
                    <a:pt x="130" y="199"/>
                    <a:pt x="124" y="200"/>
                    <a:pt x="124" y="197"/>
                  </a:cubicBezTo>
                  <a:cubicBezTo>
                    <a:pt x="128" y="194"/>
                    <a:pt x="120" y="193"/>
                    <a:pt x="126" y="190"/>
                  </a:cubicBezTo>
                  <a:cubicBezTo>
                    <a:pt x="124" y="190"/>
                    <a:pt x="123" y="188"/>
                    <a:pt x="121" y="188"/>
                  </a:cubicBezTo>
                  <a:cubicBezTo>
                    <a:pt x="114" y="198"/>
                    <a:pt x="100" y="186"/>
                    <a:pt x="89" y="187"/>
                  </a:cubicBezTo>
                  <a:cubicBezTo>
                    <a:pt x="93" y="187"/>
                    <a:pt x="90" y="195"/>
                    <a:pt x="96" y="193"/>
                  </a:cubicBezTo>
                  <a:cubicBezTo>
                    <a:pt x="99" y="193"/>
                    <a:pt x="92" y="191"/>
                    <a:pt x="96" y="190"/>
                  </a:cubicBezTo>
                  <a:cubicBezTo>
                    <a:pt x="97" y="191"/>
                    <a:pt x="100" y="191"/>
                    <a:pt x="101" y="192"/>
                  </a:cubicBezTo>
                  <a:cubicBezTo>
                    <a:pt x="99" y="192"/>
                    <a:pt x="96" y="191"/>
                    <a:pt x="97" y="194"/>
                  </a:cubicBezTo>
                  <a:cubicBezTo>
                    <a:pt x="101" y="193"/>
                    <a:pt x="104" y="196"/>
                    <a:pt x="102" y="198"/>
                  </a:cubicBezTo>
                  <a:cubicBezTo>
                    <a:pt x="99" y="198"/>
                    <a:pt x="96" y="194"/>
                    <a:pt x="94" y="197"/>
                  </a:cubicBezTo>
                  <a:cubicBezTo>
                    <a:pt x="100" y="197"/>
                    <a:pt x="103" y="200"/>
                    <a:pt x="107" y="200"/>
                  </a:cubicBezTo>
                  <a:cubicBezTo>
                    <a:pt x="107" y="203"/>
                    <a:pt x="109" y="204"/>
                    <a:pt x="110" y="205"/>
                  </a:cubicBezTo>
                  <a:cubicBezTo>
                    <a:pt x="97" y="207"/>
                    <a:pt x="79" y="194"/>
                    <a:pt x="73" y="208"/>
                  </a:cubicBezTo>
                  <a:cubicBezTo>
                    <a:pt x="67" y="207"/>
                    <a:pt x="70" y="211"/>
                    <a:pt x="65" y="212"/>
                  </a:cubicBezTo>
                  <a:cubicBezTo>
                    <a:pt x="69" y="215"/>
                    <a:pt x="78" y="212"/>
                    <a:pt x="80" y="217"/>
                  </a:cubicBezTo>
                  <a:cubicBezTo>
                    <a:pt x="76" y="219"/>
                    <a:pt x="72" y="216"/>
                    <a:pt x="69" y="219"/>
                  </a:cubicBezTo>
                  <a:cubicBezTo>
                    <a:pt x="72" y="219"/>
                    <a:pt x="71" y="221"/>
                    <a:pt x="71" y="224"/>
                  </a:cubicBezTo>
                  <a:cubicBezTo>
                    <a:pt x="69" y="224"/>
                    <a:pt x="69" y="223"/>
                    <a:pt x="67" y="223"/>
                  </a:cubicBezTo>
                  <a:cubicBezTo>
                    <a:pt x="66" y="226"/>
                    <a:pt x="69" y="226"/>
                    <a:pt x="69" y="228"/>
                  </a:cubicBezTo>
                  <a:cubicBezTo>
                    <a:pt x="67" y="229"/>
                    <a:pt x="64" y="229"/>
                    <a:pt x="63" y="231"/>
                  </a:cubicBezTo>
                  <a:cubicBezTo>
                    <a:pt x="67" y="231"/>
                    <a:pt x="65" y="233"/>
                    <a:pt x="65" y="236"/>
                  </a:cubicBezTo>
                  <a:cubicBezTo>
                    <a:pt x="69" y="237"/>
                    <a:pt x="74" y="239"/>
                    <a:pt x="72" y="244"/>
                  </a:cubicBezTo>
                  <a:cubicBezTo>
                    <a:pt x="78" y="247"/>
                    <a:pt x="85" y="250"/>
                    <a:pt x="89" y="256"/>
                  </a:cubicBezTo>
                  <a:cubicBezTo>
                    <a:pt x="86" y="257"/>
                    <a:pt x="84" y="259"/>
                    <a:pt x="81" y="259"/>
                  </a:cubicBezTo>
                  <a:cubicBezTo>
                    <a:pt x="80" y="262"/>
                    <a:pt x="83" y="262"/>
                    <a:pt x="81" y="264"/>
                  </a:cubicBezTo>
                  <a:cubicBezTo>
                    <a:pt x="72" y="265"/>
                    <a:pt x="69" y="264"/>
                    <a:pt x="61" y="263"/>
                  </a:cubicBezTo>
                  <a:cubicBezTo>
                    <a:pt x="61" y="269"/>
                    <a:pt x="62" y="272"/>
                    <a:pt x="59" y="275"/>
                  </a:cubicBezTo>
                  <a:cubicBezTo>
                    <a:pt x="59" y="279"/>
                    <a:pt x="63" y="278"/>
                    <a:pt x="62" y="282"/>
                  </a:cubicBezTo>
                  <a:cubicBezTo>
                    <a:pt x="58" y="282"/>
                    <a:pt x="57" y="286"/>
                    <a:pt x="54" y="287"/>
                  </a:cubicBezTo>
                  <a:cubicBezTo>
                    <a:pt x="60" y="293"/>
                    <a:pt x="52" y="299"/>
                    <a:pt x="57" y="304"/>
                  </a:cubicBezTo>
                  <a:cubicBezTo>
                    <a:pt x="52" y="306"/>
                    <a:pt x="52" y="312"/>
                    <a:pt x="46" y="313"/>
                  </a:cubicBezTo>
                  <a:cubicBezTo>
                    <a:pt x="48" y="326"/>
                    <a:pt x="63" y="326"/>
                    <a:pt x="64" y="339"/>
                  </a:cubicBezTo>
                  <a:cubicBezTo>
                    <a:pt x="62" y="342"/>
                    <a:pt x="60" y="339"/>
                    <a:pt x="58" y="341"/>
                  </a:cubicBezTo>
                  <a:cubicBezTo>
                    <a:pt x="64" y="343"/>
                    <a:pt x="71" y="343"/>
                    <a:pt x="73" y="349"/>
                  </a:cubicBezTo>
                  <a:cubicBezTo>
                    <a:pt x="71" y="351"/>
                    <a:pt x="70" y="352"/>
                    <a:pt x="67" y="352"/>
                  </a:cubicBezTo>
                  <a:cubicBezTo>
                    <a:pt x="65" y="351"/>
                    <a:pt x="63" y="350"/>
                    <a:pt x="63" y="347"/>
                  </a:cubicBezTo>
                  <a:cubicBezTo>
                    <a:pt x="55" y="346"/>
                    <a:pt x="46" y="345"/>
                    <a:pt x="46" y="336"/>
                  </a:cubicBezTo>
                  <a:cubicBezTo>
                    <a:pt x="47" y="334"/>
                    <a:pt x="49" y="334"/>
                    <a:pt x="51" y="333"/>
                  </a:cubicBezTo>
                  <a:cubicBezTo>
                    <a:pt x="51" y="329"/>
                    <a:pt x="48" y="329"/>
                    <a:pt x="49" y="325"/>
                  </a:cubicBezTo>
                  <a:cubicBezTo>
                    <a:pt x="27" y="323"/>
                    <a:pt x="19" y="339"/>
                    <a:pt x="13" y="349"/>
                  </a:cubicBezTo>
                  <a:cubicBezTo>
                    <a:pt x="15" y="346"/>
                    <a:pt x="24" y="343"/>
                    <a:pt x="26" y="349"/>
                  </a:cubicBezTo>
                  <a:cubicBezTo>
                    <a:pt x="20" y="354"/>
                    <a:pt x="16" y="361"/>
                    <a:pt x="17" y="373"/>
                  </a:cubicBezTo>
                  <a:cubicBezTo>
                    <a:pt x="23" y="377"/>
                    <a:pt x="31" y="375"/>
                    <a:pt x="35" y="381"/>
                  </a:cubicBezTo>
                  <a:cubicBezTo>
                    <a:pt x="43" y="375"/>
                    <a:pt x="63" y="362"/>
                    <a:pt x="73" y="372"/>
                  </a:cubicBezTo>
                  <a:cubicBezTo>
                    <a:pt x="70" y="383"/>
                    <a:pt x="68" y="395"/>
                    <a:pt x="57" y="398"/>
                  </a:cubicBezTo>
                  <a:cubicBezTo>
                    <a:pt x="56" y="402"/>
                    <a:pt x="56" y="403"/>
                    <a:pt x="55" y="407"/>
                  </a:cubicBezTo>
                  <a:cubicBezTo>
                    <a:pt x="51" y="407"/>
                    <a:pt x="48" y="411"/>
                    <a:pt x="42" y="409"/>
                  </a:cubicBezTo>
                  <a:cubicBezTo>
                    <a:pt x="41" y="408"/>
                    <a:pt x="41" y="405"/>
                    <a:pt x="39" y="404"/>
                  </a:cubicBezTo>
                  <a:cubicBezTo>
                    <a:pt x="23" y="397"/>
                    <a:pt x="19" y="412"/>
                    <a:pt x="28" y="420"/>
                  </a:cubicBezTo>
                  <a:cubicBezTo>
                    <a:pt x="22" y="427"/>
                    <a:pt x="26" y="438"/>
                    <a:pt x="21" y="446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3" y="456"/>
                    <a:pt x="0" y="459"/>
                    <a:pt x="0" y="468"/>
                  </a:cubicBezTo>
                  <a:cubicBezTo>
                    <a:pt x="0" y="480"/>
                    <a:pt x="21" y="473"/>
                    <a:pt x="21" y="489"/>
                  </a:cubicBezTo>
                  <a:cubicBezTo>
                    <a:pt x="29" y="489"/>
                    <a:pt x="31" y="493"/>
                    <a:pt x="30" y="499"/>
                  </a:cubicBezTo>
                  <a:cubicBezTo>
                    <a:pt x="34" y="500"/>
                    <a:pt x="35" y="498"/>
                    <a:pt x="39" y="498"/>
                  </a:cubicBezTo>
                  <a:cubicBezTo>
                    <a:pt x="41" y="500"/>
                    <a:pt x="40" y="504"/>
                    <a:pt x="40" y="508"/>
                  </a:cubicBezTo>
                  <a:cubicBezTo>
                    <a:pt x="42" y="509"/>
                    <a:pt x="44" y="509"/>
                    <a:pt x="45" y="510"/>
                  </a:cubicBezTo>
                  <a:cubicBezTo>
                    <a:pt x="45" y="514"/>
                    <a:pt x="42" y="514"/>
                    <a:pt x="41" y="517"/>
                  </a:cubicBezTo>
                  <a:cubicBezTo>
                    <a:pt x="42" y="518"/>
                    <a:pt x="44" y="519"/>
                    <a:pt x="44" y="521"/>
                  </a:cubicBezTo>
                  <a:cubicBezTo>
                    <a:pt x="40" y="523"/>
                    <a:pt x="36" y="525"/>
                    <a:pt x="34" y="528"/>
                  </a:cubicBezTo>
                  <a:cubicBezTo>
                    <a:pt x="38" y="530"/>
                    <a:pt x="35" y="539"/>
                    <a:pt x="30" y="538"/>
                  </a:cubicBezTo>
                  <a:cubicBezTo>
                    <a:pt x="29" y="542"/>
                    <a:pt x="33" y="541"/>
                    <a:pt x="33" y="545"/>
                  </a:cubicBezTo>
                  <a:cubicBezTo>
                    <a:pt x="36" y="563"/>
                    <a:pt x="38" y="580"/>
                    <a:pt x="54" y="585"/>
                  </a:cubicBezTo>
                  <a:cubicBezTo>
                    <a:pt x="61" y="587"/>
                    <a:pt x="68" y="585"/>
                    <a:pt x="75" y="586"/>
                  </a:cubicBezTo>
                  <a:cubicBezTo>
                    <a:pt x="97" y="589"/>
                    <a:pt x="121" y="598"/>
                    <a:pt x="140" y="600"/>
                  </a:cubicBezTo>
                  <a:cubicBezTo>
                    <a:pt x="132" y="602"/>
                    <a:pt x="124" y="602"/>
                    <a:pt x="117" y="604"/>
                  </a:cubicBezTo>
                  <a:cubicBezTo>
                    <a:pt x="117" y="599"/>
                    <a:pt x="112" y="600"/>
                    <a:pt x="109" y="599"/>
                  </a:cubicBezTo>
                  <a:cubicBezTo>
                    <a:pt x="107" y="600"/>
                    <a:pt x="112" y="601"/>
                    <a:pt x="111" y="604"/>
                  </a:cubicBezTo>
                  <a:cubicBezTo>
                    <a:pt x="101" y="602"/>
                    <a:pt x="99" y="606"/>
                    <a:pt x="89" y="606"/>
                  </a:cubicBezTo>
                  <a:cubicBezTo>
                    <a:pt x="87" y="612"/>
                    <a:pt x="79" y="614"/>
                    <a:pt x="73" y="618"/>
                  </a:cubicBezTo>
                  <a:cubicBezTo>
                    <a:pt x="83" y="620"/>
                    <a:pt x="97" y="618"/>
                    <a:pt x="102" y="625"/>
                  </a:cubicBezTo>
                  <a:cubicBezTo>
                    <a:pt x="100" y="625"/>
                    <a:pt x="100" y="628"/>
                    <a:pt x="99" y="629"/>
                  </a:cubicBezTo>
                  <a:cubicBezTo>
                    <a:pt x="108" y="629"/>
                    <a:pt x="117" y="624"/>
                    <a:pt x="125" y="632"/>
                  </a:cubicBezTo>
                  <a:cubicBezTo>
                    <a:pt x="108" y="633"/>
                    <a:pt x="87" y="634"/>
                    <a:pt x="70" y="632"/>
                  </a:cubicBezTo>
                  <a:cubicBezTo>
                    <a:pt x="68" y="639"/>
                    <a:pt x="54" y="641"/>
                    <a:pt x="49" y="638"/>
                  </a:cubicBezTo>
                  <a:cubicBezTo>
                    <a:pt x="50" y="636"/>
                    <a:pt x="52" y="635"/>
                    <a:pt x="56" y="635"/>
                  </a:cubicBezTo>
                  <a:cubicBezTo>
                    <a:pt x="53" y="632"/>
                    <a:pt x="54" y="632"/>
                    <a:pt x="54" y="627"/>
                  </a:cubicBezTo>
                  <a:cubicBezTo>
                    <a:pt x="48" y="626"/>
                    <a:pt x="43" y="625"/>
                    <a:pt x="36" y="625"/>
                  </a:cubicBezTo>
                  <a:cubicBezTo>
                    <a:pt x="35" y="623"/>
                    <a:pt x="35" y="621"/>
                    <a:pt x="32" y="620"/>
                  </a:cubicBezTo>
                  <a:cubicBezTo>
                    <a:pt x="21" y="622"/>
                    <a:pt x="25" y="629"/>
                    <a:pt x="21" y="637"/>
                  </a:cubicBezTo>
                  <a:cubicBezTo>
                    <a:pt x="28" y="637"/>
                    <a:pt x="32" y="644"/>
                    <a:pt x="39" y="645"/>
                  </a:cubicBezTo>
                  <a:cubicBezTo>
                    <a:pt x="42" y="646"/>
                    <a:pt x="45" y="645"/>
                    <a:pt x="48" y="645"/>
                  </a:cubicBezTo>
                  <a:cubicBezTo>
                    <a:pt x="62" y="647"/>
                    <a:pt x="85" y="652"/>
                    <a:pt x="98" y="654"/>
                  </a:cubicBezTo>
                  <a:cubicBezTo>
                    <a:pt x="104" y="655"/>
                    <a:pt x="112" y="653"/>
                    <a:pt x="116" y="657"/>
                  </a:cubicBezTo>
                  <a:cubicBezTo>
                    <a:pt x="103" y="658"/>
                    <a:pt x="89" y="655"/>
                    <a:pt x="80" y="660"/>
                  </a:cubicBezTo>
                  <a:cubicBezTo>
                    <a:pt x="85" y="662"/>
                    <a:pt x="92" y="662"/>
                    <a:pt x="97" y="663"/>
                  </a:cubicBezTo>
                  <a:cubicBezTo>
                    <a:pt x="97" y="665"/>
                    <a:pt x="98" y="667"/>
                    <a:pt x="98" y="668"/>
                  </a:cubicBezTo>
                  <a:cubicBezTo>
                    <a:pt x="110" y="669"/>
                    <a:pt x="121" y="670"/>
                    <a:pt x="125" y="679"/>
                  </a:cubicBezTo>
                  <a:cubicBezTo>
                    <a:pt x="128" y="678"/>
                    <a:pt x="134" y="678"/>
                    <a:pt x="138" y="681"/>
                  </a:cubicBezTo>
                  <a:cubicBezTo>
                    <a:pt x="129" y="683"/>
                    <a:pt x="119" y="683"/>
                    <a:pt x="112" y="687"/>
                  </a:cubicBezTo>
                  <a:cubicBezTo>
                    <a:pt x="91" y="686"/>
                    <a:pt x="70" y="685"/>
                    <a:pt x="50" y="682"/>
                  </a:cubicBezTo>
                  <a:cubicBezTo>
                    <a:pt x="47" y="678"/>
                    <a:pt x="42" y="675"/>
                    <a:pt x="36" y="673"/>
                  </a:cubicBezTo>
                  <a:cubicBezTo>
                    <a:pt x="31" y="677"/>
                    <a:pt x="26" y="683"/>
                    <a:pt x="27" y="690"/>
                  </a:cubicBezTo>
                  <a:cubicBezTo>
                    <a:pt x="22" y="692"/>
                    <a:pt x="19" y="695"/>
                    <a:pt x="17" y="699"/>
                  </a:cubicBezTo>
                  <a:cubicBezTo>
                    <a:pt x="17" y="702"/>
                    <a:pt x="19" y="704"/>
                    <a:pt x="18" y="708"/>
                  </a:cubicBezTo>
                  <a:cubicBezTo>
                    <a:pt x="24" y="710"/>
                    <a:pt x="26" y="714"/>
                    <a:pt x="31" y="710"/>
                  </a:cubicBezTo>
                  <a:cubicBezTo>
                    <a:pt x="31" y="712"/>
                    <a:pt x="31" y="714"/>
                    <a:pt x="33" y="714"/>
                  </a:cubicBezTo>
                  <a:cubicBezTo>
                    <a:pt x="33" y="712"/>
                    <a:pt x="33" y="710"/>
                    <a:pt x="34" y="710"/>
                  </a:cubicBezTo>
                  <a:cubicBezTo>
                    <a:pt x="44" y="714"/>
                    <a:pt x="50" y="705"/>
                    <a:pt x="58" y="711"/>
                  </a:cubicBezTo>
                  <a:cubicBezTo>
                    <a:pt x="67" y="707"/>
                    <a:pt x="79" y="707"/>
                    <a:pt x="89" y="709"/>
                  </a:cubicBezTo>
                  <a:cubicBezTo>
                    <a:pt x="93" y="710"/>
                    <a:pt x="96" y="714"/>
                    <a:pt x="100" y="715"/>
                  </a:cubicBezTo>
                  <a:cubicBezTo>
                    <a:pt x="117" y="719"/>
                    <a:pt x="137" y="713"/>
                    <a:pt x="153" y="720"/>
                  </a:cubicBezTo>
                  <a:cubicBezTo>
                    <a:pt x="122" y="722"/>
                    <a:pt x="103" y="721"/>
                    <a:pt x="75" y="720"/>
                  </a:cubicBezTo>
                  <a:cubicBezTo>
                    <a:pt x="74" y="730"/>
                    <a:pt x="58" y="725"/>
                    <a:pt x="54" y="731"/>
                  </a:cubicBezTo>
                  <a:cubicBezTo>
                    <a:pt x="45" y="731"/>
                    <a:pt x="33" y="733"/>
                    <a:pt x="26" y="739"/>
                  </a:cubicBezTo>
                  <a:cubicBezTo>
                    <a:pt x="28" y="741"/>
                    <a:pt x="33" y="740"/>
                    <a:pt x="34" y="744"/>
                  </a:cubicBezTo>
                  <a:cubicBezTo>
                    <a:pt x="61" y="741"/>
                    <a:pt x="79" y="739"/>
                    <a:pt x="103" y="743"/>
                  </a:cubicBezTo>
                  <a:cubicBezTo>
                    <a:pt x="103" y="744"/>
                    <a:pt x="102" y="745"/>
                    <a:pt x="102" y="745"/>
                  </a:cubicBezTo>
                  <a:cubicBezTo>
                    <a:pt x="110" y="744"/>
                    <a:pt x="121" y="745"/>
                    <a:pt x="124" y="751"/>
                  </a:cubicBezTo>
                  <a:cubicBezTo>
                    <a:pt x="144" y="746"/>
                    <a:pt x="164" y="751"/>
                    <a:pt x="185" y="754"/>
                  </a:cubicBezTo>
                  <a:cubicBezTo>
                    <a:pt x="197" y="755"/>
                    <a:pt x="210" y="752"/>
                    <a:pt x="222" y="753"/>
                  </a:cubicBezTo>
                  <a:cubicBezTo>
                    <a:pt x="238" y="754"/>
                    <a:pt x="255" y="757"/>
                    <a:pt x="272" y="753"/>
                  </a:cubicBezTo>
                  <a:cubicBezTo>
                    <a:pt x="267" y="750"/>
                    <a:pt x="261" y="751"/>
                    <a:pt x="257" y="750"/>
                  </a:cubicBezTo>
                  <a:cubicBezTo>
                    <a:pt x="258" y="747"/>
                    <a:pt x="261" y="749"/>
                    <a:pt x="263" y="749"/>
                  </a:cubicBezTo>
                  <a:cubicBezTo>
                    <a:pt x="267" y="740"/>
                    <a:pt x="280" y="745"/>
                    <a:pt x="290" y="742"/>
                  </a:cubicBezTo>
                  <a:cubicBezTo>
                    <a:pt x="283" y="738"/>
                    <a:pt x="273" y="742"/>
                    <a:pt x="266" y="738"/>
                  </a:cubicBezTo>
                  <a:cubicBezTo>
                    <a:pt x="268" y="737"/>
                    <a:pt x="269" y="737"/>
                    <a:pt x="269" y="736"/>
                  </a:cubicBezTo>
                  <a:cubicBezTo>
                    <a:pt x="263" y="735"/>
                    <a:pt x="256" y="735"/>
                    <a:pt x="254" y="731"/>
                  </a:cubicBezTo>
                  <a:cubicBezTo>
                    <a:pt x="235" y="728"/>
                    <a:pt x="211" y="729"/>
                    <a:pt x="192" y="724"/>
                  </a:cubicBezTo>
                  <a:cubicBezTo>
                    <a:pt x="196" y="725"/>
                    <a:pt x="202" y="723"/>
                    <a:pt x="206" y="723"/>
                  </a:cubicBezTo>
                  <a:cubicBezTo>
                    <a:pt x="223" y="724"/>
                    <a:pt x="241" y="728"/>
                    <a:pt x="253" y="722"/>
                  </a:cubicBezTo>
                  <a:cubicBezTo>
                    <a:pt x="273" y="726"/>
                    <a:pt x="299" y="728"/>
                    <a:pt x="318" y="726"/>
                  </a:cubicBezTo>
                  <a:cubicBezTo>
                    <a:pt x="322" y="725"/>
                    <a:pt x="322" y="727"/>
                    <a:pt x="325" y="727"/>
                  </a:cubicBezTo>
                  <a:cubicBezTo>
                    <a:pt x="362" y="725"/>
                    <a:pt x="410" y="727"/>
                    <a:pt x="451" y="732"/>
                  </a:cubicBezTo>
                  <a:cubicBezTo>
                    <a:pt x="435" y="732"/>
                    <a:pt x="413" y="734"/>
                    <a:pt x="399" y="731"/>
                  </a:cubicBezTo>
                  <a:cubicBezTo>
                    <a:pt x="384" y="727"/>
                    <a:pt x="358" y="732"/>
                    <a:pt x="346" y="729"/>
                  </a:cubicBezTo>
                  <a:cubicBezTo>
                    <a:pt x="341" y="732"/>
                    <a:pt x="334" y="731"/>
                    <a:pt x="330" y="734"/>
                  </a:cubicBezTo>
                  <a:cubicBezTo>
                    <a:pt x="376" y="744"/>
                    <a:pt x="423" y="733"/>
                    <a:pt x="466" y="741"/>
                  </a:cubicBezTo>
                  <a:cubicBezTo>
                    <a:pt x="459" y="748"/>
                    <a:pt x="447" y="744"/>
                    <a:pt x="432" y="746"/>
                  </a:cubicBezTo>
                  <a:cubicBezTo>
                    <a:pt x="430" y="746"/>
                    <a:pt x="430" y="743"/>
                    <a:pt x="428" y="742"/>
                  </a:cubicBezTo>
                  <a:cubicBezTo>
                    <a:pt x="425" y="741"/>
                    <a:pt x="424" y="744"/>
                    <a:pt x="422" y="742"/>
                  </a:cubicBezTo>
                  <a:cubicBezTo>
                    <a:pt x="423" y="748"/>
                    <a:pt x="432" y="747"/>
                    <a:pt x="435" y="750"/>
                  </a:cubicBezTo>
                  <a:cubicBezTo>
                    <a:pt x="429" y="751"/>
                    <a:pt x="420" y="749"/>
                    <a:pt x="422" y="755"/>
                  </a:cubicBezTo>
                  <a:cubicBezTo>
                    <a:pt x="423" y="752"/>
                    <a:pt x="427" y="756"/>
                    <a:pt x="430" y="755"/>
                  </a:cubicBezTo>
                  <a:cubicBezTo>
                    <a:pt x="431" y="756"/>
                    <a:pt x="431" y="758"/>
                    <a:pt x="430" y="759"/>
                  </a:cubicBezTo>
                  <a:cubicBezTo>
                    <a:pt x="476" y="759"/>
                    <a:pt x="522" y="763"/>
                    <a:pt x="569" y="760"/>
                  </a:cubicBezTo>
                  <a:cubicBezTo>
                    <a:pt x="569" y="760"/>
                    <a:pt x="569" y="758"/>
                    <a:pt x="570" y="758"/>
                  </a:cubicBezTo>
                  <a:cubicBezTo>
                    <a:pt x="581" y="760"/>
                    <a:pt x="596" y="760"/>
                    <a:pt x="612" y="761"/>
                  </a:cubicBezTo>
                  <a:cubicBezTo>
                    <a:pt x="645" y="762"/>
                    <a:pt x="680" y="758"/>
                    <a:pt x="714" y="759"/>
                  </a:cubicBezTo>
                  <a:cubicBezTo>
                    <a:pt x="734" y="760"/>
                    <a:pt x="753" y="765"/>
                    <a:pt x="771" y="759"/>
                  </a:cubicBezTo>
                  <a:cubicBezTo>
                    <a:pt x="768" y="755"/>
                    <a:pt x="761" y="761"/>
                    <a:pt x="757" y="756"/>
                  </a:cubicBezTo>
                  <a:cubicBezTo>
                    <a:pt x="761" y="753"/>
                    <a:pt x="756" y="752"/>
                    <a:pt x="758" y="748"/>
                  </a:cubicBezTo>
                  <a:cubicBezTo>
                    <a:pt x="769" y="745"/>
                    <a:pt x="786" y="749"/>
                    <a:pt x="791" y="741"/>
                  </a:cubicBezTo>
                  <a:cubicBezTo>
                    <a:pt x="770" y="737"/>
                    <a:pt x="755" y="741"/>
                    <a:pt x="733" y="736"/>
                  </a:cubicBezTo>
                  <a:cubicBezTo>
                    <a:pt x="732" y="738"/>
                    <a:pt x="729" y="737"/>
                    <a:pt x="727" y="739"/>
                  </a:cubicBezTo>
                  <a:cubicBezTo>
                    <a:pt x="728" y="736"/>
                    <a:pt x="724" y="738"/>
                    <a:pt x="724" y="736"/>
                  </a:cubicBezTo>
                  <a:cubicBezTo>
                    <a:pt x="671" y="735"/>
                    <a:pt x="617" y="732"/>
                    <a:pt x="573" y="728"/>
                  </a:cubicBezTo>
                  <a:cubicBezTo>
                    <a:pt x="564" y="732"/>
                    <a:pt x="553" y="726"/>
                    <a:pt x="541" y="730"/>
                  </a:cubicBezTo>
                  <a:cubicBezTo>
                    <a:pt x="540" y="729"/>
                    <a:pt x="540" y="728"/>
                    <a:pt x="539" y="727"/>
                  </a:cubicBezTo>
                  <a:cubicBezTo>
                    <a:pt x="529" y="732"/>
                    <a:pt x="516" y="724"/>
                    <a:pt x="506" y="729"/>
                  </a:cubicBezTo>
                  <a:cubicBezTo>
                    <a:pt x="506" y="726"/>
                    <a:pt x="500" y="728"/>
                    <a:pt x="501" y="724"/>
                  </a:cubicBezTo>
                  <a:cubicBezTo>
                    <a:pt x="491" y="729"/>
                    <a:pt x="473" y="726"/>
                    <a:pt x="460" y="725"/>
                  </a:cubicBezTo>
                  <a:cubicBezTo>
                    <a:pt x="465" y="718"/>
                    <a:pt x="475" y="722"/>
                    <a:pt x="482" y="721"/>
                  </a:cubicBezTo>
                  <a:cubicBezTo>
                    <a:pt x="506" y="719"/>
                    <a:pt x="545" y="718"/>
                    <a:pt x="576" y="720"/>
                  </a:cubicBezTo>
                  <a:cubicBezTo>
                    <a:pt x="637" y="724"/>
                    <a:pt x="704" y="726"/>
                    <a:pt x="757" y="729"/>
                  </a:cubicBezTo>
                  <a:cubicBezTo>
                    <a:pt x="758" y="731"/>
                    <a:pt x="750" y="730"/>
                    <a:pt x="753" y="731"/>
                  </a:cubicBezTo>
                  <a:cubicBezTo>
                    <a:pt x="765" y="733"/>
                    <a:pt x="775" y="733"/>
                    <a:pt x="785" y="733"/>
                  </a:cubicBezTo>
                  <a:cubicBezTo>
                    <a:pt x="787" y="731"/>
                    <a:pt x="799" y="737"/>
                    <a:pt x="796" y="729"/>
                  </a:cubicBezTo>
                  <a:cubicBezTo>
                    <a:pt x="805" y="728"/>
                    <a:pt x="811" y="727"/>
                    <a:pt x="816" y="725"/>
                  </a:cubicBezTo>
                  <a:cubicBezTo>
                    <a:pt x="778" y="720"/>
                    <a:pt x="748" y="715"/>
                    <a:pt x="710" y="714"/>
                  </a:cubicBezTo>
                  <a:cubicBezTo>
                    <a:pt x="710" y="716"/>
                    <a:pt x="708" y="717"/>
                    <a:pt x="705" y="717"/>
                  </a:cubicBezTo>
                  <a:cubicBezTo>
                    <a:pt x="703" y="712"/>
                    <a:pt x="699" y="716"/>
                    <a:pt x="696" y="716"/>
                  </a:cubicBezTo>
                  <a:cubicBezTo>
                    <a:pt x="690" y="716"/>
                    <a:pt x="684" y="711"/>
                    <a:pt x="677" y="713"/>
                  </a:cubicBezTo>
                  <a:cubicBezTo>
                    <a:pt x="674" y="714"/>
                    <a:pt x="674" y="719"/>
                    <a:pt x="670" y="715"/>
                  </a:cubicBezTo>
                  <a:cubicBezTo>
                    <a:pt x="670" y="714"/>
                    <a:pt x="672" y="714"/>
                    <a:pt x="672" y="713"/>
                  </a:cubicBezTo>
                  <a:cubicBezTo>
                    <a:pt x="663" y="713"/>
                    <a:pt x="655" y="705"/>
                    <a:pt x="647" y="709"/>
                  </a:cubicBezTo>
                  <a:cubicBezTo>
                    <a:pt x="647" y="708"/>
                    <a:pt x="648" y="708"/>
                    <a:pt x="648" y="706"/>
                  </a:cubicBezTo>
                  <a:cubicBezTo>
                    <a:pt x="632" y="706"/>
                    <a:pt x="632" y="706"/>
                    <a:pt x="632" y="706"/>
                  </a:cubicBezTo>
                  <a:cubicBezTo>
                    <a:pt x="632" y="709"/>
                    <a:pt x="632" y="710"/>
                    <a:pt x="630" y="710"/>
                  </a:cubicBezTo>
                  <a:cubicBezTo>
                    <a:pt x="619" y="707"/>
                    <a:pt x="611" y="713"/>
                    <a:pt x="600" y="710"/>
                  </a:cubicBezTo>
                  <a:cubicBezTo>
                    <a:pt x="598" y="711"/>
                    <a:pt x="598" y="715"/>
                    <a:pt x="595" y="714"/>
                  </a:cubicBezTo>
                  <a:cubicBezTo>
                    <a:pt x="593" y="711"/>
                    <a:pt x="596" y="712"/>
                    <a:pt x="596" y="710"/>
                  </a:cubicBezTo>
                  <a:cubicBezTo>
                    <a:pt x="593" y="710"/>
                    <a:pt x="591" y="711"/>
                    <a:pt x="589" y="711"/>
                  </a:cubicBezTo>
                  <a:cubicBezTo>
                    <a:pt x="589" y="709"/>
                    <a:pt x="590" y="709"/>
                    <a:pt x="590" y="707"/>
                  </a:cubicBezTo>
                  <a:cubicBezTo>
                    <a:pt x="584" y="709"/>
                    <a:pt x="583" y="706"/>
                    <a:pt x="576" y="706"/>
                  </a:cubicBezTo>
                  <a:cubicBezTo>
                    <a:pt x="578" y="702"/>
                    <a:pt x="563" y="701"/>
                    <a:pt x="561" y="705"/>
                  </a:cubicBezTo>
                  <a:cubicBezTo>
                    <a:pt x="553" y="690"/>
                    <a:pt x="524" y="703"/>
                    <a:pt x="519" y="686"/>
                  </a:cubicBezTo>
                  <a:cubicBezTo>
                    <a:pt x="517" y="688"/>
                    <a:pt x="519" y="689"/>
                    <a:pt x="517" y="691"/>
                  </a:cubicBezTo>
                  <a:cubicBezTo>
                    <a:pt x="511" y="692"/>
                    <a:pt x="507" y="691"/>
                    <a:pt x="503" y="689"/>
                  </a:cubicBezTo>
                  <a:cubicBezTo>
                    <a:pt x="506" y="689"/>
                    <a:pt x="508" y="689"/>
                    <a:pt x="509" y="687"/>
                  </a:cubicBezTo>
                  <a:cubicBezTo>
                    <a:pt x="504" y="684"/>
                    <a:pt x="501" y="688"/>
                    <a:pt x="498" y="690"/>
                  </a:cubicBezTo>
                  <a:cubicBezTo>
                    <a:pt x="497" y="688"/>
                    <a:pt x="498" y="689"/>
                    <a:pt x="498" y="686"/>
                  </a:cubicBezTo>
                  <a:cubicBezTo>
                    <a:pt x="495" y="688"/>
                    <a:pt x="492" y="684"/>
                    <a:pt x="491" y="688"/>
                  </a:cubicBezTo>
                  <a:cubicBezTo>
                    <a:pt x="493" y="688"/>
                    <a:pt x="494" y="688"/>
                    <a:pt x="493" y="690"/>
                  </a:cubicBezTo>
                  <a:cubicBezTo>
                    <a:pt x="488" y="686"/>
                    <a:pt x="483" y="686"/>
                    <a:pt x="480" y="684"/>
                  </a:cubicBezTo>
                  <a:cubicBezTo>
                    <a:pt x="497" y="680"/>
                    <a:pt x="517" y="690"/>
                    <a:pt x="527" y="680"/>
                  </a:cubicBezTo>
                  <a:cubicBezTo>
                    <a:pt x="529" y="680"/>
                    <a:pt x="528" y="682"/>
                    <a:pt x="530" y="682"/>
                  </a:cubicBezTo>
                  <a:cubicBezTo>
                    <a:pt x="530" y="678"/>
                    <a:pt x="533" y="679"/>
                    <a:pt x="535" y="678"/>
                  </a:cubicBezTo>
                  <a:cubicBezTo>
                    <a:pt x="553" y="680"/>
                    <a:pt x="570" y="674"/>
                    <a:pt x="590" y="676"/>
                  </a:cubicBezTo>
                  <a:cubicBezTo>
                    <a:pt x="590" y="678"/>
                    <a:pt x="592" y="678"/>
                    <a:pt x="593" y="680"/>
                  </a:cubicBezTo>
                  <a:cubicBezTo>
                    <a:pt x="584" y="682"/>
                    <a:pt x="570" y="681"/>
                    <a:pt x="562" y="682"/>
                  </a:cubicBezTo>
                  <a:cubicBezTo>
                    <a:pt x="575" y="683"/>
                    <a:pt x="585" y="684"/>
                    <a:pt x="599" y="685"/>
                  </a:cubicBezTo>
                  <a:cubicBezTo>
                    <a:pt x="601" y="684"/>
                    <a:pt x="601" y="682"/>
                    <a:pt x="603" y="682"/>
                  </a:cubicBezTo>
                  <a:cubicBezTo>
                    <a:pt x="613" y="688"/>
                    <a:pt x="629" y="691"/>
                    <a:pt x="640" y="684"/>
                  </a:cubicBezTo>
                  <a:cubicBezTo>
                    <a:pt x="635" y="685"/>
                    <a:pt x="639" y="683"/>
                    <a:pt x="638" y="680"/>
                  </a:cubicBezTo>
                  <a:cubicBezTo>
                    <a:pt x="646" y="680"/>
                    <a:pt x="660" y="676"/>
                    <a:pt x="664" y="683"/>
                  </a:cubicBezTo>
                  <a:cubicBezTo>
                    <a:pt x="665" y="686"/>
                    <a:pt x="662" y="685"/>
                    <a:pt x="662" y="689"/>
                  </a:cubicBezTo>
                  <a:cubicBezTo>
                    <a:pt x="663" y="689"/>
                    <a:pt x="665" y="689"/>
                    <a:pt x="666" y="689"/>
                  </a:cubicBezTo>
                  <a:cubicBezTo>
                    <a:pt x="666" y="686"/>
                    <a:pt x="667" y="685"/>
                    <a:pt x="668" y="683"/>
                  </a:cubicBezTo>
                  <a:cubicBezTo>
                    <a:pt x="667" y="683"/>
                    <a:pt x="665" y="683"/>
                    <a:pt x="665" y="682"/>
                  </a:cubicBezTo>
                  <a:cubicBezTo>
                    <a:pt x="673" y="685"/>
                    <a:pt x="679" y="683"/>
                    <a:pt x="690" y="684"/>
                  </a:cubicBezTo>
                  <a:cubicBezTo>
                    <a:pt x="690" y="682"/>
                    <a:pt x="691" y="680"/>
                    <a:pt x="694" y="679"/>
                  </a:cubicBezTo>
                  <a:cubicBezTo>
                    <a:pt x="692" y="678"/>
                    <a:pt x="694" y="673"/>
                    <a:pt x="695" y="672"/>
                  </a:cubicBezTo>
                  <a:cubicBezTo>
                    <a:pt x="698" y="674"/>
                    <a:pt x="705" y="672"/>
                    <a:pt x="707" y="675"/>
                  </a:cubicBezTo>
                  <a:cubicBezTo>
                    <a:pt x="705" y="678"/>
                    <a:pt x="701" y="678"/>
                    <a:pt x="698" y="680"/>
                  </a:cubicBezTo>
                  <a:cubicBezTo>
                    <a:pt x="703" y="680"/>
                    <a:pt x="703" y="682"/>
                    <a:pt x="702" y="686"/>
                  </a:cubicBezTo>
                  <a:cubicBezTo>
                    <a:pt x="709" y="686"/>
                    <a:pt x="709" y="686"/>
                    <a:pt x="709" y="686"/>
                  </a:cubicBezTo>
                  <a:cubicBezTo>
                    <a:pt x="715" y="697"/>
                    <a:pt x="735" y="682"/>
                    <a:pt x="747" y="687"/>
                  </a:cubicBezTo>
                  <a:cubicBezTo>
                    <a:pt x="749" y="687"/>
                    <a:pt x="748" y="684"/>
                    <a:pt x="750" y="684"/>
                  </a:cubicBezTo>
                  <a:cubicBezTo>
                    <a:pt x="748" y="687"/>
                    <a:pt x="753" y="687"/>
                    <a:pt x="749" y="689"/>
                  </a:cubicBezTo>
                  <a:cubicBezTo>
                    <a:pt x="756" y="695"/>
                    <a:pt x="767" y="690"/>
                    <a:pt x="776" y="690"/>
                  </a:cubicBezTo>
                  <a:cubicBezTo>
                    <a:pt x="786" y="690"/>
                    <a:pt x="800" y="695"/>
                    <a:pt x="808" y="688"/>
                  </a:cubicBezTo>
                  <a:cubicBezTo>
                    <a:pt x="808" y="686"/>
                    <a:pt x="806" y="689"/>
                    <a:pt x="806" y="687"/>
                  </a:cubicBezTo>
                  <a:cubicBezTo>
                    <a:pt x="810" y="684"/>
                    <a:pt x="817" y="687"/>
                    <a:pt x="817" y="683"/>
                  </a:cubicBezTo>
                  <a:cubicBezTo>
                    <a:pt x="822" y="685"/>
                    <a:pt x="836" y="682"/>
                    <a:pt x="840" y="687"/>
                  </a:cubicBezTo>
                  <a:cubicBezTo>
                    <a:pt x="844" y="682"/>
                    <a:pt x="853" y="686"/>
                    <a:pt x="859" y="686"/>
                  </a:cubicBezTo>
                  <a:cubicBezTo>
                    <a:pt x="859" y="686"/>
                    <a:pt x="859" y="684"/>
                    <a:pt x="861" y="684"/>
                  </a:cubicBezTo>
                  <a:cubicBezTo>
                    <a:pt x="866" y="685"/>
                    <a:pt x="873" y="685"/>
                    <a:pt x="876" y="683"/>
                  </a:cubicBezTo>
                  <a:cubicBezTo>
                    <a:pt x="878" y="684"/>
                    <a:pt x="880" y="685"/>
                    <a:pt x="881" y="686"/>
                  </a:cubicBezTo>
                  <a:cubicBezTo>
                    <a:pt x="879" y="686"/>
                    <a:pt x="880" y="690"/>
                    <a:pt x="879" y="690"/>
                  </a:cubicBezTo>
                  <a:cubicBezTo>
                    <a:pt x="876" y="686"/>
                    <a:pt x="874" y="688"/>
                    <a:pt x="873" y="692"/>
                  </a:cubicBezTo>
                  <a:cubicBezTo>
                    <a:pt x="873" y="690"/>
                    <a:pt x="868" y="691"/>
                    <a:pt x="868" y="692"/>
                  </a:cubicBezTo>
                  <a:cubicBezTo>
                    <a:pt x="867" y="690"/>
                    <a:pt x="866" y="690"/>
                    <a:pt x="867" y="688"/>
                  </a:cubicBezTo>
                  <a:cubicBezTo>
                    <a:pt x="863" y="688"/>
                    <a:pt x="862" y="690"/>
                    <a:pt x="857" y="690"/>
                  </a:cubicBezTo>
                  <a:cubicBezTo>
                    <a:pt x="857" y="692"/>
                    <a:pt x="859" y="692"/>
                    <a:pt x="858" y="694"/>
                  </a:cubicBezTo>
                  <a:cubicBezTo>
                    <a:pt x="863" y="695"/>
                    <a:pt x="870" y="694"/>
                    <a:pt x="873" y="695"/>
                  </a:cubicBezTo>
                  <a:cubicBezTo>
                    <a:pt x="873" y="697"/>
                    <a:pt x="873" y="697"/>
                    <a:pt x="874" y="698"/>
                  </a:cubicBezTo>
                  <a:cubicBezTo>
                    <a:pt x="872" y="698"/>
                    <a:pt x="869" y="698"/>
                    <a:pt x="869" y="701"/>
                  </a:cubicBezTo>
                  <a:cubicBezTo>
                    <a:pt x="872" y="700"/>
                    <a:pt x="881" y="704"/>
                    <a:pt x="880" y="700"/>
                  </a:cubicBezTo>
                  <a:cubicBezTo>
                    <a:pt x="888" y="706"/>
                    <a:pt x="903" y="699"/>
                    <a:pt x="911" y="701"/>
                  </a:cubicBezTo>
                  <a:cubicBezTo>
                    <a:pt x="912" y="698"/>
                    <a:pt x="907" y="697"/>
                    <a:pt x="910" y="696"/>
                  </a:cubicBezTo>
                  <a:cubicBezTo>
                    <a:pt x="916" y="695"/>
                    <a:pt x="919" y="693"/>
                    <a:pt x="924" y="696"/>
                  </a:cubicBezTo>
                  <a:cubicBezTo>
                    <a:pt x="924" y="695"/>
                    <a:pt x="923" y="694"/>
                    <a:pt x="923" y="694"/>
                  </a:cubicBezTo>
                  <a:cubicBezTo>
                    <a:pt x="925" y="694"/>
                    <a:pt x="925" y="696"/>
                    <a:pt x="926" y="697"/>
                  </a:cubicBezTo>
                  <a:cubicBezTo>
                    <a:pt x="925" y="693"/>
                    <a:pt x="927" y="693"/>
                    <a:pt x="925" y="689"/>
                  </a:cubicBezTo>
                  <a:cubicBezTo>
                    <a:pt x="928" y="691"/>
                    <a:pt x="929" y="688"/>
                    <a:pt x="926" y="687"/>
                  </a:cubicBezTo>
                  <a:cubicBezTo>
                    <a:pt x="930" y="687"/>
                    <a:pt x="931" y="689"/>
                    <a:pt x="935" y="688"/>
                  </a:cubicBezTo>
                  <a:cubicBezTo>
                    <a:pt x="933" y="691"/>
                    <a:pt x="937" y="690"/>
                    <a:pt x="936" y="693"/>
                  </a:cubicBezTo>
                  <a:cubicBezTo>
                    <a:pt x="935" y="692"/>
                    <a:pt x="928" y="692"/>
                    <a:pt x="932" y="695"/>
                  </a:cubicBezTo>
                  <a:cubicBezTo>
                    <a:pt x="932" y="692"/>
                    <a:pt x="938" y="700"/>
                    <a:pt x="941" y="694"/>
                  </a:cubicBezTo>
                  <a:cubicBezTo>
                    <a:pt x="941" y="696"/>
                    <a:pt x="941" y="696"/>
                    <a:pt x="942" y="697"/>
                  </a:cubicBezTo>
                  <a:cubicBezTo>
                    <a:pt x="939" y="699"/>
                    <a:pt x="934" y="696"/>
                    <a:pt x="933" y="699"/>
                  </a:cubicBezTo>
                  <a:cubicBezTo>
                    <a:pt x="939" y="704"/>
                    <a:pt x="956" y="702"/>
                    <a:pt x="966" y="707"/>
                  </a:cubicBezTo>
                  <a:cubicBezTo>
                    <a:pt x="965" y="708"/>
                    <a:pt x="964" y="707"/>
                    <a:pt x="964" y="708"/>
                  </a:cubicBezTo>
                  <a:cubicBezTo>
                    <a:pt x="968" y="708"/>
                    <a:pt x="970" y="707"/>
                    <a:pt x="972" y="710"/>
                  </a:cubicBezTo>
                  <a:cubicBezTo>
                    <a:pt x="976" y="706"/>
                    <a:pt x="985" y="710"/>
                    <a:pt x="982" y="715"/>
                  </a:cubicBezTo>
                  <a:cubicBezTo>
                    <a:pt x="986" y="715"/>
                    <a:pt x="982" y="711"/>
                    <a:pt x="986" y="710"/>
                  </a:cubicBezTo>
                  <a:cubicBezTo>
                    <a:pt x="989" y="712"/>
                    <a:pt x="995" y="711"/>
                    <a:pt x="1000" y="711"/>
                  </a:cubicBezTo>
                  <a:cubicBezTo>
                    <a:pt x="999" y="706"/>
                    <a:pt x="1006" y="704"/>
                    <a:pt x="1010" y="706"/>
                  </a:cubicBezTo>
                  <a:cubicBezTo>
                    <a:pt x="1006" y="710"/>
                    <a:pt x="1004" y="707"/>
                    <a:pt x="1000" y="712"/>
                  </a:cubicBezTo>
                  <a:cubicBezTo>
                    <a:pt x="1000" y="714"/>
                    <a:pt x="1004" y="713"/>
                    <a:pt x="1004" y="715"/>
                  </a:cubicBezTo>
                  <a:cubicBezTo>
                    <a:pt x="1000" y="723"/>
                    <a:pt x="991" y="717"/>
                    <a:pt x="980" y="718"/>
                  </a:cubicBezTo>
                  <a:cubicBezTo>
                    <a:pt x="975" y="718"/>
                    <a:pt x="973" y="719"/>
                    <a:pt x="970" y="717"/>
                  </a:cubicBezTo>
                  <a:cubicBezTo>
                    <a:pt x="969" y="717"/>
                    <a:pt x="969" y="720"/>
                    <a:pt x="967" y="719"/>
                  </a:cubicBezTo>
                  <a:cubicBezTo>
                    <a:pt x="965" y="719"/>
                    <a:pt x="963" y="715"/>
                    <a:pt x="960" y="718"/>
                  </a:cubicBezTo>
                  <a:cubicBezTo>
                    <a:pt x="967" y="719"/>
                    <a:pt x="958" y="722"/>
                    <a:pt x="960" y="725"/>
                  </a:cubicBezTo>
                  <a:cubicBezTo>
                    <a:pt x="968" y="728"/>
                    <a:pt x="973" y="725"/>
                    <a:pt x="981" y="729"/>
                  </a:cubicBezTo>
                  <a:cubicBezTo>
                    <a:pt x="982" y="733"/>
                    <a:pt x="977" y="731"/>
                    <a:pt x="977" y="734"/>
                  </a:cubicBezTo>
                  <a:cubicBezTo>
                    <a:pt x="981" y="735"/>
                    <a:pt x="987" y="737"/>
                    <a:pt x="989" y="735"/>
                  </a:cubicBezTo>
                  <a:cubicBezTo>
                    <a:pt x="989" y="738"/>
                    <a:pt x="989" y="737"/>
                    <a:pt x="989" y="740"/>
                  </a:cubicBezTo>
                  <a:cubicBezTo>
                    <a:pt x="985" y="738"/>
                    <a:pt x="980" y="742"/>
                    <a:pt x="978" y="737"/>
                  </a:cubicBezTo>
                  <a:cubicBezTo>
                    <a:pt x="978" y="742"/>
                    <a:pt x="974" y="741"/>
                    <a:pt x="970" y="741"/>
                  </a:cubicBezTo>
                  <a:cubicBezTo>
                    <a:pt x="974" y="747"/>
                    <a:pt x="988" y="743"/>
                    <a:pt x="996" y="746"/>
                  </a:cubicBezTo>
                  <a:cubicBezTo>
                    <a:pt x="996" y="748"/>
                    <a:pt x="992" y="749"/>
                    <a:pt x="996" y="749"/>
                  </a:cubicBezTo>
                  <a:cubicBezTo>
                    <a:pt x="1015" y="750"/>
                    <a:pt x="1029" y="750"/>
                    <a:pt x="1046" y="748"/>
                  </a:cubicBezTo>
                  <a:cubicBezTo>
                    <a:pt x="1041" y="748"/>
                    <a:pt x="1040" y="745"/>
                    <a:pt x="1034" y="744"/>
                  </a:cubicBezTo>
                  <a:cubicBezTo>
                    <a:pt x="1040" y="743"/>
                    <a:pt x="1052" y="742"/>
                    <a:pt x="1052" y="737"/>
                  </a:cubicBezTo>
                  <a:cubicBezTo>
                    <a:pt x="1051" y="734"/>
                    <a:pt x="1051" y="740"/>
                    <a:pt x="1049" y="739"/>
                  </a:cubicBezTo>
                  <a:cubicBezTo>
                    <a:pt x="1049" y="736"/>
                    <a:pt x="1049" y="737"/>
                    <a:pt x="1049" y="734"/>
                  </a:cubicBezTo>
                  <a:cubicBezTo>
                    <a:pt x="1054" y="734"/>
                    <a:pt x="1056" y="730"/>
                    <a:pt x="1060" y="729"/>
                  </a:cubicBezTo>
                  <a:cubicBezTo>
                    <a:pt x="1045" y="726"/>
                    <a:pt x="1032" y="730"/>
                    <a:pt x="1019" y="725"/>
                  </a:cubicBezTo>
                  <a:cubicBezTo>
                    <a:pt x="1019" y="723"/>
                    <a:pt x="1024" y="726"/>
                    <a:pt x="1023" y="722"/>
                  </a:cubicBezTo>
                  <a:cubicBezTo>
                    <a:pt x="1022" y="719"/>
                    <a:pt x="1020" y="723"/>
                    <a:pt x="1018" y="722"/>
                  </a:cubicBezTo>
                  <a:cubicBezTo>
                    <a:pt x="1020" y="714"/>
                    <a:pt x="1004" y="720"/>
                    <a:pt x="1005" y="712"/>
                  </a:cubicBezTo>
                  <a:cubicBezTo>
                    <a:pt x="1009" y="712"/>
                    <a:pt x="1009" y="715"/>
                    <a:pt x="1014" y="714"/>
                  </a:cubicBezTo>
                  <a:cubicBezTo>
                    <a:pt x="1015" y="713"/>
                    <a:pt x="1014" y="710"/>
                    <a:pt x="1015" y="708"/>
                  </a:cubicBezTo>
                  <a:cubicBezTo>
                    <a:pt x="1014" y="708"/>
                    <a:pt x="1012" y="708"/>
                    <a:pt x="1012" y="706"/>
                  </a:cubicBezTo>
                  <a:cubicBezTo>
                    <a:pt x="1016" y="707"/>
                    <a:pt x="1018" y="704"/>
                    <a:pt x="1020" y="707"/>
                  </a:cubicBezTo>
                  <a:cubicBezTo>
                    <a:pt x="1018" y="707"/>
                    <a:pt x="1018" y="708"/>
                    <a:pt x="1018" y="710"/>
                  </a:cubicBezTo>
                  <a:cubicBezTo>
                    <a:pt x="1032" y="705"/>
                    <a:pt x="1037" y="708"/>
                    <a:pt x="1051" y="705"/>
                  </a:cubicBezTo>
                  <a:cubicBezTo>
                    <a:pt x="1047" y="704"/>
                    <a:pt x="1043" y="704"/>
                    <a:pt x="1038" y="702"/>
                  </a:cubicBezTo>
                  <a:cubicBezTo>
                    <a:pt x="1058" y="695"/>
                    <a:pt x="1092" y="693"/>
                    <a:pt x="1111" y="698"/>
                  </a:cubicBezTo>
                  <a:cubicBezTo>
                    <a:pt x="1107" y="700"/>
                    <a:pt x="1112" y="706"/>
                    <a:pt x="1110" y="709"/>
                  </a:cubicBezTo>
                  <a:cubicBezTo>
                    <a:pt x="1118" y="711"/>
                    <a:pt x="1134" y="708"/>
                    <a:pt x="1143" y="709"/>
                  </a:cubicBezTo>
                  <a:cubicBezTo>
                    <a:pt x="1144" y="705"/>
                    <a:pt x="1139" y="706"/>
                    <a:pt x="1138" y="705"/>
                  </a:cubicBezTo>
                  <a:cubicBezTo>
                    <a:pt x="1140" y="702"/>
                    <a:pt x="1143" y="700"/>
                    <a:pt x="1148" y="700"/>
                  </a:cubicBezTo>
                  <a:cubicBezTo>
                    <a:pt x="1155" y="681"/>
                    <a:pt x="1186" y="694"/>
                    <a:pt x="1206" y="686"/>
                  </a:cubicBezTo>
                  <a:cubicBezTo>
                    <a:pt x="1193" y="680"/>
                    <a:pt x="1183" y="686"/>
                    <a:pt x="1172" y="685"/>
                  </a:cubicBezTo>
                  <a:cubicBezTo>
                    <a:pt x="1171" y="684"/>
                    <a:pt x="1170" y="683"/>
                    <a:pt x="1171" y="682"/>
                  </a:cubicBezTo>
                  <a:cubicBezTo>
                    <a:pt x="1168" y="682"/>
                    <a:pt x="1166" y="683"/>
                    <a:pt x="1163" y="681"/>
                  </a:cubicBezTo>
                  <a:cubicBezTo>
                    <a:pt x="1163" y="679"/>
                    <a:pt x="1165" y="679"/>
                    <a:pt x="1165" y="678"/>
                  </a:cubicBezTo>
                  <a:cubicBezTo>
                    <a:pt x="1164" y="677"/>
                    <a:pt x="1158" y="674"/>
                    <a:pt x="1156" y="677"/>
                  </a:cubicBezTo>
                  <a:cubicBezTo>
                    <a:pt x="1166" y="679"/>
                    <a:pt x="1149" y="682"/>
                    <a:pt x="1148" y="676"/>
                  </a:cubicBezTo>
                  <a:cubicBezTo>
                    <a:pt x="1150" y="676"/>
                    <a:pt x="1151" y="676"/>
                    <a:pt x="1152" y="677"/>
                  </a:cubicBezTo>
                  <a:cubicBezTo>
                    <a:pt x="1151" y="674"/>
                    <a:pt x="1150" y="667"/>
                    <a:pt x="1153" y="666"/>
                  </a:cubicBezTo>
                  <a:cubicBezTo>
                    <a:pt x="1156" y="665"/>
                    <a:pt x="1157" y="668"/>
                    <a:pt x="1158" y="666"/>
                  </a:cubicBezTo>
                  <a:cubicBezTo>
                    <a:pt x="1155" y="663"/>
                    <a:pt x="1148" y="665"/>
                    <a:pt x="1147" y="661"/>
                  </a:cubicBezTo>
                  <a:cubicBezTo>
                    <a:pt x="1138" y="663"/>
                    <a:pt x="1122" y="658"/>
                    <a:pt x="1111" y="664"/>
                  </a:cubicBezTo>
                  <a:cubicBezTo>
                    <a:pt x="1119" y="663"/>
                    <a:pt x="1120" y="667"/>
                    <a:pt x="1126" y="667"/>
                  </a:cubicBezTo>
                  <a:cubicBezTo>
                    <a:pt x="1121" y="668"/>
                    <a:pt x="1129" y="670"/>
                    <a:pt x="1132" y="671"/>
                  </a:cubicBezTo>
                  <a:cubicBezTo>
                    <a:pt x="1132" y="673"/>
                    <a:pt x="1131" y="674"/>
                    <a:pt x="1130" y="674"/>
                  </a:cubicBezTo>
                  <a:cubicBezTo>
                    <a:pt x="1127" y="669"/>
                    <a:pt x="1115" y="674"/>
                    <a:pt x="1108" y="674"/>
                  </a:cubicBezTo>
                  <a:cubicBezTo>
                    <a:pt x="1108" y="673"/>
                    <a:pt x="1107" y="673"/>
                    <a:pt x="1108" y="671"/>
                  </a:cubicBezTo>
                  <a:cubicBezTo>
                    <a:pt x="1105" y="675"/>
                    <a:pt x="1093" y="675"/>
                    <a:pt x="1087" y="673"/>
                  </a:cubicBezTo>
                  <a:cubicBezTo>
                    <a:pt x="1087" y="669"/>
                    <a:pt x="1093" y="671"/>
                    <a:pt x="1094" y="668"/>
                  </a:cubicBezTo>
                  <a:cubicBezTo>
                    <a:pt x="1088" y="669"/>
                    <a:pt x="1087" y="669"/>
                    <a:pt x="1082" y="667"/>
                  </a:cubicBezTo>
                  <a:cubicBezTo>
                    <a:pt x="1084" y="665"/>
                    <a:pt x="1092" y="668"/>
                    <a:pt x="1093" y="664"/>
                  </a:cubicBezTo>
                  <a:cubicBezTo>
                    <a:pt x="1080" y="663"/>
                    <a:pt x="1074" y="662"/>
                    <a:pt x="1060" y="662"/>
                  </a:cubicBezTo>
                  <a:cubicBezTo>
                    <a:pt x="1058" y="660"/>
                    <a:pt x="1060" y="659"/>
                    <a:pt x="1059" y="657"/>
                  </a:cubicBezTo>
                  <a:cubicBezTo>
                    <a:pt x="1055" y="658"/>
                    <a:pt x="1053" y="661"/>
                    <a:pt x="1050" y="662"/>
                  </a:cubicBezTo>
                  <a:cubicBezTo>
                    <a:pt x="1044" y="658"/>
                    <a:pt x="1033" y="659"/>
                    <a:pt x="1026" y="656"/>
                  </a:cubicBezTo>
                  <a:cubicBezTo>
                    <a:pt x="1030" y="652"/>
                    <a:pt x="1023" y="653"/>
                    <a:pt x="1025" y="649"/>
                  </a:cubicBezTo>
                  <a:cubicBezTo>
                    <a:pt x="1030" y="645"/>
                    <a:pt x="1038" y="641"/>
                    <a:pt x="1045" y="646"/>
                  </a:cubicBezTo>
                  <a:cubicBezTo>
                    <a:pt x="1055" y="639"/>
                    <a:pt x="1061" y="649"/>
                    <a:pt x="1076" y="645"/>
                  </a:cubicBezTo>
                  <a:cubicBezTo>
                    <a:pt x="1072" y="639"/>
                    <a:pt x="1079" y="639"/>
                    <a:pt x="1075" y="634"/>
                  </a:cubicBezTo>
                  <a:cubicBezTo>
                    <a:pt x="1080" y="634"/>
                    <a:pt x="1084" y="635"/>
                    <a:pt x="1087" y="636"/>
                  </a:cubicBezTo>
                  <a:cubicBezTo>
                    <a:pt x="1087" y="638"/>
                    <a:pt x="1086" y="638"/>
                    <a:pt x="1085" y="639"/>
                  </a:cubicBezTo>
                  <a:cubicBezTo>
                    <a:pt x="1091" y="641"/>
                    <a:pt x="1089" y="635"/>
                    <a:pt x="1093" y="635"/>
                  </a:cubicBezTo>
                  <a:cubicBezTo>
                    <a:pt x="1095" y="637"/>
                    <a:pt x="1092" y="639"/>
                    <a:pt x="1095" y="639"/>
                  </a:cubicBezTo>
                  <a:cubicBezTo>
                    <a:pt x="1105" y="642"/>
                    <a:pt x="1110" y="648"/>
                    <a:pt x="1119" y="643"/>
                  </a:cubicBezTo>
                  <a:cubicBezTo>
                    <a:pt x="1121" y="643"/>
                    <a:pt x="1126" y="646"/>
                    <a:pt x="1128" y="644"/>
                  </a:cubicBezTo>
                  <a:cubicBezTo>
                    <a:pt x="1127" y="643"/>
                    <a:pt x="1127" y="641"/>
                    <a:pt x="1127" y="639"/>
                  </a:cubicBezTo>
                  <a:cubicBezTo>
                    <a:pt x="1135" y="638"/>
                    <a:pt x="1140" y="640"/>
                    <a:pt x="1148" y="640"/>
                  </a:cubicBezTo>
                  <a:cubicBezTo>
                    <a:pt x="1148" y="642"/>
                    <a:pt x="1145" y="641"/>
                    <a:pt x="1146" y="644"/>
                  </a:cubicBezTo>
                  <a:cubicBezTo>
                    <a:pt x="1162" y="637"/>
                    <a:pt x="1181" y="642"/>
                    <a:pt x="1196" y="642"/>
                  </a:cubicBezTo>
                  <a:cubicBezTo>
                    <a:pt x="1195" y="637"/>
                    <a:pt x="1198" y="635"/>
                    <a:pt x="1200" y="636"/>
                  </a:cubicBezTo>
                  <a:cubicBezTo>
                    <a:pt x="1201" y="639"/>
                    <a:pt x="1194" y="642"/>
                    <a:pt x="1198" y="643"/>
                  </a:cubicBezTo>
                  <a:cubicBezTo>
                    <a:pt x="1199" y="639"/>
                    <a:pt x="1204" y="641"/>
                    <a:pt x="1204" y="637"/>
                  </a:cubicBezTo>
                  <a:cubicBezTo>
                    <a:pt x="1207" y="639"/>
                    <a:pt x="1213" y="638"/>
                    <a:pt x="1213" y="634"/>
                  </a:cubicBezTo>
                  <a:cubicBezTo>
                    <a:pt x="1199" y="630"/>
                    <a:pt x="1182" y="630"/>
                    <a:pt x="1168" y="623"/>
                  </a:cubicBezTo>
                  <a:close/>
                  <a:moveTo>
                    <a:pt x="1126" y="132"/>
                  </a:moveTo>
                  <a:cubicBezTo>
                    <a:pt x="1126" y="134"/>
                    <a:pt x="1119" y="137"/>
                    <a:pt x="1119" y="133"/>
                  </a:cubicBezTo>
                  <a:cubicBezTo>
                    <a:pt x="1120" y="132"/>
                    <a:pt x="1123" y="132"/>
                    <a:pt x="1126" y="132"/>
                  </a:cubicBezTo>
                  <a:close/>
                  <a:moveTo>
                    <a:pt x="199" y="729"/>
                  </a:moveTo>
                  <a:cubicBezTo>
                    <a:pt x="201" y="731"/>
                    <a:pt x="203" y="732"/>
                    <a:pt x="208" y="731"/>
                  </a:cubicBezTo>
                  <a:cubicBezTo>
                    <a:pt x="208" y="733"/>
                    <a:pt x="208" y="733"/>
                    <a:pt x="209" y="733"/>
                  </a:cubicBezTo>
                  <a:cubicBezTo>
                    <a:pt x="205" y="737"/>
                    <a:pt x="201" y="733"/>
                    <a:pt x="198" y="737"/>
                  </a:cubicBezTo>
                  <a:cubicBezTo>
                    <a:pt x="197" y="732"/>
                    <a:pt x="202" y="733"/>
                    <a:pt x="199" y="729"/>
                  </a:cubicBezTo>
                  <a:close/>
                  <a:moveTo>
                    <a:pt x="378" y="156"/>
                  </a:moveTo>
                  <a:cubicBezTo>
                    <a:pt x="379" y="158"/>
                    <a:pt x="377" y="159"/>
                    <a:pt x="377" y="161"/>
                  </a:cubicBezTo>
                  <a:cubicBezTo>
                    <a:pt x="372" y="160"/>
                    <a:pt x="366" y="159"/>
                    <a:pt x="363" y="162"/>
                  </a:cubicBezTo>
                  <a:cubicBezTo>
                    <a:pt x="361" y="160"/>
                    <a:pt x="365" y="156"/>
                    <a:pt x="360" y="156"/>
                  </a:cubicBezTo>
                  <a:cubicBezTo>
                    <a:pt x="364" y="149"/>
                    <a:pt x="373" y="162"/>
                    <a:pt x="378" y="156"/>
                  </a:cubicBezTo>
                  <a:close/>
                  <a:moveTo>
                    <a:pt x="353" y="141"/>
                  </a:moveTo>
                  <a:cubicBezTo>
                    <a:pt x="353" y="144"/>
                    <a:pt x="349" y="143"/>
                    <a:pt x="348" y="142"/>
                  </a:cubicBezTo>
                  <a:cubicBezTo>
                    <a:pt x="348" y="140"/>
                    <a:pt x="352" y="140"/>
                    <a:pt x="353" y="141"/>
                  </a:cubicBezTo>
                  <a:close/>
                  <a:moveTo>
                    <a:pt x="344" y="143"/>
                  </a:moveTo>
                  <a:cubicBezTo>
                    <a:pt x="341" y="142"/>
                    <a:pt x="333" y="146"/>
                    <a:pt x="333" y="141"/>
                  </a:cubicBezTo>
                  <a:cubicBezTo>
                    <a:pt x="337" y="142"/>
                    <a:pt x="342" y="138"/>
                    <a:pt x="344" y="143"/>
                  </a:cubicBezTo>
                  <a:close/>
                  <a:moveTo>
                    <a:pt x="250" y="193"/>
                  </a:moveTo>
                  <a:cubicBezTo>
                    <a:pt x="249" y="197"/>
                    <a:pt x="253" y="198"/>
                    <a:pt x="255" y="201"/>
                  </a:cubicBezTo>
                  <a:cubicBezTo>
                    <a:pt x="251" y="201"/>
                    <a:pt x="246" y="200"/>
                    <a:pt x="243" y="196"/>
                  </a:cubicBezTo>
                  <a:cubicBezTo>
                    <a:pt x="243" y="192"/>
                    <a:pt x="248" y="191"/>
                    <a:pt x="250" y="193"/>
                  </a:cubicBezTo>
                  <a:close/>
                  <a:moveTo>
                    <a:pt x="209" y="190"/>
                  </a:moveTo>
                  <a:cubicBezTo>
                    <a:pt x="206" y="191"/>
                    <a:pt x="207" y="189"/>
                    <a:pt x="204" y="189"/>
                  </a:cubicBezTo>
                  <a:cubicBezTo>
                    <a:pt x="205" y="187"/>
                    <a:pt x="202" y="187"/>
                    <a:pt x="203" y="184"/>
                  </a:cubicBezTo>
                  <a:cubicBezTo>
                    <a:pt x="205" y="184"/>
                    <a:pt x="206" y="184"/>
                    <a:pt x="208" y="184"/>
                  </a:cubicBezTo>
                  <a:cubicBezTo>
                    <a:pt x="207" y="187"/>
                    <a:pt x="209" y="187"/>
                    <a:pt x="209" y="190"/>
                  </a:cubicBezTo>
                  <a:close/>
                  <a:moveTo>
                    <a:pt x="209" y="190"/>
                  </a:moveTo>
                  <a:cubicBezTo>
                    <a:pt x="210" y="190"/>
                    <a:pt x="210" y="189"/>
                    <a:pt x="210" y="188"/>
                  </a:cubicBezTo>
                  <a:cubicBezTo>
                    <a:pt x="212" y="186"/>
                    <a:pt x="213" y="188"/>
                    <a:pt x="216" y="188"/>
                  </a:cubicBezTo>
                  <a:cubicBezTo>
                    <a:pt x="216" y="191"/>
                    <a:pt x="216" y="191"/>
                    <a:pt x="216" y="191"/>
                  </a:cubicBezTo>
                  <a:cubicBezTo>
                    <a:pt x="213" y="191"/>
                    <a:pt x="211" y="192"/>
                    <a:pt x="209" y="190"/>
                  </a:cubicBezTo>
                  <a:close/>
                  <a:moveTo>
                    <a:pt x="229" y="608"/>
                  </a:moveTo>
                  <a:cubicBezTo>
                    <a:pt x="224" y="610"/>
                    <a:pt x="209" y="611"/>
                    <a:pt x="206" y="605"/>
                  </a:cubicBezTo>
                  <a:cubicBezTo>
                    <a:pt x="213" y="606"/>
                    <a:pt x="220" y="605"/>
                    <a:pt x="229" y="608"/>
                  </a:cubicBezTo>
                  <a:close/>
                  <a:moveTo>
                    <a:pt x="178" y="226"/>
                  </a:moveTo>
                  <a:cubicBezTo>
                    <a:pt x="178" y="230"/>
                    <a:pt x="168" y="228"/>
                    <a:pt x="167" y="226"/>
                  </a:cubicBezTo>
                  <a:cubicBezTo>
                    <a:pt x="170" y="223"/>
                    <a:pt x="174" y="225"/>
                    <a:pt x="178" y="226"/>
                  </a:cubicBezTo>
                  <a:close/>
                  <a:moveTo>
                    <a:pt x="157" y="731"/>
                  </a:moveTo>
                  <a:cubicBezTo>
                    <a:pt x="153" y="731"/>
                    <a:pt x="147" y="730"/>
                    <a:pt x="142" y="729"/>
                  </a:cubicBezTo>
                  <a:cubicBezTo>
                    <a:pt x="144" y="725"/>
                    <a:pt x="155" y="725"/>
                    <a:pt x="158" y="728"/>
                  </a:cubicBezTo>
                  <a:cubicBezTo>
                    <a:pt x="158" y="728"/>
                    <a:pt x="157" y="729"/>
                    <a:pt x="157" y="731"/>
                  </a:cubicBezTo>
                  <a:close/>
                  <a:moveTo>
                    <a:pt x="155" y="680"/>
                  </a:moveTo>
                  <a:cubicBezTo>
                    <a:pt x="153" y="678"/>
                    <a:pt x="153" y="676"/>
                    <a:pt x="149" y="676"/>
                  </a:cubicBezTo>
                  <a:cubicBezTo>
                    <a:pt x="148" y="673"/>
                    <a:pt x="153" y="676"/>
                    <a:pt x="153" y="672"/>
                  </a:cubicBezTo>
                  <a:cubicBezTo>
                    <a:pt x="151" y="670"/>
                    <a:pt x="142" y="674"/>
                    <a:pt x="142" y="669"/>
                  </a:cubicBezTo>
                  <a:cubicBezTo>
                    <a:pt x="148" y="666"/>
                    <a:pt x="151" y="672"/>
                    <a:pt x="155" y="669"/>
                  </a:cubicBezTo>
                  <a:cubicBezTo>
                    <a:pt x="154" y="673"/>
                    <a:pt x="157" y="673"/>
                    <a:pt x="159" y="674"/>
                  </a:cubicBezTo>
                  <a:cubicBezTo>
                    <a:pt x="157" y="675"/>
                    <a:pt x="155" y="676"/>
                    <a:pt x="155" y="680"/>
                  </a:cubicBezTo>
                  <a:close/>
                  <a:moveTo>
                    <a:pt x="183" y="732"/>
                  </a:moveTo>
                  <a:cubicBezTo>
                    <a:pt x="178" y="734"/>
                    <a:pt x="176" y="734"/>
                    <a:pt x="171" y="733"/>
                  </a:cubicBezTo>
                  <a:cubicBezTo>
                    <a:pt x="169" y="728"/>
                    <a:pt x="174" y="731"/>
                    <a:pt x="171" y="726"/>
                  </a:cubicBezTo>
                  <a:cubicBezTo>
                    <a:pt x="176" y="728"/>
                    <a:pt x="183" y="724"/>
                    <a:pt x="183" y="732"/>
                  </a:cubicBezTo>
                  <a:close/>
                  <a:moveTo>
                    <a:pt x="182" y="723"/>
                  </a:moveTo>
                  <a:cubicBezTo>
                    <a:pt x="184" y="723"/>
                    <a:pt x="186" y="723"/>
                    <a:pt x="187" y="724"/>
                  </a:cubicBezTo>
                  <a:cubicBezTo>
                    <a:pt x="187" y="725"/>
                    <a:pt x="181" y="726"/>
                    <a:pt x="182" y="723"/>
                  </a:cubicBezTo>
                  <a:close/>
                  <a:moveTo>
                    <a:pt x="205" y="668"/>
                  </a:moveTo>
                  <a:cubicBezTo>
                    <a:pt x="190" y="667"/>
                    <a:pt x="172" y="666"/>
                    <a:pt x="164" y="659"/>
                  </a:cubicBezTo>
                  <a:cubicBezTo>
                    <a:pt x="166" y="658"/>
                    <a:pt x="174" y="658"/>
                    <a:pt x="175" y="657"/>
                  </a:cubicBezTo>
                  <a:cubicBezTo>
                    <a:pt x="194" y="661"/>
                    <a:pt x="216" y="658"/>
                    <a:pt x="231" y="666"/>
                  </a:cubicBezTo>
                  <a:cubicBezTo>
                    <a:pt x="223" y="667"/>
                    <a:pt x="214" y="668"/>
                    <a:pt x="205" y="668"/>
                  </a:cubicBezTo>
                  <a:close/>
                  <a:moveTo>
                    <a:pt x="236" y="716"/>
                  </a:moveTo>
                  <a:cubicBezTo>
                    <a:pt x="230" y="721"/>
                    <a:pt x="221" y="715"/>
                    <a:pt x="214" y="715"/>
                  </a:cubicBezTo>
                  <a:cubicBezTo>
                    <a:pt x="230" y="710"/>
                    <a:pt x="255" y="714"/>
                    <a:pt x="269" y="717"/>
                  </a:cubicBezTo>
                  <a:cubicBezTo>
                    <a:pt x="261" y="721"/>
                    <a:pt x="248" y="716"/>
                    <a:pt x="236" y="716"/>
                  </a:cubicBezTo>
                  <a:close/>
                  <a:moveTo>
                    <a:pt x="217" y="619"/>
                  </a:moveTo>
                  <a:cubicBezTo>
                    <a:pt x="227" y="612"/>
                    <a:pt x="242" y="615"/>
                    <a:pt x="253" y="620"/>
                  </a:cubicBezTo>
                  <a:cubicBezTo>
                    <a:pt x="254" y="620"/>
                    <a:pt x="253" y="617"/>
                    <a:pt x="255" y="617"/>
                  </a:cubicBezTo>
                  <a:cubicBezTo>
                    <a:pt x="264" y="618"/>
                    <a:pt x="273" y="624"/>
                    <a:pt x="283" y="623"/>
                  </a:cubicBezTo>
                  <a:cubicBezTo>
                    <a:pt x="262" y="628"/>
                    <a:pt x="241" y="618"/>
                    <a:pt x="217" y="619"/>
                  </a:cubicBezTo>
                  <a:close/>
                  <a:moveTo>
                    <a:pt x="274" y="719"/>
                  </a:moveTo>
                  <a:cubicBezTo>
                    <a:pt x="274" y="713"/>
                    <a:pt x="284" y="716"/>
                    <a:pt x="287" y="717"/>
                  </a:cubicBezTo>
                  <a:cubicBezTo>
                    <a:pt x="285" y="722"/>
                    <a:pt x="279" y="717"/>
                    <a:pt x="274" y="719"/>
                  </a:cubicBezTo>
                  <a:close/>
                  <a:moveTo>
                    <a:pt x="290" y="720"/>
                  </a:moveTo>
                  <a:cubicBezTo>
                    <a:pt x="290" y="718"/>
                    <a:pt x="294" y="719"/>
                    <a:pt x="292" y="716"/>
                  </a:cubicBezTo>
                  <a:cubicBezTo>
                    <a:pt x="294" y="716"/>
                    <a:pt x="295" y="716"/>
                    <a:pt x="297" y="716"/>
                  </a:cubicBezTo>
                  <a:cubicBezTo>
                    <a:pt x="297" y="717"/>
                    <a:pt x="299" y="718"/>
                    <a:pt x="299" y="720"/>
                  </a:cubicBezTo>
                  <a:lnTo>
                    <a:pt x="290" y="720"/>
                  </a:lnTo>
                  <a:close/>
                  <a:moveTo>
                    <a:pt x="301" y="622"/>
                  </a:moveTo>
                  <a:cubicBezTo>
                    <a:pt x="302" y="620"/>
                    <a:pt x="303" y="618"/>
                    <a:pt x="307" y="619"/>
                  </a:cubicBezTo>
                  <a:cubicBezTo>
                    <a:pt x="308" y="621"/>
                    <a:pt x="306" y="622"/>
                    <a:pt x="306" y="624"/>
                  </a:cubicBezTo>
                  <a:cubicBezTo>
                    <a:pt x="304" y="624"/>
                    <a:pt x="304" y="622"/>
                    <a:pt x="301" y="622"/>
                  </a:cubicBezTo>
                  <a:close/>
                  <a:moveTo>
                    <a:pt x="322" y="721"/>
                  </a:moveTo>
                  <a:cubicBezTo>
                    <a:pt x="319" y="724"/>
                    <a:pt x="309" y="722"/>
                    <a:pt x="307" y="719"/>
                  </a:cubicBezTo>
                  <a:cubicBezTo>
                    <a:pt x="308" y="719"/>
                    <a:pt x="312" y="720"/>
                    <a:pt x="310" y="718"/>
                  </a:cubicBezTo>
                  <a:cubicBezTo>
                    <a:pt x="321" y="715"/>
                    <a:pt x="336" y="716"/>
                    <a:pt x="345" y="721"/>
                  </a:cubicBezTo>
                  <a:cubicBezTo>
                    <a:pt x="338" y="723"/>
                    <a:pt x="326" y="726"/>
                    <a:pt x="322" y="721"/>
                  </a:cubicBezTo>
                  <a:close/>
                  <a:moveTo>
                    <a:pt x="351" y="631"/>
                  </a:moveTo>
                  <a:cubicBezTo>
                    <a:pt x="352" y="628"/>
                    <a:pt x="352" y="629"/>
                    <a:pt x="351" y="626"/>
                  </a:cubicBezTo>
                  <a:cubicBezTo>
                    <a:pt x="348" y="626"/>
                    <a:pt x="348" y="628"/>
                    <a:pt x="345" y="627"/>
                  </a:cubicBezTo>
                  <a:cubicBezTo>
                    <a:pt x="343" y="627"/>
                    <a:pt x="345" y="628"/>
                    <a:pt x="345" y="630"/>
                  </a:cubicBezTo>
                  <a:cubicBezTo>
                    <a:pt x="336" y="630"/>
                    <a:pt x="329" y="629"/>
                    <a:pt x="323" y="629"/>
                  </a:cubicBezTo>
                  <a:cubicBezTo>
                    <a:pt x="324" y="625"/>
                    <a:pt x="327" y="629"/>
                    <a:pt x="331" y="628"/>
                  </a:cubicBezTo>
                  <a:cubicBezTo>
                    <a:pt x="331" y="625"/>
                    <a:pt x="329" y="625"/>
                    <a:pt x="327" y="625"/>
                  </a:cubicBezTo>
                  <a:cubicBezTo>
                    <a:pt x="329" y="621"/>
                    <a:pt x="331" y="620"/>
                    <a:pt x="331" y="616"/>
                  </a:cubicBezTo>
                  <a:cubicBezTo>
                    <a:pt x="306" y="614"/>
                    <a:pt x="281" y="616"/>
                    <a:pt x="255" y="614"/>
                  </a:cubicBezTo>
                  <a:cubicBezTo>
                    <a:pt x="251" y="614"/>
                    <a:pt x="243" y="614"/>
                    <a:pt x="241" y="610"/>
                  </a:cubicBezTo>
                  <a:cubicBezTo>
                    <a:pt x="245" y="607"/>
                    <a:pt x="252" y="609"/>
                    <a:pt x="264" y="608"/>
                  </a:cubicBezTo>
                  <a:cubicBezTo>
                    <a:pt x="268" y="608"/>
                    <a:pt x="269" y="608"/>
                    <a:pt x="274" y="609"/>
                  </a:cubicBezTo>
                  <a:cubicBezTo>
                    <a:pt x="278" y="610"/>
                    <a:pt x="281" y="608"/>
                    <a:pt x="285" y="608"/>
                  </a:cubicBezTo>
                  <a:cubicBezTo>
                    <a:pt x="298" y="609"/>
                    <a:pt x="312" y="613"/>
                    <a:pt x="326" y="611"/>
                  </a:cubicBezTo>
                  <a:cubicBezTo>
                    <a:pt x="328" y="611"/>
                    <a:pt x="327" y="607"/>
                    <a:pt x="327" y="606"/>
                  </a:cubicBezTo>
                  <a:cubicBezTo>
                    <a:pt x="332" y="607"/>
                    <a:pt x="341" y="615"/>
                    <a:pt x="345" y="608"/>
                  </a:cubicBezTo>
                  <a:cubicBezTo>
                    <a:pt x="356" y="610"/>
                    <a:pt x="360" y="613"/>
                    <a:pt x="368" y="611"/>
                  </a:cubicBezTo>
                  <a:cubicBezTo>
                    <a:pt x="372" y="616"/>
                    <a:pt x="376" y="614"/>
                    <a:pt x="383" y="616"/>
                  </a:cubicBezTo>
                  <a:cubicBezTo>
                    <a:pt x="377" y="622"/>
                    <a:pt x="363" y="613"/>
                    <a:pt x="353" y="618"/>
                  </a:cubicBezTo>
                  <a:cubicBezTo>
                    <a:pt x="354" y="619"/>
                    <a:pt x="357" y="619"/>
                    <a:pt x="357" y="621"/>
                  </a:cubicBezTo>
                  <a:cubicBezTo>
                    <a:pt x="357" y="625"/>
                    <a:pt x="354" y="625"/>
                    <a:pt x="353" y="628"/>
                  </a:cubicBezTo>
                  <a:cubicBezTo>
                    <a:pt x="360" y="629"/>
                    <a:pt x="370" y="629"/>
                    <a:pt x="376" y="626"/>
                  </a:cubicBezTo>
                  <a:cubicBezTo>
                    <a:pt x="378" y="630"/>
                    <a:pt x="381" y="628"/>
                    <a:pt x="386" y="630"/>
                  </a:cubicBezTo>
                  <a:cubicBezTo>
                    <a:pt x="376" y="634"/>
                    <a:pt x="365" y="631"/>
                    <a:pt x="351" y="631"/>
                  </a:cubicBezTo>
                  <a:close/>
                  <a:moveTo>
                    <a:pt x="365" y="626"/>
                  </a:moveTo>
                  <a:cubicBezTo>
                    <a:pt x="365" y="621"/>
                    <a:pt x="372" y="622"/>
                    <a:pt x="376" y="623"/>
                  </a:cubicBezTo>
                  <a:cubicBezTo>
                    <a:pt x="374" y="626"/>
                    <a:pt x="372" y="626"/>
                    <a:pt x="369" y="628"/>
                  </a:cubicBezTo>
                  <a:cubicBezTo>
                    <a:pt x="370" y="623"/>
                    <a:pt x="368" y="626"/>
                    <a:pt x="365" y="626"/>
                  </a:cubicBezTo>
                  <a:close/>
                  <a:moveTo>
                    <a:pt x="386" y="160"/>
                  </a:moveTo>
                  <a:cubicBezTo>
                    <a:pt x="385" y="158"/>
                    <a:pt x="383" y="158"/>
                    <a:pt x="380" y="158"/>
                  </a:cubicBezTo>
                  <a:cubicBezTo>
                    <a:pt x="379" y="155"/>
                    <a:pt x="383" y="157"/>
                    <a:pt x="381" y="153"/>
                  </a:cubicBezTo>
                  <a:cubicBezTo>
                    <a:pt x="384" y="155"/>
                    <a:pt x="385" y="155"/>
                    <a:pt x="389" y="154"/>
                  </a:cubicBezTo>
                  <a:cubicBezTo>
                    <a:pt x="391" y="156"/>
                    <a:pt x="387" y="158"/>
                    <a:pt x="386" y="160"/>
                  </a:cubicBezTo>
                  <a:close/>
                  <a:moveTo>
                    <a:pt x="584" y="744"/>
                  </a:moveTo>
                  <a:cubicBezTo>
                    <a:pt x="588" y="745"/>
                    <a:pt x="593" y="744"/>
                    <a:pt x="595" y="745"/>
                  </a:cubicBezTo>
                  <a:cubicBezTo>
                    <a:pt x="596" y="751"/>
                    <a:pt x="589" y="750"/>
                    <a:pt x="584" y="750"/>
                  </a:cubicBezTo>
                  <a:cubicBezTo>
                    <a:pt x="583" y="747"/>
                    <a:pt x="584" y="748"/>
                    <a:pt x="584" y="744"/>
                  </a:cubicBezTo>
                  <a:close/>
                  <a:moveTo>
                    <a:pt x="567" y="736"/>
                  </a:moveTo>
                  <a:cubicBezTo>
                    <a:pt x="568" y="731"/>
                    <a:pt x="575" y="734"/>
                    <a:pt x="576" y="738"/>
                  </a:cubicBezTo>
                  <a:cubicBezTo>
                    <a:pt x="566" y="744"/>
                    <a:pt x="555" y="739"/>
                    <a:pt x="541" y="739"/>
                  </a:cubicBezTo>
                  <a:cubicBezTo>
                    <a:pt x="544" y="732"/>
                    <a:pt x="560" y="736"/>
                    <a:pt x="567" y="736"/>
                  </a:cubicBezTo>
                  <a:close/>
                  <a:moveTo>
                    <a:pt x="495" y="733"/>
                  </a:moveTo>
                  <a:cubicBezTo>
                    <a:pt x="493" y="738"/>
                    <a:pt x="484" y="736"/>
                    <a:pt x="479" y="735"/>
                  </a:cubicBezTo>
                  <a:cubicBezTo>
                    <a:pt x="482" y="730"/>
                    <a:pt x="491" y="731"/>
                    <a:pt x="495" y="733"/>
                  </a:cubicBezTo>
                  <a:close/>
                  <a:moveTo>
                    <a:pt x="790" y="727"/>
                  </a:moveTo>
                  <a:cubicBezTo>
                    <a:pt x="791" y="729"/>
                    <a:pt x="789" y="730"/>
                    <a:pt x="787" y="730"/>
                  </a:cubicBezTo>
                  <a:cubicBezTo>
                    <a:pt x="786" y="729"/>
                    <a:pt x="786" y="728"/>
                    <a:pt x="786" y="726"/>
                  </a:cubicBezTo>
                  <a:cubicBezTo>
                    <a:pt x="788" y="726"/>
                    <a:pt x="789" y="726"/>
                    <a:pt x="790" y="727"/>
                  </a:cubicBezTo>
                  <a:close/>
                  <a:moveTo>
                    <a:pt x="421" y="155"/>
                  </a:moveTo>
                  <a:cubicBezTo>
                    <a:pt x="423" y="156"/>
                    <a:pt x="424" y="160"/>
                    <a:pt x="423" y="162"/>
                  </a:cubicBezTo>
                  <a:cubicBezTo>
                    <a:pt x="420" y="161"/>
                    <a:pt x="419" y="157"/>
                    <a:pt x="421" y="155"/>
                  </a:cubicBezTo>
                  <a:close/>
                  <a:moveTo>
                    <a:pt x="414" y="155"/>
                  </a:moveTo>
                  <a:cubicBezTo>
                    <a:pt x="413" y="158"/>
                    <a:pt x="411" y="163"/>
                    <a:pt x="408" y="160"/>
                  </a:cubicBezTo>
                  <a:cubicBezTo>
                    <a:pt x="409" y="157"/>
                    <a:pt x="410" y="155"/>
                    <a:pt x="414" y="155"/>
                  </a:cubicBezTo>
                  <a:close/>
                  <a:moveTo>
                    <a:pt x="404" y="723"/>
                  </a:moveTo>
                  <a:cubicBezTo>
                    <a:pt x="405" y="721"/>
                    <a:pt x="410" y="721"/>
                    <a:pt x="412" y="722"/>
                  </a:cubicBezTo>
                  <a:cubicBezTo>
                    <a:pt x="411" y="726"/>
                    <a:pt x="408" y="722"/>
                    <a:pt x="404" y="723"/>
                  </a:cubicBezTo>
                  <a:close/>
                  <a:moveTo>
                    <a:pt x="414" y="720"/>
                  </a:moveTo>
                  <a:cubicBezTo>
                    <a:pt x="418" y="722"/>
                    <a:pt x="420" y="722"/>
                    <a:pt x="425" y="722"/>
                  </a:cubicBezTo>
                  <a:cubicBezTo>
                    <a:pt x="424" y="725"/>
                    <a:pt x="412" y="726"/>
                    <a:pt x="414" y="720"/>
                  </a:cubicBezTo>
                  <a:close/>
                  <a:moveTo>
                    <a:pt x="434" y="681"/>
                  </a:moveTo>
                  <a:cubicBezTo>
                    <a:pt x="428" y="680"/>
                    <a:pt x="419" y="682"/>
                    <a:pt x="414" y="678"/>
                  </a:cubicBezTo>
                  <a:cubicBezTo>
                    <a:pt x="420" y="670"/>
                    <a:pt x="428" y="674"/>
                    <a:pt x="436" y="679"/>
                  </a:cubicBezTo>
                  <a:cubicBezTo>
                    <a:pt x="439" y="679"/>
                    <a:pt x="441" y="677"/>
                    <a:pt x="444" y="676"/>
                  </a:cubicBezTo>
                  <a:cubicBezTo>
                    <a:pt x="445" y="679"/>
                    <a:pt x="452" y="680"/>
                    <a:pt x="454" y="685"/>
                  </a:cubicBezTo>
                  <a:cubicBezTo>
                    <a:pt x="447" y="690"/>
                    <a:pt x="437" y="687"/>
                    <a:pt x="434" y="681"/>
                  </a:cubicBezTo>
                  <a:close/>
                  <a:moveTo>
                    <a:pt x="440" y="723"/>
                  </a:moveTo>
                  <a:cubicBezTo>
                    <a:pt x="445" y="721"/>
                    <a:pt x="451" y="720"/>
                    <a:pt x="458" y="722"/>
                  </a:cubicBezTo>
                  <a:cubicBezTo>
                    <a:pt x="454" y="728"/>
                    <a:pt x="444" y="724"/>
                    <a:pt x="440" y="723"/>
                  </a:cubicBezTo>
                  <a:close/>
                  <a:moveTo>
                    <a:pt x="478" y="685"/>
                  </a:moveTo>
                  <a:cubicBezTo>
                    <a:pt x="474" y="685"/>
                    <a:pt x="474" y="685"/>
                    <a:pt x="474" y="685"/>
                  </a:cubicBezTo>
                  <a:cubicBezTo>
                    <a:pt x="474" y="684"/>
                    <a:pt x="475" y="683"/>
                    <a:pt x="476" y="683"/>
                  </a:cubicBezTo>
                  <a:cubicBezTo>
                    <a:pt x="476" y="682"/>
                    <a:pt x="476" y="680"/>
                    <a:pt x="475" y="680"/>
                  </a:cubicBezTo>
                  <a:cubicBezTo>
                    <a:pt x="479" y="677"/>
                    <a:pt x="479" y="684"/>
                    <a:pt x="478" y="685"/>
                  </a:cubicBezTo>
                  <a:close/>
                  <a:moveTo>
                    <a:pt x="455" y="633"/>
                  </a:moveTo>
                  <a:cubicBezTo>
                    <a:pt x="448" y="633"/>
                    <a:pt x="446" y="636"/>
                    <a:pt x="443" y="638"/>
                  </a:cubicBezTo>
                  <a:cubicBezTo>
                    <a:pt x="433" y="638"/>
                    <a:pt x="424" y="628"/>
                    <a:pt x="412" y="634"/>
                  </a:cubicBezTo>
                  <a:cubicBezTo>
                    <a:pt x="408" y="633"/>
                    <a:pt x="406" y="631"/>
                    <a:pt x="402" y="631"/>
                  </a:cubicBezTo>
                  <a:cubicBezTo>
                    <a:pt x="407" y="624"/>
                    <a:pt x="421" y="628"/>
                    <a:pt x="434" y="628"/>
                  </a:cubicBezTo>
                  <a:cubicBezTo>
                    <a:pt x="435" y="628"/>
                    <a:pt x="438" y="626"/>
                    <a:pt x="438" y="626"/>
                  </a:cubicBezTo>
                  <a:cubicBezTo>
                    <a:pt x="441" y="626"/>
                    <a:pt x="444" y="629"/>
                    <a:pt x="447" y="630"/>
                  </a:cubicBezTo>
                  <a:cubicBezTo>
                    <a:pt x="452" y="631"/>
                    <a:pt x="455" y="629"/>
                    <a:pt x="461" y="629"/>
                  </a:cubicBezTo>
                  <a:cubicBezTo>
                    <a:pt x="467" y="628"/>
                    <a:pt x="477" y="628"/>
                    <a:pt x="480" y="634"/>
                  </a:cubicBezTo>
                  <a:cubicBezTo>
                    <a:pt x="474" y="635"/>
                    <a:pt x="460" y="640"/>
                    <a:pt x="455" y="633"/>
                  </a:cubicBezTo>
                  <a:close/>
                  <a:moveTo>
                    <a:pt x="508" y="155"/>
                  </a:moveTo>
                  <a:cubicBezTo>
                    <a:pt x="509" y="154"/>
                    <a:pt x="513" y="154"/>
                    <a:pt x="514" y="155"/>
                  </a:cubicBezTo>
                  <a:cubicBezTo>
                    <a:pt x="513" y="158"/>
                    <a:pt x="512" y="159"/>
                    <a:pt x="509" y="160"/>
                  </a:cubicBezTo>
                  <a:cubicBezTo>
                    <a:pt x="509" y="158"/>
                    <a:pt x="507" y="158"/>
                    <a:pt x="508" y="155"/>
                  </a:cubicBezTo>
                  <a:close/>
                  <a:moveTo>
                    <a:pt x="482" y="636"/>
                  </a:moveTo>
                  <a:cubicBezTo>
                    <a:pt x="483" y="635"/>
                    <a:pt x="482" y="635"/>
                    <a:pt x="482" y="634"/>
                  </a:cubicBezTo>
                  <a:cubicBezTo>
                    <a:pt x="483" y="632"/>
                    <a:pt x="488" y="634"/>
                    <a:pt x="493" y="634"/>
                  </a:cubicBezTo>
                  <a:cubicBezTo>
                    <a:pt x="491" y="637"/>
                    <a:pt x="486" y="636"/>
                    <a:pt x="482" y="636"/>
                  </a:cubicBezTo>
                  <a:close/>
                  <a:moveTo>
                    <a:pt x="489" y="679"/>
                  </a:moveTo>
                  <a:cubicBezTo>
                    <a:pt x="489" y="672"/>
                    <a:pt x="498" y="676"/>
                    <a:pt x="508" y="675"/>
                  </a:cubicBezTo>
                  <a:cubicBezTo>
                    <a:pt x="503" y="680"/>
                    <a:pt x="495" y="678"/>
                    <a:pt x="489" y="679"/>
                  </a:cubicBezTo>
                  <a:close/>
                  <a:moveTo>
                    <a:pt x="508" y="635"/>
                  </a:moveTo>
                  <a:cubicBezTo>
                    <a:pt x="513" y="636"/>
                    <a:pt x="517" y="635"/>
                    <a:pt x="521" y="636"/>
                  </a:cubicBezTo>
                  <a:cubicBezTo>
                    <a:pt x="518" y="638"/>
                    <a:pt x="517" y="637"/>
                    <a:pt x="517" y="640"/>
                  </a:cubicBezTo>
                  <a:cubicBezTo>
                    <a:pt x="512" y="641"/>
                    <a:pt x="513" y="639"/>
                    <a:pt x="508" y="639"/>
                  </a:cubicBezTo>
                  <a:lnTo>
                    <a:pt x="508" y="635"/>
                  </a:lnTo>
                  <a:close/>
                  <a:moveTo>
                    <a:pt x="511" y="645"/>
                  </a:moveTo>
                  <a:cubicBezTo>
                    <a:pt x="513" y="640"/>
                    <a:pt x="523" y="646"/>
                    <a:pt x="530" y="645"/>
                  </a:cubicBezTo>
                  <a:cubicBezTo>
                    <a:pt x="524" y="646"/>
                    <a:pt x="517" y="647"/>
                    <a:pt x="511" y="645"/>
                  </a:cubicBezTo>
                  <a:close/>
                  <a:moveTo>
                    <a:pt x="525" y="639"/>
                  </a:moveTo>
                  <a:cubicBezTo>
                    <a:pt x="527" y="641"/>
                    <a:pt x="528" y="638"/>
                    <a:pt x="532" y="639"/>
                  </a:cubicBezTo>
                  <a:cubicBezTo>
                    <a:pt x="533" y="642"/>
                    <a:pt x="524" y="642"/>
                    <a:pt x="525" y="639"/>
                  </a:cubicBezTo>
                  <a:close/>
                  <a:moveTo>
                    <a:pt x="541" y="640"/>
                  </a:moveTo>
                  <a:cubicBezTo>
                    <a:pt x="538" y="639"/>
                    <a:pt x="538" y="637"/>
                    <a:pt x="536" y="640"/>
                  </a:cubicBezTo>
                  <a:cubicBezTo>
                    <a:pt x="534" y="639"/>
                    <a:pt x="534" y="636"/>
                    <a:pt x="530" y="635"/>
                  </a:cubicBezTo>
                  <a:cubicBezTo>
                    <a:pt x="535" y="631"/>
                    <a:pt x="538" y="634"/>
                    <a:pt x="545" y="633"/>
                  </a:cubicBezTo>
                  <a:cubicBezTo>
                    <a:pt x="545" y="637"/>
                    <a:pt x="543" y="639"/>
                    <a:pt x="541" y="640"/>
                  </a:cubicBezTo>
                  <a:close/>
                  <a:moveTo>
                    <a:pt x="766" y="645"/>
                  </a:moveTo>
                  <a:cubicBezTo>
                    <a:pt x="768" y="644"/>
                    <a:pt x="771" y="646"/>
                    <a:pt x="773" y="647"/>
                  </a:cubicBezTo>
                  <a:cubicBezTo>
                    <a:pt x="772" y="649"/>
                    <a:pt x="768" y="648"/>
                    <a:pt x="766" y="648"/>
                  </a:cubicBezTo>
                  <a:lnTo>
                    <a:pt x="766" y="645"/>
                  </a:lnTo>
                  <a:close/>
                  <a:moveTo>
                    <a:pt x="558" y="673"/>
                  </a:moveTo>
                  <a:cubicBezTo>
                    <a:pt x="557" y="671"/>
                    <a:pt x="562" y="674"/>
                    <a:pt x="561" y="670"/>
                  </a:cubicBezTo>
                  <a:cubicBezTo>
                    <a:pt x="563" y="670"/>
                    <a:pt x="563" y="672"/>
                    <a:pt x="566" y="672"/>
                  </a:cubicBezTo>
                  <a:cubicBezTo>
                    <a:pt x="565" y="676"/>
                    <a:pt x="561" y="673"/>
                    <a:pt x="558" y="673"/>
                  </a:cubicBezTo>
                  <a:close/>
                  <a:moveTo>
                    <a:pt x="659" y="658"/>
                  </a:moveTo>
                  <a:cubicBezTo>
                    <a:pt x="663" y="654"/>
                    <a:pt x="675" y="654"/>
                    <a:pt x="680" y="659"/>
                  </a:cubicBezTo>
                  <a:cubicBezTo>
                    <a:pt x="675" y="662"/>
                    <a:pt x="667" y="658"/>
                    <a:pt x="659" y="658"/>
                  </a:cubicBezTo>
                  <a:close/>
                  <a:moveTo>
                    <a:pt x="683" y="682"/>
                  </a:moveTo>
                  <a:cubicBezTo>
                    <a:pt x="683" y="679"/>
                    <a:pt x="686" y="679"/>
                    <a:pt x="687" y="681"/>
                  </a:cubicBezTo>
                  <a:cubicBezTo>
                    <a:pt x="687" y="682"/>
                    <a:pt x="684" y="683"/>
                    <a:pt x="683" y="682"/>
                  </a:cubicBezTo>
                  <a:close/>
                  <a:moveTo>
                    <a:pt x="686" y="660"/>
                  </a:moveTo>
                  <a:cubicBezTo>
                    <a:pt x="687" y="657"/>
                    <a:pt x="689" y="655"/>
                    <a:pt x="690" y="652"/>
                  </a:cubicBezTo>
                  <a:cubicBezTo>
                    <a:pt x="693" y="652"/>
                    <a:pt x="697" y="655"/>
                    <a:pt x="698" y="652"/>
                  </a:cubicBezTo>
                  <a:cubicBezTo>
                    <a:pt x="694" y="649"/>
                    <a:pt x="684" y="653"/>
                    <a:pt x="680" y="650"/>
                  </a:cubicBezTo>
                  <a:cubicBezTo>
                    <a:pt x="679" y="648"/>
                    <a:pt x="679" y="644"/>
                    <a:pt x="680" y="648"/>
                  </a:cubicBezTo>
                  <a:cubicBezTo>
                    <a:pt x="689" y="649"/>
                    <a:pt x="697" y="648"/>
                    <a:pt x="704" y="649"/>
                  </a:cubicBezTo>
                  <a:cubicBezTo>
                    <a:pt x="704" y="656"/>
                    <a:pt x="710" y="657"/>
                    <a:pt x="713" y="659"/>
                  </a:cubicBezTo>
                  <a:cubicBezTo>
                    <a:pt x="706" y="665"/>
                    <a:pt x="694" y="660"/>
                    <a:pt x="686" y="660"/>
                  </a:cubicBezTo>
                  <a:close/>
                  <a:moveTo>
                    <a:pt x="731" y="678"/>
                  </a:moveTo>
                  <a:cubicBezTo>
                    <a:pt x="730" y="677"/>
                    <a:pt x="730" y="675"/>
                    <a:pt x="730" y="673"/>
                  </a:cubicBezTo>
                  <a:cubicBezTo>
                    <a:pt x="732" y="673"/>
                    <a:pt x="733" y="673"/>
                    <a:pt x="734" y="674"/>
                  </a:cubicBezTo>
                  <a:cubicBezTo>
                    <a:pt x="735" y="677"/>
                    <a:pt x="732" y="676"/>
                    <a:pt x="731" y="678"/>
                  </a:cubicBezTo>
                  <a:close/>
                  <a:moveTo>
                    <a:pt x="718" y="659"/>
                  </a:moveTo>
                  <a:cubicBezTo>
                    <a:pt x="722" y="657"/>
                    <a:pt x="715" y="657"/>
                    <a:pt x="715" y="654"/>
                  </a:cubicBezTo>
                  <a:cubicBezTo>
                    <a:pt x="720" y="653"/>
                    <a:pt x="720" y="653"/>
                    <a:pt x="723" y="653"/>
                  </a:cubicBezTo>
                  <a:cubicBezTo>
                    <a:pt x="715" y="642"/>
                    <a:pt x="703" y="650"/>
                    <a:pt x="693" y="643"/>
                  </a:cubicBezTo>
                  <a:cubicBezTo>
                    <a:pt x="691" y="643"/>
                    <a:pt x="693" y="647"/>
                    <a:pt x="689" y="645"/>
                  </a:cubicBezTo>
                  <a:cubicBezTo>
                    <a:pt x="689" y="644"/>
                    <a:pt x="690" y="644"/>
                    <a:pt x="691" y="644"/>
                  </a:cubicBezTo>
                  <a:cubicBezTo>
                    <a:pt x="680" y="636"/>
                    <a:pt x="663" y="645"/>
                    <a:pt x="653" y="641"/>
                  </a:cubicBezTo>
                  <a:cubicBezTo>
                    <a:pt x="651" y="644"/>
                    <a:pt x="646" y="644"/>
                    <a:pt x="641" y="645"/>
                  </a:cubicBezTo>
                  <a:cubicBezTo>
                    <a:pt x="641" y="650"/>
                    <a:pt x="632" y="648"/>
                    <a:pt x="623" y="649"/>
                  </a:cubicBezTo>
                  <a:cubicBezTo>
                    <a:pt x="634" y="652"/>
                    <a:pt x="646" y="653"/>
                    <a:pt x="656" y="656"/>
                  </a:cubicBezTo>
                  <a:cubicBezTo>
                    <a:pt x="652" y="661"/>
                    <a:pt x="642" y="656"/>
                    <a:pt x="635" y="659"/>
                  </a:cubicBezTo>
                  <a:cubicBezTo>
                    <a:pt x="619" y="654"/>
                    <a:pt x="593" y="658"/>
                    <a:pt x="578" y="655"/>
                  </a:cubicBezTo>
                  <a:cubicBezTo>
                    <a:pt x="580" y="651"/>
                    <a:pt x="588" y="654"/>
                    <a:pt x="593" y="653"/>
                  </a:cubicBezTo>
                  <a:cubicBezTo>
                    <a:pt x="595" y="649"/>
                    <a:pt x="586" y="646"/>
                    <a:pt x="584" y="647"/>
                  </a:cubicBezTo>
                  <a:cubicBezTo>
                    <a:pt x="591" y="643"/>
                    <a:pt x="598" y="647"/>
                    <a:pt x="610" y="645"/>
                  </a:cubicBezTo>
                  <a:cubicBezTo>
                    <a:pt x="607" y="641"/>
                    <a:pt x="597" y="645"/>
                    <a:pt x="595" y="641"/>
                  </a:cubicBezTo>
                  <a:cubicBezTo>
                    <a:pt x="589" y="648"/>
                    <a:pt x="581" y="639"/>
                    <a:pt x="573" y="644"/>
                  </a:cubicBezTo>
                  <a:cubicBezTo>
                    <a:pt x="573" y="645"/>
                    <a:pt x="575" y="646"/>
                    <a:pt x="574" y="647"/>
                  </a:cubicBezTo>
                  <a:cubicBezTo>
                    <a:pt x="572" y="647"/>
                    <a:pt x="570" y="647"/>
                    <a:pt x="569" y="646"/>
                  </a:cubicBezTo>
                  <a:cubicBezTo>
                    <a:pt x="569" y="645"/>
                    <a:pt x="570" y="644"/>
                    <a:pt x="572" y="645"/>
                  </a:cubicBezTo>
                  <a:cubicBezTo>
                    <a:pt x="565" y="641"/>
                    <a:pt x="556" y="641"/>
                    <a:pt x="547" y="639"/>
                  </a:cubicBezTo>
                  <a:cubicBezTo>
                    <a:pt x="546" y="630"/>
                    <a:pt x="557" y="637"/>
                    <a:pt x="560" y="632"/>
                  </a:cubicBezTo>
                  <a:cubicBezTo>
                    <a:pt x="562" y="635"/>
                    <a:pt x="564" y="633"/>
                    <a:pt x="568" y="632"/>
                  </a:cubicBezTo>
                  <a:cubicBezTo>
                    <a:pt x="583" y="631"/>
                    <a:pt x="599" y="641"/>
                    <a:pt x="613" y="633"/>
                  </a:cubicBezTo>
                  <a:cubicBezTo>
                    <a:pt x="634" y="635"/>
                    <a:pt x="659" y="634"/>
                    <a:pt x="686" y="634"/>
                  </a:cubicBezTo>
                  <a:cubicBezTo>
                    <a:pt x="702" y="638"/>
                    <a:pt x="731" y="635"/>
                    <a:pt x="751" y="639"/>
                  </a:cubicBezTo>
                  <a:cubicBezTo>
                    <a:pt x="751" y="643"/>
                    <a:pt x="744" y="639"/>
                    <a:pt x="743" y="642"/>
                  </a:cubicBezTo>
                  <a:cubicBezTo>
                    <a:pt x="749" y="645"/>
                    <a:pt x="751" y="641"/>
                    <a:pt x="757" y="645"/>
                  </a:cubicBezTo>
                  <a:cubicBezTo>
                    <a:pt x="755" y="649"/>
                    <a:pt x="746" y="645"/>
                    <a:pt x="749" y="650"/>
                  </a:cubicBezTo>
                  <a:cubicBezTo>
                    <a:pt x="747" y="648"/>
                    <a:pt x="744" y="648"/>
                    <a:pt x="743" y="645"/>
                  </a:cubicBezTo>
                  <a:cubicBezTo>
                    <a:pt x="737" y="650"/>
                    <a:pt x="729" y="648"/>
                    <a:pt x="724" y="652"/>
                  </a:cubicBezTo>
                  <a:cubicBezTo>
                    <a:pt x="739" y="655"/>
                    <a:pt x="754" y="651"/>
                    <a:pt x="765" y="657"/>
                  </a:cubicBezTo>
                  <a:cubicBezTo>
                    <a:pt x="749" y="657"/>
                    <a:pt x="738" y="662"/>
                    <a:pt x="718" y="659"/>
                  </a:cubicBezTo>
                  <a:close/>
                  <a:moveTo>
                    <a:pt x="765" y="657"/>
                  </a:moveTo>
                  <a:cubicBezTo>
                    <a:pt x="767" y="654"/>
                    <a:pt x="772" y="655"/>
                    <a:pt x="775" y="657"/>
                  </a:cubicBezTo>
                  <a:cubicBezTo>
                    <a:pt x="773" y="659"/>
                    <a:pt x="768" y="657"/>
                    <a:pt x="765" y="657"/>
                  </a:cubicBezTo>
                  <a:close/>
                  <a:moveTo>
                    <a:pt x="767" y="685"/>
                  </a:moveTo>
                  <a:cubicBezTo>
                    <a:pt x="769" y="683"/>
                    <a:pt x="773" y="686"/>
                    <a:pt x="777" y="685"/>
                  </a:cubicBezTo>
                  <a:cubicBezTo>
                    <a:pt x="774" y="687"/>
                    <a:pt x="769" y="688"/>
                    <a:pt x="767" y="685"/>
                  </a:cubicBezTo>
                  <a:close/>
                  <a:moveTo>
                    <a:pt x="826" y="147"/>
                  </a:moveTo>
                  <a:cubicBezTo>
                    <a:pt x="823" y="148"/>
                    <a:pt x="824" y="143"/>
                    <a:pt x="822" y="143"/>
                  </a:cubicBezTo>
                  <a:cubicBezTo>
                    <a:pt x="822" y="141"/>
                    <a:pt x="828" y="142"/>
                    <a:pt x="829" y="143"/>
                  </a:cubicBezTo>
                  <a:cubicBezTo>
                    <a:pt x="829" y="145"/>
                    <a:pt x="827" y="146"/>
                    <a:pt x="826" y="147"/>
                  </a:cubicBezTo>
                  <a:close/>
                  <a:moveTo>
                    <a:pt x="822" y="124"/>
                  </a:moveTo>
                  <a:cubicBezTo>
                    <a:pt x="821" y="122"/>
                    <a:pt x="820" y="121"/>
                    <a:pt x="819" y="121"/>
                  </a:cubicBezTo>
                  <a:cubicBezTo>
                    <a:pt x="818" y="118"/>
                    <a:pt x="820" y="118"/>
                    <a:pt x="821" y="116"/>
                  </a:cubicBezTo>
                  <a:cubicBezTo>
                    <a:pt x="819" y="111"/>
                    <a:pt x="814" y="111"/>
                    <a:pt x="809" y="111"/>
                  </a:cubicBezTo>
                  <a:cubicBezTo>
                    <a:pt x="812" y="108"/>
                    <a:pt x="822" y="105"/>
                    <a:pt x="824" y="110"/>
                  </a:cubicBezTo>
                  <a:cubicBezTo>
                    <a:pt x="837" y="113"/>
                    <a:pt x="854" y="106"/>
                    <a:pt x="863" y="111"/>
                  </a:cubicBezTo>
                  <a:cubicBezTo>
                    <a:pt x="857" y="112"/>
                    <a:pt x="854" y="117"/>
                    <a:pt x="845" y="115"/>
                  </a:cubicBezTo>
                  <a:cubicBezTo>
                    <a:pt x="847" y="118"/>
                    <a:pt x="852" y="118"/>
                    <a:pt x="855" y="120"/>
                  </a:cubicBezTo>
                  <a:cubicBezTo>
                    <a:pt x="844" y="123"/>
                    <a:pt x="834" y="119"/>
                    <a:pt x="822" y="124"/>
                  </a:cubicBezTo>
                  <a:close/>
                  <a:moveTo>
                    <a:pt x="843" y="175"/>
                  </a:moveTo>
                  <a:cubicBezTo>
                    <a:pt x="844" y="173"/>
                    <a:pt x="848" y="174"/>
                    <a:pt x="849" y="172"/>
                  </a:cubicBezTo>
                  <a:cubicBezTo>
                    <a:pt x="851" y="173"/>
                    <a:pt x="852" y="174"/>
                    <a:pt x="852" y="176"/>
                  </a:cubicBezTo>
                  <a:cubicBezTo>
                    <a:pt x="849" y="176"/>
                    <a:pt x="847" y="174"/>
                    <a:pt x="843" y="175"/>
                  </a:cubicBezTo>
                  <a:close/>
                  <a:moveTo>
                    <a:pt x="856" y="175"/>
                  </a:moveTo>
                  <a:cubicBezTo>
                    <a:pt x="853" y="169"/>
                    <a:pt x="849" y="169"/>
                    <a:pt x="844" y="167"/>
                  </a:cubicBezTo>
                  <a:cubicBezTo>
                    <a:pt x="847" y="159"/>
                    <a:pt x="865" y="164"/>
                    <a:pt x="871" y="168"/>
                  </a:cubicBezTo>
                  <a:cubicBezTo>
                    <a:pt x="870" y="174"/>
                    <a:pt x="861" y="172"/>
                    <a:pt x="856" y="175"/>
                  </a:cubicBezTo>
                  <a:close/>
                  <a:moveTo>
                    <a:pt x="876" y="696"/>
                  </a:moveTo>
                  <a:cubicBezTo>
                    <a:pt x="877" y="694"/>
                    <a:pt x="882" y="696"/>
                    <a:pt x="884" y="695"/>
                  </a:cubicBezTo>
                  <a:cubicBezTo>
                    <a:pt x="884" y="699"/>
                    <a:pt x="877" y="697"/>
                    <a:pt x="876" y="696"/>
                  </a:cubicBezTo>
                  <a:close/>
                  <a:moveTo>
                    <a:pt x="885" y="696"/>
                  </a:moveTo>
                  <a:cubicBezTo>
                    <a:pt x="888" y="697"/>
                    <a:pt x="887" y="696"/>
                    <a:pt x="890" y="696"/>
                  </a:cubicBezTo>
                  <a:cubicBezTo>
                    <a:pt x="890" y="698"/>
                    <a:pt x="891" y="699"/>
                    <a:pt x="892" y="699"/>
                  </a:cubicBezTo>
                  <a:cubicBezTo>
                    <a:pt x="890" y="701"/>
                    <a:pt x="886" y="698"/>
                    <a:pt x="885" y="696"/>
                  </a:cubicBezTo>
                  <a:close/>
                  <a:moveTo>
                    <a:pt x="900" y="169"/>
                  </a:moveTo>
                  <a:cubicBezTo>
                    <a:pt x="894" y="178"/>
                    <a:pt x="881" y="171"/>
                    <a:pt x="872" y="172"/>
                  </a:cubicBezTo>
                  <a:cubicBezTo>
                    <a:pt x="876" y="165"/>
                    <a:pt x="897" y="164"/>
                    <a:pt x="902" y="170"/>
                  </a:cubicBezTo>
                  <a:cubicBezTo>
                    <a:pt x="901" y="170"/>
                    <a:pt x="901" y="169"/>
                    <a:pt x="900" y="169"/>
                  </a:cubicBezTo>
                  <a:close/>
                  <a:moveTo>
                    <a:pt x="915" y="94"/>
                  </a:moveTo>
                  <a:cubicBezTo>
                    <a:pt x="913" y="92"/>
                    <a:pt x="914" y="91"/>
                    <a:pt x="913" y="87"/>
                  </a:cubicBezTo>
                  <a:cubicBezTo>
                    <a:pt x="918" y="87"/>
                    <a:pt x="918" y="87"/>
                    <a:pt x="918" y="87"/>
                  </a:cubicBezTo>
                  <a:cubicBezTo>
                    <a:pt x="919" y="91"/>
                    <a:pt x="917" y="92"/>
                    <a:pt x="915" y="94"/>
                  </a:cubicBezTo>
                  <a:close/>
                  <a:moveTo>
                    <a:pt x="945" y="692"/>
                  </a:moveTo>
                  <a:cubicBezTo>
                    <a:pt x="941" y="692"/>
                    <a:pt x="940" y="692"/>
                    <a:pt x="937" y="691"/>
                  </a:cubicBezTo>
                  <a:cubicBezTo>
                    <a:pt x="938" y="690"/>
                    <a:pt x="938" y="689"/>
                    <a:pt x="937" y="689"/>
                  </a:cubicBezTo>
                  <a:cubicBezTo>
                    <a:pt x="938" y="688"/>
                    <a:pt x="943" y="691"/>
                    <a:pt x="941" y="687"/>
                  </a:cubicBezTo>
                  <a:cubicBezTo>
                    <a:pt x="941" y="686"/>
                    <a:pt x="943" y="686"/>
                    <a:pt x="944" y="686"/>
                  </a:cubicBezTo>
                  <a:cubicBezTo>
                    <a:pt x="943" y="689"/>
                    <a:pt x="945" y="689"/>
                    <a:pt x="945" y="692"/>
                  </a:cubicBezTo>
                  <a:close/>
                  <a:moveTo>
                    <a:pt x="954" y="688"/>
                  </a:moveTo>
                  <a:cubicBezTo>
                    <a:pt x="957" y="689"/>
                    <a:pt x="957" y="686"/>
                    <a:pt x="958" y="688"/>
                  </a:cubicBezTo>
                  <a:cubicBezTo>
                    <a:pt x="955" y="689"/>
                    <a:pt x="955" y="690"/>
                    <a:pt x="955" y="693"/>
                  </a:cubicBezTo>
                  <a:cubicBezTo>
                    <a:pt x="952" y="692"/>
                    <a:pt x="954" y="690"/>
                    <a:pt x="954" y="688"/>
                  </a:cubicBezTo>
                  <a:close/>
                  <a:moveTo>
                    <a:pt x="958" y="698"/>
                  </a:moveTo>
                  <a:cubicBezTo>
                    <a:pt x="958" y="699"/>
                    <a:pt x="956" y="699"/>
                    <a:pt x="957" y="701"/>
                  </a:cubicBezTo>
                  <a:cubicBezTo>
                    <a:pt x="956" y="701"/>
                    <a:pt x="956" y="699"/>
                    <a:pt x="955" y="699"/>
                  </a:cubicBezTo>
                  <a:cubicBezTo>
                    <a:pt x="956" y="696"/>
                    <a:pt x="958" y="695"/>
                    <a:pt x="958" y="693"/>
                  </a:cubicBezTo>
                  <a:cubicBezTo>
                    <a:pt x="960" y="692"/>
                    <a:pt x="960" y="694"/>
                    <a:pt x="962" y="694"/>
                  </a:cubicBezTo>
                  <a:cubicBezTo>
                    <a:pt x="961" y="695"/>
                    <a:pt x="956" y="695"/>
                    <a:pt x="958" y="698"/>
                  </a:cubicBezTo>
                  <a:close/>
                  <a:moveTo>
                    <a:pt x="1020" y="737"/>
                  </a:moveTo>
                  <a:cubicBezTo>
                    <a:pt x="1019" y="741"/>
                    <a:pt x="1013" y="738"/>
                    <a:pt x="1010" y="738"/>
                  </a:cubicBezTo>
                  <a:cubicBezTo>
                    <a:pt x="1012" y="735"/>
                    <a:pt x="1018" y="734"/>
                    <a:pt x="1020" y="737"/>
                  </a:cubicBezTo>
                  <a:close/>
                  <a:moveTo>
                    <a:pt x="1009" y="736"/>
                  </a:moveTo>
                  <a:cubicBezTo>
                    <a:pt x="1009" y="739"/>
                    <a:pt x="1009" y="739"/>
                    <a:pt x="1009" y="739"/>
                  </a:cubicBezTo>
                  <a:cubicBezTo>
                    <a:pt x="1007" y="739"/>
                    <a:pt x="1007" y="738"/>
                    <a:pt x="1008" y="738"/>
                  </a:cubicBezTo>
                  <a:cubicBezTo>
                    <a:pt x="1006" y="738"/>
                    <a:pt x="998" y="740"/>
                    <a:pt x="992" y="739"/>
                  </a:cubicBezTo>
                  <a:cubicBezTo>
                    <a:pt x="997" y="735"/>
                    <a:pt x="1004" y="735"/>
                    <a:pt x="1009" y="736"/>
                  </a:cubicBezTo>
                  <a:close/>
                  <a:moveTo>
                    <a:pt x="1152" y="688"/>
                  </a:moveTo>
                  <a:cubicBezTo>
                    <a:pt x="1152" y="692"/>
                    <a:pt x="1145" y="693"/>
                    <a:pt x="1144" y="689"/>
                  </a:cubicBezTo>
                  <a:cubicBezTo>
                    <a:pt x="1149" y="688"/>
                    <a:pt x="1149" y="689"/>
                    <a:pt x="1152" y="688"/>
                  </a:cubicBezTo>
                  <a:close/>
                  <a:moveTo>
                    <a:pt x="1007" y="648"/>
                  </a:moveTo>
                  <a:cubicBezTo>
                    <a:pt x="1009" y="646"/>
                    <a:pt x="1022" y="647"/>
                    <a:pt x="1022" y="652"/>
                  </a:cubicBezTo>
                  <a:cubicBezTo>
                    <a:pt x="1016" y="656"/>
                    <a:pt x="1009" y="655"/>
                    <a:pt x="1007" y="648"/>
                  </a:cubicBezTo>
                  <a:close/>
                  <a:moveTo>
                    <a:pt x="1138" y="628"/>
                  </a:moveTo>
                  <a:cubicBezTo>
                    <a:pt x="1140" y="626"/>
                    <a:pt x="1139" y="628"/>
                    <a:pt x="1141" y="628"/>
                  </a:cubicBezTo>
                  <a:cubicBezTo>
                    <a:pt x="1142" y="631"/>
                    <a:pt x="1137" y="631"/>
                    <a:pt x="1138" y="628"/>
                  </a:cubicBezTo>
                  <a:close/>
                  <a:moveTo>
                    <a:pt x="1160" y="635"/>
                  </a:moveTo>
                  <a:cubicBezTo>
                    <a:pt x="1160" y="632"/>
                    <a:pt x="1167" y="634"/>
                    <a:pt x="1166" y="629"/>
                  </a:cubicBezTo>
                  <a:cubicBezTo>
                    <a:pt x="1170" y="629"/>
                    <a:pt x="1174" y="631"/>
                    <a:pt x="1177" y="629"/>
                  </a:cubicBezTo>
                  <a:cubicBezTo>
                    <a:pt x="1174" y="633"/>
                    <a:pt x="1178" y="632"/>
                    <a:pt x="1179" y="636"/>
                  </a:cubicBezTo>
                  <a:cubicBezTo>
                    <a:pt x="1173" y="639"/>
                    <a:pt x="1165" y="638"/>
                    <a:pt x="1160" y="635"/>
                  </a:cubicBezTo>
                  <a:close/>
                  <a:moveTo>
                    <a:pt x="1187" y="638"/>
                  </a:moveTo>
                  <a:cubicBezTo>
                    <a:pt x="1184" y="638"/>
                    <a:pt x="1184" y="636"/>
                    <a:pt x="1181" y="637"/>
                  </a:cubicBezTo>
                  <a:cubicBezTo>
                    <a:pt x="1182" y="632"/>
                    <a:pt x="1192" y="633"/>
                    <a:pt x="1194" y="636"/>
                  </a:cubicBezTo>
                  <a:cubicBezTo>
                    <a:pt x="1189" y="636"/>
                    <a:pt x="1189" y="635"/>
                    <a:pt x="1187" y="638"/>
                  </a:cubicBezTo>
                  <a:close/>
                  <a:moveTo>
                    <a:pt x="64" y="79"/>
                  </a:moveTo>
                  <a:cubicBezTo>
                    <a:pt x="60" y="74"/>
                    <a:pt x="48" y="80"/>
                    <a:pt x="42" y="78"/>
                  </a:cubicBezTo>
                  <a:cubicBezTo>
                    <a:pt x="49" y="80"/>
                    <a:pt x="60" y="85"/>
                    <a:pt x="64" y="79"/>
                  </a:cubicBezTo>
                  <a:close/>
                  <a:moveTo>
                    <a:pt x="733" y="88"/>
                  </a:moveTo>
                  <a:cubicBezTo>
                    <a:pt x="740" y="89"/>
                    <a:pt x="741" y="85"/>
                    <a:pt x="746" y="87"/>
                  </a:cubicBezTo>
                  <a:cubicBezTo>
                    <a:pt x="746" y="84"/>
                    <a:pt x="749" y="87"/>
                    <a:pt x="750" y="83"/>
                  </a:cubicBezTo>
                  <a:cubicBezTo>
                    <a:pt x="746" y="80"/>
                    <a:pt x="742" y="76"/>
                    <a:pt x="734" y="77"/>
                  </a:cubicBezTo>
                  <a:cubicBezTo>
                    <a:pt x="737" y="80"/>
                    <a:pt x="733" y="82"/>
                    <a:pt x="734" y="85"/>
                  </a:cubicBezTo>
                  <a:cubicBezTo>
                    <a:pt x="732" y="85"/>
                    <a:pt x="733" y="82"/>
                    <a:pt x="731" y="82"/>
                  </a:cubicBezTo>
                  <a:cubicBezTo>
                    <a:pt x="732" y="85"/>
                    <a:pt x="727" y="81"/>
                    <a:pt x="728" y="84"/>
                  </a:cubicBezTo>
                  <a:cubicBezTo>
                    <a:pt x="731" y="84"/>
                    <a:pt x="734" y="84"/>
                    <a:pt x="733" y="88"/>
                  </a:cubicBezTo>
                  <a:close/>
                  <a:moveTo>
                    <a:pt x="363" y="106"/>
                  </a:moveTo>
                  <a:cubicBezTo>
                    <a:pt x="362" y="109"/>
                    <a:pt x="362" y="109"/>
                    <a:pt x="364" y="111"/>
                  </a:cubicBezTo>
                  <a:cubicBezTo>
                    <a:pt x="369" y="112"/>
                    <a:pt x="366" y="107"/>
                    <a:pt x="370" y="107"/>
                  </a:cubicBezTo>
                  <a:cubicBezTo>
                    <a:pt x="370" y="111"/>
                    <a:pt x="372" y="113"/>
                    <a:pt x="368" y="114"/>
                  </a:cubicBezTo>
                  <a:cubicBezTo>
                    <a:pt x="365" y="113"/>
                    <a:pt x="362" y="113"/>
                    <a:pt x="360" y="114"/>
                  </a:cubicBezTo>
                  <a:cubicBezTo>
                    <a:pt x="365" y="115"/>
                    <a:pt x="363" y="118"/>
                    <a:pt x="361" y="120"/>
                  </a:cubicBezTo>
                  <a:cubicBezTo>
                    <a:pt x="363" y="122"/>
                    <a:pt x="368" y="120"/>
                    <a:pt x="371" y="121"/>
                  </a:cubicBezTo>
                  <a:cubicBezTo>
                    <a:pt x="372" y="119"/>
                    <a:pt x="368" y="118"/>
                    <a:pt x="370" y="117"/>
                  </a:cubicBezTo>
                  <a:cubicBezTo>
                    <a:pt x="374" y="117"/>
                    <a:pt x="374" y="121"/>
                    <a:pt x="376" y="122"/>
                  </a:cubicBezTo>
                  <a:cubicBezTo>
                    <a:pt x="378" y="122"/>
                    <a:pt x="379" y="120"/>
                    <a:pt x="382" y="121"/>
                  </a:cubicBezTo>
                  <a:cubicBezTo>
                    <a:pt x="383" y="126"/>
                    <a:pt x="386" y="123"/>
                    <a:pt x="390" y="126"/>
                  </a:cubicBezTo>
                  <a:cubicBezTo>
                    <a:pt x="390" y="124"/>
                    <a:pt x="390" y="123"/>
                    <a:pt x="391" y="123"/>
                  </a:cubicBezTo>
                  <a:cubicBezTo>
                    <a:pt x="390" y="124"/>
                    <a:pt x="390" y="127"/>
                    <a:pt x="393" y="127"/>
                  </a:cubicBezTo>
                  <a:cubicBezTo>
                    <a:pt x="405" y="117"/>
                    <a:pt x="416" y="136"/>
                    <a:pt x="429" y="127"/>
                  </a:cubicBezTo>
                  <a:cubicBezTo>
                    <a:pt x="434" y="127"/>
                    <a:pt x="438" y="129"/>
                    <a:pt x="443" y="130"/>
                  </a:cubicBezTo>
                  <a:cubicBezTo>
                    <a:pt x="446" y="129"/>
                    <a:pt x="445" y="125"/>
                    <a:pt x="449" y="126"/>
                  </a:cubicBezTo>
                  <a:cubicBezTo>
                    <a:pt x="452" y="127"/>
                    <a:pt x="455" y="130"/>
                    <a:pt x="459" y="129"/>
                  </a:cubicBezTo>
                  <a:cubicBezTo>
                    <a:pt x="462" y="131"/>
                    <a:pt x="458" y="133"/>
                    <a:pt x="460" y="133"/>
                  </a:cubicBezTo>
                  <a:cubicBezTo>
                    <a:pt x="461" y="132"/>
                    <a:pt x="466" y="134"/>
                    <a:pt x="466" y="130"/>
                  </a:cubicBezTo>
                  <a:cubicBezTo>
                    <a:pt x="465" y="127"/>
                    <a:pt x="460" y="129"/>
                    <a:pt x="456" y="128"/>
                  </a:cubicBezTo>
                  <a:cubicBezTo>
                    <a:pt x="451" y="116"/>
                    <a:pt x="429" y="125"/>
                    <a:pt x="420" y="118"/>
                  </a:cubicBezTo>
                  <a:cubicBezTo>
                    <a:pt x="425" y="108"/>
                    <a:pt x="439" y="123"/>
                    <a:pt x="448" y="117"/>
                  </a:cubicBezTo>
                  <a:cubicBezTo>
                    <a:pt x="450" y="120"/>
                    <a:pt x="452" y="120"/>
                    <a:pt x="456" y="119"/>
                  </a:cubicBezTo>
                  <a:cubicBezTo>
                    <a:pt x="458" y="114"/>
                    <a:pt x="463" y="113"/>
                    <a:pt x="469" y="112"/>
                  </a:cubicBezTo>
                  <a:cubicBezTo>
                    <a:pt x="469" y="116"/>
                    <a:pt x="467" y="116"/>
                    <a:pt x="470" y="118"/>
                  </a:cubicBezTo>
                  <a:cubicBezTo>
                    <a:pt x="474" y="117"/>
                    <a:pt x="481" y="121"/>
                    <a:pt x="485" y="116"/>
                  </a:cubicBezTo>
                  <a:cubicBezTo>
                    <a:pt x="488" y="121"/>
                    <a:pt x="494" y="118"/>
                    <a:pt x="496" y="115"/>
                  </a:cubicBezTo>
                  <a:cubicBezTo>
                    <a:pt x="499" y="115"/>
                    <a:pt x="499" y="121"/>
                    <a:pt x="502" y="118"/>
                  </a:cubicBezTo>
                  <a:cubicBezTo>
                    <a:pt x="501" y="118"/>
                    <a:pt x="501" y="116"/>
                    <a:pt x="502" y="115"/>
                  </a:cubicBezTo>
                  <a:cubicBezTo>
                    <a:pt x="511" y="121"/>
                    <a:pt x="512" y="115"/>
                    <a:pt x="523" y="115"/>
                  </a:cubicBezTo>
                  <a:cubicBezTo>
                    <a:pt x="520" y="111"/>
                    <a:pt x="517" y="107"/>
                    <a:pt x="514" y="104"/>
                  </a:cubicBezTo>
                  <a:cubicBezTo>
                    <a:pt x="500" y="110"/>
                    <a:pt x="482" y="103"/>
                    <a:pt x="467" y="101"/>
                  </a:cubicBezTo>
                  <a:cubicBezTo>
                    <a:pt x="465" y="102"/>
                    <a:pt x="466" y="104"/>
                    <a:pt x="463" y="104"/>
                  </a:cubicBezTo>
                  <a:cubicBezTo>
                    <a:pt x="461" y="104"/>
                    <a:pt x="461" y="102"/>
                    <a:pt x="458" y="102"/>
                  </a:cubicBezTo>
                  <a:cubicBezTo>
                    <a:pt x="446" y="108"/>
                    <a:pt x="439" y="97"/>
                    <a:pt x="425" y="98"/>
                  </a:cubicBezTo>
                  <a:cubicBezTo>
                    <a:pt x="425" y="100"/>
                    <a:pt x="425" y="102"/>
                    <a:pt x="423" y="102"/>
                  </a:cubicBezTo>
                  <a:cubicBezTo>
                    <a:pt x="400" y="105"/>
                    <a:pt x="376" y="99"/>
                    <a:pt x="348" y="102"/>
                  </a:cubicBezTo>
                  <a:cubicBezTo>
                    <a:pt x="351" y="107"/>
                    <a:pt x="356" y="105"/>
                    <a:pt x="363" y="106"/>
                  </a:cubicBezTo>
                  <a:close/>
                  <a:moveTo>
                    <a:pt x="388" y="115"/>
                  </a:moveTo>
                  <a:cubicBezTo>
                    <a:pt x="385" y="117"/>
                    <a:pt x="378" y="116"/>
                    <a:pt x="376" y="115"/>
                  </a:cubicBezTo>
                  <a:cubicBezTo>
                    <a:pt x="380" y="112"/>
                    <a:pt x="382" y="115"/>
                    <a:pt x="388" y="115"/>
                  </a:cubicBezTo>
                  <a:close/>
                  <a:moveTo>
                    <a:pt x="378" y="108"/>
                  </a:moveTo>
                  <a:cubicBezTo>
                    <a:pt x="378" y="111"/>
                    <a:pt x="375" y="110"/>
                    <a:pt x="375" y="112"/>
                  </a:cubicBezTo>
                  <a:cubicBezTo>
                    <a:pt x="374" y="111"/>
                    <a:pt x="374" y="109"/>
                    <a:pt x="374" y="108"/>
                  </a:cubicBezTo>
                  <a:lnTo>
                    <a:pt x="378" y="108"/>
                  </a:lnTo>
                  <a:close/>
                  <a:moveTo>
                    <a:pt x="663" y="130"/>
                  </a:moveTo>
                  <a:cubicBezTo>
                    <a:pt x="668" y="129"/>
                    <a:pt x="673" y="129"/>
                    <a:pt x="676" y="126"/>
                  </a:cubicBezTo>
                  <a:cubicBezTo>
                    <a:pt x="673" y="126"/>
                    <a:pt x="670" y="126"/>
                    <a:pt x="668" y="128"/>
                  </a:cubicBezTo>
                  <a:cubicBezTo>
                    <a:pt x="668" y="127"/>
                    <a:pt x="668" y="126"/>
                    <a:pt x="667" y="126"/>
                  </a:cubicBezTo>
                  <a:cubicBezTo>
                    <a:pt x="664" y="125"/>
                    <a:pt x="663" y="129"/>
                    <a:pt x="661" y="127"/>
                  </a:cubicBezTo>
                  <a:cubicBezTo>
                    <a:pt x="660" y="129"/>
                    <a:pt x="663" y="128"/>
                    <a:pt x="663" y="130"/>
                  </a:cubicBezTo>
                  <a:close/>
                  <a:moveTo>
                    <a:pt x="550" y="137"/>
                  </a:moveTo>
                  <a:cubicBezTo>
                    <a:pt x="553" y="136"/>
                    <a:pt x="554" y="141"/>
                    <a:pt x="556" y="137"/>
                  </a:cubicBezTo>
                  <a:cubicBezTo>
                    <a:pt x="554" y="137"/>
                    <a:pt x="548" y="134"/>
                    <a:pt x="550" y="137"/>
                  </a:cubicBezTo>
                  <a:close/>
                  <a:moveTo>
                    <a:pt x="158" y="140"/>
                  </a:moveTo>
                  <a:cubicBezTo>
                    <a:pt x="159" y="141"/>
                    <a:pt x="162" y="141"/>
                    <a:pt x="164" y="142"/>
                  </a:cubicBezTo>
                  <a:cubicBezTo>
                    <a:pt x="164" y="140"/>
                    <a:pt x="158" y="137"/>
                    <a:pt x="158" y="140"/>
                  </a:cubicBezTo>
                  <a:close/>
                  <a:moveTo>
                    <a:pt x="175" y="144"/>
                  </a:moveTo>
                  <a:cubicBezTo>
                    <a:pt x="185" y="141"/>
                    <a:pt x="194" y="148"/>
                    <a:pt x="205" y="147"/>
                  </a:cubicBezTo>
                  <a:cubicBezTo>
                    <a:pt x="211" y="146"/>
                    <a:pt x="217" y="146"/>
                    <a:pt x="222" y="147"/>
                  </a:cubicBezTo>
                  <a:cubicBezTo>
                    <a:pt x="223" y="144"/>
                    <a:pt x="227" y="144"/>
                    <a:pt x="229" y="141"/>
                  </a:cubicBezTo>
                  <a:cubicBezTo>
                    <a:pt x="205" y="139"/>
                    <a:pt x="182" y="141"/>
                    <a:pt x="166" y="141"/>
                  </a:cubicBezTo>
                  <a:cubicBezTo>
                    <a:pt x="168" y="143"/>
                    <a:pt x="173" y="142"/>
                    <a:pt x="175" y="144"/>
                  </a:cubicBezTo>
                  <a:close/>
                  <a:moveTo>
                    <a:pt x="638" y="148"/>
                  </a:moveTo>
                  <a:cubicBezTo>
                    <a:pt x="639" y="145"/>
                    <a:pt x="635" y="147"/>
                    <a:pt x="636" y="144"/>
                  </a:cubicBezTo>
                  <a:cubicBezTo>
                    <a:pt x="640" y="146"/>
                    <a:pt x="648" y="144"/>
                    <a:pt x="648" y="150"/>
                  </a:cubicBezTo>
                  <a:cubicBezTo>
                    <a:pt x="656" y="149"/>
                    <a:pt x="659" y="150"/>
                    <a:pt x="663" y="151"/>
                  </a:cubicBezTo>
                  <a:cubicBezTo>
                    <a:pt x="659" y="156"/>
                    <a:pt x="653" y="152"/>
                    <a:pt x="651" y="159"/>
                  </a:cubicBezTo>
                  <a:cubicBezTo>
                    <a:pt x="655" y="160"/>
                    <a:pt x="654" y="156"/>
                    <a:pt x="657" y="156"/>
                  </a:cubicBezTo>
                  <a:cubicBezTo>
                    <a:pt x="659" y="157"/>
                    <a:pt x="656" y="158"/>
                    <a:pt x="658" y="159"/>
                  </a:cubicBezTo>
                  <a:cubicBezTo>
                    <a:pt x="664" y="155"/>
                    <a:pt x="676" y="152"/>
                    <a:pt x="682" y="151"/>
                  </a:cubicBezTo>
                  <a:cubicBezTo>
                    <a:pt x="681" y="151"/>
                    <a:pt x="680" y="151"/>
                    <a:pt x="680" y="151"/>
                  </a:cubicBezTo>
                  <a:cubicBezTo>
                    <a:pt x="685" y="151"/>
                    <a:pt x="685" y="151"/>
                    <a:pt x="685" y="151"/>
                  </a:cubicBezTo>
                  <a:cubicBezTo>
                    <a:pt x="685" y="152"/>
                    <a:pt x="686" y="152"/>
                    <a:pt x="686" y="154"/>
                  </a:cubicBezTo>
                  <a:cubicBezTo>
                    <a:pt x="689" y="155"/>
                    <a:pt x="690" y="155"/>
                    <a:pt x="696" y="155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704" y="149"/>
                    <a:pt x="715" y="154"/>
                    <a:pt x="723" y="155"/>
                  </a:cubicBezTo>
                  <a:cubicBezTo>
                    <a:pt x="725" y="154"/>
                    <a:pt x="727" y="153"/>
                    <a:pt x="728" y="151"/>
                  </a:cubicBezTo>
                  <a:cubicBezTo>
                    <a:pt x="720" y="146"/>
                    <a:pt x="711" y="147"/>
                    <a:pt x="706" y="139"/>
                  </a:cubicBezTo>
                  <a:cubicBezTo>
                    <a:pt x="704" y="141"/>
                    <a:pt x="700" y="139"/>
                    <a:pt x="698" y="141"/>
                  </a:cubicBezTo>
                  <a:cubicBezTo>
                    <a:pt x="700" y="141"/>
                    <a:pt x="704" y="144"/>
                    <a:pt x="702" y="145"/>
                  </a:cubicBezTo>
                  <a:cubicBezTo>
                    <a:pt x="693" y="147"/>
                    <a:pt x="683" y="145"/>
                    <a:pt x="674" y="141"/>
                  </a:cubicBezTo>
                  <a:cubicBezTo>
                    <a:pt x="673" y="142"/>
                    <a:pt x="673" y="143"/>
                    <a:pt x="672" y="144"/>
                  </a:cubicBezTo>
                  <a:cubicBezTo>
                    <a:pt x="665" y="144"/>
                    <a:pt x="652" y="140"/>
                    <a:pt x="646" y="144"/>
                  </a:cubicBezTo>
                  <a:cubicBezTo>
                    <a:pt x="643" y="144"/>
                    <a:pt x="646" y="139"/>
                    <a:pt x="644" y="141"/>
                  </a:cubicBezTo>
                  <a:cubicBezTo>
                    <a:pt x="640" y="142"/>
                    <a:pt x="632" y="143"/>
                    <a:pt x="628" y="140"/>
                  </a:cubicBezTo>
                  <a:cubicBezTo>
                    <a:pt x="628" y="143"/>
                    <a:pt x="626" y="144"/>
                    <a:pt x="621" y="144"/>
                  </a:cubicBezTo>
                  <a:cubicBezTo>
                    <a:pt x="623" y="150"/>
                    <a:pt x="634" y="145"/>
                    <a:pt x="638" y="148"/>
                  </a:cubicBezTo>
                  <a:close/>
                  <a:moveTo>
                    <a:pt x="725" y="153"/>
                  </a:moveTo>
                  <a:cubicBezTo>
                    <a:pt x="722" y="154"/>
                    <a:pt x="722" y="152"/>
                    <a:pt x="720" y="151"/>
                  </a:cubicBezTo>
                  <a:cubicBezTo>
                    <a:pt x="721" y="148"/>
                    <a:pt x="726" y="149"/>
                    <a:pt x="725" y="153"/>
                  </a:cubicBezTo>
                  <a:close/>
                  <a:moveTo>
                    <a:pt x="188" y="156"/>
                  </a:moveTo>
                  <a:cubicBezTo>
                    <a:pt x="189" y="153"/>
                    <a:pt x="190" y="158"/>
                    <a:pt x="191" y="158"/>
                  </a:cubicBezTo>
                  <a:cubicBezTo>
                    <a:pt x="191" y="157"/>
                    <a:pt x="191" y="157"/>
                    <a:pt x="192" y="157"/>
                  </a:cubicBezTo>
                  <a:cubicBezTo>
                    <a:pt x="192" y="155"/>
                    <a:pt x="192" y="155"/>
                    <a:pt x="192" y="155"/>
                  </a:cubicBezTo>
                  <a:cubicBezTo>
                    <a:pt x="186" y="156"/>
                    <a:pt x="193" y="150"/>
                    <a:pt x="188" y="150"/>
                  </a:cubicBezTo>
                  <a:cubicBezTo>
                    <a:pt x="188" y="151"/>
                    <a:pt x="189" y="152"/>
                    <a:pt x="189" y="152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187" y="154"/>
                    <a:pt x="187" y="155"/>
                    <a:pt x="188" y="156"/>
                  </a:cubicBezTo>
                  <a:close/>
                  <a:moveTo>
                    <a:pt x="150" y="204"/>
                  </a:moveTo>
                  <a:cubicBezTo>
                    <a:pt x="151" y="206"/>
                    <a:pt x="152" y="208"/>
                    <a:pt x="154" y="208"/>
                  </a:cubicBezTo>
                  <a:cubicBezTo>
                    <a:pt x="163" y="204"/>
                    <a:pt x="165" y="213"/>
                    <a:pt x="171" y="212"/>
                  </a:cubicBezTo>
                  <a:cubicBezTo>
                    <a:pt x="172" y="212"/>
                    <a:pt x="171" y="215"/>
                    <a:pt x="173" y="215"/>
                  </a:cubicBezTo>
                  <a:cubicBezTo>
                    <a:pt x="173" y="213"/>
                    <a:pt x="174" y="212"/>
                    <a:pt x="176" y="212"/>
                  </a:cubicBezTo>
                  <a:cubicBezTo>
                    <a:pt x="176" y="212"/>
                    <a:pt x="177" y="213"/>
                    <a:pt x="177" y="212"/>
                  </a:cubicBezTo>
                  <a:cubicBezTo>
                    <a:pt x="173" y="210"/>
                    <a:pt x="177" y="206"/>
                    <a:pt x="176" y="202"/>
                  </a:cubicBezTo>
                  <a:cubicBezTo>
                    <a:pt x="174" y="202"/>
                    <a:pt x="172" y="201"/>
                    <a:pt x="170" y="201"/>
                  </a:cubicBezTo>
                  <a:cubicBezTo>
                    <a:pt x="169" y="202"/>
                    <a:pt x="170" y="204"/>
                    <a:pt x="168" y="205"/>
                  </a:cubicBezTo>
                  <a:cubicBezTo>
                    <a:pt x="160" y="203"/>
                    <a:pt x="147" y="201"/>
                    <a:pt x="141" y="204"/>
                  </a:cubicBezTo>
                  <a:cubicBezTo>
                    <a:pt x="143" y="205"/>
                    <a:pt x="146" y="207"/>
                    <a:pt x="150" y="204"/>
                  </a:cubicBezTo>
                  <a:close/>
                  <a:moveTo>
                    <a:pt x="37" y="656"/>
                  </a:moveTo>
                  <a:cubicBezTo>
                    <a:pt x="40" y="659"/>
                    <a:pt x="43" y="664"/>
                    <a:pt x="39" y="669"/>
                  </a:cubicBezTo>
                  <a:cubicBezTo>
                    <a:pt x="43" y="676"/>
                    <a:pt x="49" y="670"/>
                    <a:pt x="58" y="671"/>
                  </a:cubicBezTo>
                  <a:cubicBezTo>
                    <a:pt x="57" y="668"/>
                    <a:pt x="59" y="668"/>
                    <a:pt x="60" y="667"/>
                  </a:cubicBezTo>
                  <a:cubicBezTo>
                    <a:pt x="54" y="667"/>
                    <a:pt x="49" y="667"/>
                    <a:pt x="49" y="662"/>
                  </a:cubicBezTo>
                  <a:cubicBezTo>
                    <a:pt x="55" y="660"/>
                    <a:pt x="59" y="662"/>
                    <a:pt x="63" y="660"/>
                  </a:cubicBezTo>
                  <a:cubicBezTo>
                    <a:pt x="59" y="654"/>
                    <a:pt x="42" y="659"/>
                    <a:pt x="37" y="656"/>
                  </a:cubicBezTo>
                  <a:close/>
                  <a:moveTo>
                    <a:pt x="1195" y="668"/>
                  </a:moveTo>
                  <a:cubicBezTo>
                    <a:pt x="1197" y="668"/>
                    <a:pt x="1193" y="669"/>
                    <a:pt x="1194" y="670"/>
                  </a:cubicBezTo>
                  <a:cubicBezTo>
                    <a:pt x="1196" y="670"/>
                    <a:pt x="1196" y="670"/>
                    <a:pt x="1196" y="670"/>
                  </a:cubicBezTo>
                  <a:cubicBezTo>
                    <a:pt x="1196" y="670"/>
                    <a:pt x="1197" y="670"/>
                    <a:pt x="1196" y="669"/>
                  </a:cubicBezTo>
                  <a:cubicBezTo>
                    <a:pt x="1196" y="668"/>
                    <a:pt x="1201" y="665"/>
                    <a:pt x="1195" y="668"/>
                  </a:cubicBezTo>
                  <a:close/>
                  <a:moveTo>
                    <a:pt x="851" y="735"/>
                  </a:moveTo>
                  <a:cubicBezTo>
                    <a:pt x="855" y="736"/>
                    <a:pt x="854" y="732"/>
                    <a:pt x="856" y="731"/>
                  </a:cubicBezTo>
                  <a:cubicBezTo>
                    <a:pt x="858" y="731"/>
                    <a:pt x="857" y="735"/>
                    <a:pt x="858" y="736"/>
                  </a:cubicBezTo>
                  <a:cubicBezTo>
                    <a:pt x="863" y="736"/>
                    <a:pt x="860" y="732"/>
                    <a:pt x="859" y="731"/>
                  </a:cubicBezTo>
                  <a:cubicBezTo>
                    <a:pt x="863" y="730"/>
                    <a:pt x="864" y="732"/>
                    <a:pt x="867" y="731"/>
                  </a:cubicBezTo>
                  <a:cubicBezTo>
                    <a:pt x="862" y="724"/>
                    <a:pt x="853" y="729"/>
                    <a:pt x="849" y="728"/>
                  </a:cubicBezTo>
                  <a:cubicBezTo>
                    <a:pt x="848" y="730"/>
                    <a:pt x="847" y="731"/>
                    <a:pt x="849" y="732"/>
                  </a:cubicBezTo>
                  <a:cubicBezTo>
                    <a:pt x="847" y="732"/>
                    <a:pt x="846" y="733"/>
                    <a:pt x="845" y="734"/>
                  </a:cubicBezTo>
                  <a:cubicBezTo>
                    <a:pt x="847" y="734"/>
                    <a:pt x="846" y="737"/>
                    <a:pt x="848" y="736"/>
                  </a:cubicBezTo>
                  <a:cubicBezTo>
                    <a:pt x="848" y="736"/>
                    <a:pt x="850" y="731"/>
                    <a:pt x="851" y="735"/>
                  </a:cubicBezTo>
                  <a:close/>
                  <a:moveTo>
                    <a:pt x="1094" y="735"/>
                  </a:moveTo>
                  <a:cubicBezTo>
                    <a:pt x="1095" y="733"/>
                    <a:pt x="1096" y="736"/>
                    <a:pt x="1097" y="734"/>
                  </a:cubicBezTo>
                  <a:cubicBezTo>
                    <a:pt x="1097" y="735"/>
                    <a:pt x="1098" y="735"/>
                    <a:pt x="1098" y="734"/>
                  </a:cubicBezTo>
                  <a:cubicBezTo>
                    <a:pt x="1095" y="733"/>
                    <a:pt x="1101" y="733"/>
                    <a:pt x="1099" y="731"/>
                  </a:cubicBezTo>
                  <a:cubicBezTo>
                    <a:pt x="1098" y="731"/>
                    <a:pt x="1096" y="730"/>
                    <a:pt x="1095" y="731"/>
                  </a:cubicBezTo>
                  <a:cubicBezTo>
                    <a:pt x="1098" y="732"/>
                    <a:pt x="1091" y="734"/>
                    <a:pt x="1094" y="735"/>
                  </a:cubicBezTo>
                  <a:close/>
                  <a:moveTo>
                    <a:pt x="1125" y="745"/>
                  </a:moveTo>
                  <a:cubicBezTo>
                    <a:pt x="1123" y="745"/>
                    <a:pt x="1123" y="744"/>
                    <a:pt x="1122" y="743"/>
                  </a:cubicBezTo>
                  <a:cubicBezTo>
                    <a:pt x="1123" y="741"/>
                    <a:pt x="1123" y="739"/>
                    <a:pt x="1125" y="738"/>
                  </a:cubicBezTo>
                  <a:cubicBezTo>
                    <a:pt x="1118" y="739"/>
                    <a:pt x="1114" y="737"/>
                    <a:pt x="1110" y="740"/>
                  </a:cubicBezTo>
                  <a:cubicBezTo>
                    <a:pt x="1113" y="741"/>
                    <a:pt x="1120" y="739"/>
                    <a:pt x="1122" y="740"/>
                  </a:cubicBezTo>
                  <a:cubicBezTo>
                    <a:pt x="1123" y="747"/>
                    <a:pt x="1115" y="748"/>
                    <a:pt x="1108" y="750"/>
                  </a:cubicBezTo>
                  <a:cubicBezTo>
                    <a:pt x="1115" y="752"/>
                    <a:pt x="1121" y="750"/>
                    <a:pt x="1130" y="749"/>
                  </a:cubicBezTo>
                  <a:cubicBezTo>
                    <a:pt x="1128" y="744"/>
                    <a:pt x="1142" y="748"/>
                    <a:pt x="1142" y="743"/>
                  </a:cubicBezTo>
                  <a:cubicBezTo>
                    <a:pt x="1139" y="743"/>
                    <a:pt x="1130" y="741"/>
                    <a:pt x="1125" y="745"/>
                  </a:cubicBezTo>
                  <a:close/>
                  <a:moveTo>
                    <a:pt x="518" y="787"/>
                  </a:moveTo>
                  <a:cubicBezTo>
                    <a:pt x="502" y="780"/>
                    <a:pt x="472" y="790"/>
                    <a:pt x="458" y="780"/>
                  </a:cubicBezTo>
                  <a:cubicBezTo>
                    <a:pt x="457" y="779"/>
                    <a:pt x="459" y="778"/>
                    <a:pt x="459" y="777"/>
                  </a:cubicBezTo>
                  <a:cubicBezTo>
                    <a:pt x="443" y="774"/>
                    <a:pt x="427" y="777"/>
                    <a:pt x="414" y="778"/>
                  </a:cubicBezTo>
                  <a:cubicBezTo>
                    <a:pt x="409" y="778"/>
                    <a:pt x="403" y="776"/>
                    <a:pt x="399" y="778"/>
                  </a:cubicBezTo>
                  <a:cubicBezTo>
                    <a:pt x="396" y="779"/>
                    <a:pt x="396" y="781"/>
                    <a:pt x="393" y="781"/>
                  </a:cubicBezTo>
                  <a:cubicBezTo>
                    <a:pt x="390" y="782"/>
                    <a:pt x="387" y="779"/>
                    <a:pt x="384" y="780"/>
                  </a:cubicBezTo>
                  <a:cubicBezTo>
                    <a:pt x="386" y="780"/>
                    <a:pt x="389" y="783"/>
                    <a:pt x="387" y="784"/>
                  </a:cubicBezTo>
                  <a:cubicBezTo>
                    <a:pt x="380" y="785"/>
                    <a:pt x="368" y="781"/>
                    <a:pt x="360" y="783"/>
                  </a:cubicBezTo>
                  <a:cubicBezTo>
                    <a:pt x="363" y="779"/>
                    <a:pt x="354" y="781"/>
                    <a:pt x="355" y="776"/>
                  </a:cubicBezTo>
                  <a:cubicBezTo>
                    <a:pt x="343" y="775"/>
                    <a:pt x="334" y="773"/>
                    <a:pt x="323" y="775"/>
                  </a:cubicBezTo>
                  <a:cubicBezTo>
                    <a:pt x="325" y="775"/>
                    <a:pt x="325" y="776"/>
                    <a:pt x="325" y="778"/>
                  </a:cubicBezTo>
                  <a:cubicBezTo>
                    <a:pt x="314" y="780"/>
                    <a:pt x="305" y="767"/>
                    <a:pt x="291" y="773"/>
                  </a:cubicBezTo>
                  <a:cubicBezTo>
                    <a:pt x="291" y="777"/>
                    <a:pt x="295" y="776"/>
                    <a:pt x="293" y="780"/>
                  </a:cubicBezTo>
                  <a:cubicBezTo>
                    <a:pt x="288" y="778"/>
                    <a:pt x="275" y="779"/>
                    <a:pt x="275" y="772"/>
                  </a:cubicBezTo>
                  <a:cubicBezTo>
                    <a:pt x="266" y="772"/>
                    <a:pt x="257" y="771"/>
                    <a:pt x="245" y="771"/>
                  </a:cubicBezTo>
                  <a:cubicBezTo>
                    <a:pt x="243" y="781"/>
                    <a:pt x="233" y="772"/>
                    <a:pt x="225" y="776"/>
                  </a:cubicBezTo>
                  <a:cubicBezTo>
                    <a:pt x="227" y="771"/>
                    <a:pt x="221" y="773"/>
                    <a:pt x="219" y="771"/>
                  </a:cubicBezTo>
                  <a:cubicBezTo>
                    <a:pt x="219" y="768"/>
                    <a:pt x="219" y="768"/>
                    <a:pt x="219" y="768"/>
                  </a:cubicBezTo>
                  <a:cubicBezTo>
                    <a:pt x="199" y="764"/>
                    <a:pt x="177" y="762"/>
                    <a:pt x="154" y="762"/>
                  </a:cubicBezTo>
                  <a:cubicBezTo>
                    <a:pt x="152" y="764"/>
                    <a:pt x="149" y="768"/>
                    <a:pt x="145" y="766"/>
                  </a:cubicBezTo>
                  <a:cubicBezTo>
                    <a:pt x="145" y="763"/>
                    <a:pt x="147" y="763"/>
                    <a:pt x="145" y="761"/>
                  </a:cubicBezTo>
                  <a:cubicBezTo>
                    <a:pt x="136" y="759"/>
                    <a:pt x="125" y="757"/>
                    <a:pt x="117" y="756"/>
                  </a:cubicBezTo>
                  <a:cubicBezTo>
                    <a:pt x="102" y="755"/>
                    <a:pt x="90" y="761"/>
                    <a:pt x="78" y="761"/>
                  </a:cubicBezTo>
                  <a:cubicBezTo>
                    <a:pt x="77" y="761"/>
                    <a:pt x="74" y="759"/>
                    <a:pt x="73" y="759"/>
                  </a:cubicBezTo>
                  <a:cubicBezTo>
                    <a:pt x="62" y="758"/>
                    <a:pt x="52" y="765"/>
                    <a:pt x="44" y="768"/>
                  </a:cubicBezTo>
                  <a:cubicBezTo>
                    <a:pt x="43" y="771"/>
                    <a:pt x="45" y="772"/>
                    <a:pt x="43" y="774"/>
                  </a:cubicBezTo>
                  <a:cubicBezTo>
                    <a:pt x="37" y="777"/>
                    <a:pt x="25" y="777"/>
                    <a:pt x="19" y="779"/>
                  </a:cubicBezTo>
                  <a:cubicBezTo>
                    <a:pt x="27" y="781"/>
                    <a:pt x="33" y="780"/>
                    <a:pt x="43" y="780"/>
                  </a:cubicBezTo>
                  <a:cubicBezTo>
                    <a:pt x="44" y="782"/>
                    <a:pt x="41" y="781"/>
                    <a:pt x="41" y="784"/>
                  </a:cubicBezTo>
                  <a:cubicBezTo>
                    <a:pt x="55" y="785"/>
                    <a:pt x="76" y="777"/>
                    <a:pt x="88" y="785"/>
                  </a:cubicBezTo>
                  <a:cubicBezTo>
                    <a:pt x="72" y="787"/>
                    <a:pt x="43" y="789"/>
                    <a:pt x="27" y="796"/>
                  </a:cubicBezTo>
                  <a:cubicBezTo>
                    <a:pt x="34" y="797"/>
                    <a:pt x="40" y="796"/>
                    <a:pt x="45" y="794"/>
                  </a:cubicBezTo>
                  <a:cubicBezTo>
                    <a:pt x="45" y="796"/>
                    <a:pt x="46" y="796"/>
                    <a:pt x="46" y="798"/>
                  </a:cubicBezTo>
                  <a:cubicBezTo>
                    <a:pt x="61" y="795"/>
                    <a:pt x="82" y="798"/>
                    <a:pt x="96" y="793"/>
                  </a:cubicBezTo>
                  <a:cubicBezTo>
                    <a:pt x="118" y="793"/>
                    <a:pt x="141" y="791"/>
                    <a:pt x="164" y="794"/>
                  </a:cubicBezTo>
                  <a:cubicBezTo>
                    <a:pt x="174" y="796"/>
                    <a:pt x="183" y="797"/>
                    <a:pt x="194" y="797"/>
                  </a:cubicBezTo>
                  <a:cubicBezTo>
                    <a:pt x="211" y="797"/>
                    <a:pt x="246" y="806"/>
                    <a:pt x="255" y="797"/>
                  </a:cubicBezTo>
                  <a:cubicBezTo>
                    <a:pt x="251" y="794"/>
                    <a:pt x="245" y="793"/>
                    <a:pt x="241" y="791"/>
                  </a:cubicBezTo>
                  <a:cubicBezTo>
                    <a:pt x="261" y="788"/>
                    <a:pt x="281" y="799"/>
                    <a:pt x="303" y="790"/>
                  </a:cubicBezTo>
                  <a:cubicBezTo>
                    <a:pt x="307" y="790"/>
                    <a:pt x="307" y="793"/>
                    <a:pt x="309" y="793"/>
                  </a:cubicBezTo>
                  <a:cubicBezTo>
                    <a:pt x="316" y="787"/>
                    <a:pt x="335" y="794"/>
                    <a:pt x="345" y="789"/>
                  </a:cubicBezTo>
                  <a:cubicBezTo>
                    <a:pt x="344" y="785"/>
                    <a:pt x="338" y="788"/>
                    <a:pt x="339" y="783"/>
                  </a:cubicBezTo>
                  <a:cubicBezTo>
                    <a:pt x="341" y="783"/>
                    <a:pt x="343" y="782"/>
                    <a:pt x="344" y="780"/>
                  </a:cubicBezTo>
                  <a:cubicBezTo>
                    <a:pt x="345" y="783"/>
                    <a:pt x="347" y="785"/>
                    <a:pt x="351" y="783"/>
                  </a:cubicBezTo>
                  <a:cubicBezTo>
                    <a:pt x="353" y="786"/>
                    <a:pt x="353" y="791"/>
                    <a:pt x="356" y="793"/>
                  </a:cubicBezTo>
                  <a:cubicBezTo>
                    <a:pt x="361" y="794"/>
                    <a:pt x="361" y="794"/>
                    <a:pt x="366" y="794"/>
                  </a:cubicBezTo>
                  <a:cubicBezTo>
                    <a:pt x="366" y="797"/>
                    <a:pt x="362" y="795"/>
                    <a:pt x="363" y="798"/>
                  </a:cubicBezTo>
                  <a:cubicBezTo>
                    <a:pt x="376" y="794"/>
                    <a:pt x="389" y="795"/>
                    <a:pt x="404" y="793"/>
                  </a:cubicBezTo>
                  <a:cubicBezTo>
                    <a:pt x="400" y="789"/>
                    <a:pt x="391" y="794"/>
                    <a:pt x="387" y="788"/>
                  </a:cubicBezTo>
                  <a:cubicBezTo>
                    <a:pt x="399" y="787"/>
                    <a:pt x="416" y="780"/>
                    <a:pt x="419" y="792"/>
                  </a:cubicBezTo>
                  <a:cubicBezTo>
                    <a:pt x="419" y="790"/>
                    <a:pt x="417" y="797"/>
                    <a:pt x="417" y="796"/>
                  </a:cubicBezTo>
                  <a:cubicBezTo>
                    <a:pt x="424" y="809"/>
                    <a:pt x="458" y="807"/>
                    <a:pt x="467" y="802"/>
                  </a:cubicBezTo>
                  <a:cubicBezTo>
                    <a:pt x="466" y="800"/>
                    <a:pt x="466" y="798"/>
                    <a:pt x="463" y="797"/>
                  </a:cubicBezTo>
                  <a:cubicBezTo>
                    <a:pt x="484" y="792"/>
                    <a:pt x="515" y="805"/>
                    <a:pt x="534" y="797"/>
                  </a:cubicBezTo>
                  <a:cubicBezTo>
                    <a:pt x="533" y="792"/>
                    <a:pt x="547" y="796"/>
                    <a:pt x="548" y="790"/>
                  </a:cubicBezTo>
                  <a:cubicBezTo>
                    <a:pt x="537" y="789"/>
                    <a:pt x="527" y="782"/>
                    <a:pt x="518" y="787"/>
                  </a:cubicBezTo>
                  <a:close/>
                  <a:moveTo>
                    <a:pt x="153" y="789"/>
                  </a:moveTo>
                  <a:cubicBezTo>
                    <a:pt x="156" y="787"/>
                    <a:pt x="157" y="791"/>
                    <a:pt x="161" y="790"/>
                  </a:cubicBezTo>
                  <a:cubicBezTo>
                    <a:pt x="161" y="793"/>
                    <a:pt x="152" y="793"/>
                    <a:pt x="153" y="789"/>
                  </a:cubicBezTo>
                  <a:close/>
                  <a:moveTo>
                    <a:pt x="175" y="791"/>
                  </a:moveTo>
                  <a:cubicBezTo>
                    <a:pt x="175" y="789"/>
                    <a:pt x="179" y="787"/>
                    <a:pt x="181" y="789"/>
                  </a:cubicBezTo>
                  <a:cubicBezTo>
                    <a:pt x="180" y="790"/>
                    <a:pt x="177" y="791"/>
                    <a:pt x="175" y="791"/>
                  </a:cubicBezTo>
                  <a:close/>
                  <a:moveTo>
                    <a:pt x="286" y="787"/>
                  </a:moveTo>
                  <a:cubicBezTo>
                    <a:pt x="285" y="786"/>
                    <a:pt x="285" y="784"/>
                    <a:pt x="283" y="783"/>
                  </a:cubicBezTo>
                  <a:cubicBezTo>
                    <a:pt x="287" y="780"/>
                    <a:pt x="299" y="778"/>
                    <a:pt x="300" y="785"/>
                  </a:cubicBezTo>
                  <a:cubicBezTo>
                    <a:pt x="295" y="785"/>
                    <a:pt x="291" y="786"/>
                    <a:pt x="286" y="787"/>
                  </a:cubicBezTo>
                  <a:close/>
                  <a:moveTo>
                    <a:pt x="316" y="789"/>
                  </a:moveTo>
                  <a:cubicBezTo>
                    <a:pt x="313" y="789"/>
                    <a:pt x="312" y="787"/>
                    <a:pt x="309" y="788"/>
                  </a:cubicBezTo>
                  <a:cubicBezTo>
                    <a:pt x="307" y="787"/>
                    <a:pt x="317" y="784"/>
                    <a:pt x="316" y="789"/>
                  </a:cubicBezTo>
                  <a:close/>
                  <a:moveTo>
                    <a:pt x="961" y="761"/>
                  </a:moveTo>
                  <a:cubicBezTo>
                    <a:pt x="958" y="761"/>
                    <a:pt x="960" y="755"/>
                    <a:pt x="956" y="756"/>
                  </a:cubicBezTo>
                  <a:cubicBezTo>
                    <a:pt x="955" y="760"/>
                    <a:pt x="960" y="762"/>
                    <a:pt x="961" y="761"/>
                  </a:cubicBezTo>
                  <a:close/>
                  <a:moveTo>
                    <a:pt x="605" y="793"/>
                  </a:moveTo>
                  <a:cubicBezTo>
                    <a:pt x="604" y="794"/>
                    <a:pt x="602" y="794"/>
                    <a:pt x="601" y="795"/>
                  </a:cubicBezTo>
                  <a:cubicBezTo>
                    <a:pt x="599" y="791"/>
                    <a:pt x="595" y="793"/>
                    <a:pt x="589" y="793"/>
                  </a:cubicBezTo>
                  <a:cubicBezTo>
                    <a:pt x="590" y="796"/>
                    <a:pt x="584" y="792"/>
                    <a:pt x="585" y="796"/>
                  </a:cubicBezTo>
                  <a:cubicBezTo>
                    <a:pt x="593" y="800"/>
                    <a:pt x="602" y="794"/>
                    <a:pt x="602" y="799"/>
                  </a:cubicBezTo>
                  <a:cubicBezTo>
                    <a:pt x="607" y="796"/>
                    <a:pt x="612" y="803"/>
                    <a:pt x="615" y="799"/>
                  </a:cubicBezTo>
                  <a:cubicBezTo>
                    <a:pt x="609" y="800"/>
                    <a:pt x="609" y="794"/>
                    <a:pt x="605" y="793"/>
                  </a:cubicBezTo>
                  <a:close/>
                  <a:moveTo>
                    <a:pt x="933" y="808"/>
                  </a:moveTo>
                  <a:cubicBezTo>
                    <a:pt x="935" y="808"/>
                    <a:pt x="936" y="808"/>
                    <a:pt x="936" y="806"/>
                  </a:cubicBezTo>
                  <a:cubicBezTo>
                    <a:pt x="933" y="807"/>
                    <a:pt x="932" y="806"/>
                    <a:pt x="931" y="805"/>
                  </a:cubicBezTo>
                  <a:cubicBezTo>
                    <a:pt x="930" y="808"/>
                    <a:pt x="926" y="804"/>
                    <a:pt x="924" y="807"/>
                  </a:cubicBezTo>
                  <a:cubicBezTo>
                    <a:pt x="925" y="804"/>
                    <a:pt x="916" y="804"/>
                    <a:pt x="913" y="806"/>
                  </a:cubicBezTo>
                  <a:cubicBezTo>
                    <a:pt x="911" y="804"/>
                    <a:pt x="911" y="805"/>
                    <a:pt x="908" y="806"/>
                  </a:cubicBezTo>
                  <a:cubicBezTo>
                    <a:pt x="908" y="804"/>
                    <a:pt x="911" y="805"/>
                    <a:pt x="909" y="803"/>
                  </a:cubicBezTo>
                  <a:cubicBezTo>
                    <a:pt x="908" y="802"/>
                    <a:pt x="907" y="803"/>
                    <a:pt x="907" y="802"/>
                  </a:cubicBezTo>
                  <a:cubicBezTo>
                    <a:pt x="903" y="803"/>
                    <a:pt x="904" y="805"/>
                    <a:pt x="900" y="803"/>
                  </a:cubicBezTo>
                  <a:cubicBezTo>
                    <a:pt x="900" y="806"/>
                    <a:pt x="897" y="805"/>
                    <a:pt x="896" y="806"/>
                  </a:cubicBezTo>
                  <a:cubicBezTo>
                    <a:pt x="896" y="802"/>
                    <a:pt x="885" y="806"/>
                    <a:pt x="888" y="802"/>
                  </a:cubicBezTo>
                  <a:cubicBezTo>
                    <a:pt x="884" y="802"/>
                    <a:pt x="884" y="806"/>
                    <a:pt x="880" y="805"/>
                  </a:cubicBezTo>
                  <a:cubicBezTo>
                    <a:pt x="880" y="804"/>
                    <a:pt x="881" y="803"/>
                    <a:pt x="881" y="803"/>
                  </a:cubicBezTo>
                  <a:cubicBezTo>
                    <a:pt x="876" y="802"/>
                    <a:pt x="873" y="805"/>
                    <a:pt x="868" y="802"/>
                  </a:cubicBezTo>
                  <a:cubicBezTo>
                    <a:pt x="868" y="805"/>
                    <a:pt x="865" y="802"/>
                    <a:pt x="861" y="804"/>
                  </a:cubicBezTo>
                  <a:cubicBezTo>
                    <a:pt x="861" y="801"/>
                    <a:pt x="858" y="801"/>
                    <a:pt x="856" y="801"/>
                  </a:cubicBezTo>
                  <a:cubicBezTo>
                    <a:pt x="855" y="805"/>
                    <a:pt x="860" y="799"/>
                    <a:pt x="860" y="804"/>
                  </a:cubicBezTo>
                  <a:cubicBezTo>
                    <a:pt x="854" y="804"/>
                    <a:pt x="850" y="802"/>
                    <a:pt x="850" y="807"/>
                  </a:cubicBezTo>
                  <a:cubicBezTo>
                    <a:pt x="862" y="811"/>
                    <a:pt x="873" y="812"/>
                    <a:pt x="885" y="812"/>
                  </a:cubicBezTo>
                  <a:cubicBezTo>
                    <a:pt x="891" y="804"/>
                    <a:pt x="903" y="812"/>
                    <a:pt x="909" y="817"/>
                  </a:cubicBezTo>
                  <a:cubicBezTo>
                    <a:pt x="912" y="815"/>
                    <a:pt x="913" y="817"/>
                    <a:pt x="917" y="817"/>
                  </a:cubicBezTo>
                  <a:cubicBezTo>
                    <a:pt x="916" y="821"/>
                    <a:pt x="924" y="821"/>
                    <a:pt x="926" y="819"/>
                  </a:cubicBezTo>
                  <a:cubicBezTo>
                    <a:pt x="925" y="819"/>
                    <a:pt x="925" y="817"/>
                    <a:pt x="924" y="817"/>
                  </a:cubicBezTo>
                  <a:cubicBezTo>
                    <a:pt x="931" y="813"/>
                    <a:pt x="943" y="817"/>
                    <a:pt x="947" y="812"/>
                  </a:cubicBezTo>
                  <a:cubicBezTo>
                    <a:pt x="942" y="811"/>
                    <a:pt x="935" y="812"/>
                    <a:pt x="933" y="808"/>
                  </a:cubicBezTo>
                  <a:close/>
                  <a:moveTo>
                    <a:pt x="1010" y="805"/>
                  </a:moveTo>
                  <a:cubicBezTo>
                    <a:pt x="1010" y="804"/>
                    <a:pt x="1011" y="804"/>
                    <a:pt x="1010" y="803"/>
                  </a:cubicBezTo>
                  <a:cubicBezTo>
                    <a:pt x="999" y="803"/>
                    <a:pt x="981" y="800"/>
                    <a:pt x="974" y="805"/>
                  </a:cubicBezTo>
                  <a:cubicBezTo>
                    <a:pt x="975" y="806"/>
                    <a:pt x="976" y="808"/>
                    <a:pt x="976" y="810"/>
                  </a:cubicBezTo>
                  <a:cubicBezTo>
                    <a:pt x="973" y="811"/>
                    <a:pt x="973" y="813"/>
                    <a:pt x="971" y="813"/>
                  </a:cubicBezTo>
                  <a:cubicBezTo>
                    <a:pt x="973" y="813"/>
                    <a:pt x="971" y="814"/>
                    <a:pt x="971" y="816"/>
                  </a:cubicBezTo>
                  <a:cubicBezTo>
                    <a:pt x="997" y="820"/>
                    <a:pt x="1029" y="816"/>
                    <a:pt x="1052" y="811"/>
                  </a:cubicBezTo>
                  <a:cubicBezTo>
                    <a:pt x="1031" y="815"/>
                    <a:pt x="1026" y="800"/>
                    <a:pt x="1010" y="805"/>
                  </a:cubicBezTo>
                  <a:close/>
                  <a:moveTo>
                    <a:pt x="448" y="77"/>
                  </a:moveTo>
                  <a:cubicBezTo>
                    <a:pt x="445" y="77"/>
                    <a:pt x="443" y="77"/>
                    <a:pt x="443" y="79"/>
                  </a:cubicBezTo>
                  <a:cubicBezTo>
                    <a:pt x="447" y="81"/>
                    <a:pt x="449" y="88"/>
                    <a:pt x="454" y="86"/>
                  </a:cubicBezTo>
                  <a:cubicBezTo>
                    <a:pt x="456" y="82"/>
                    <a:pt x="454" y="82"/>
                    <a:pt x="453" y="78"/>
                  </a:cubicBezTo>
                  <a:cubicBezTo>
                    <a:pt x="455" y="76"/>
                    <a:pt x="458" y="75"/>
                    <a:pt x="459" y="72"/>
                  </a:cubicBezTo>
                  <a:cubicBezTo>
                    <a:pt x="463" y="73"/>
                    <a:pt x="463" y="74"/>
                    <a:pt x="468" y="73"/>
                  </a:cubicBezTo>
                  <a:cubicBezTo>
                    <a:pt x="468" y="71"/>
                    <a:pt x="469" y="69"/>
                    <a:pt x="470" y="68"/>
                  </a:cubicBezTo>
                  <a:cubicBezTo>
                    <a:pt x="472" y="72"/>
                    <a:pt x="481" y="71"/>
                    <a:pt x="479" y="67"/>
                  </a:cubicBezTo>
                  <a:cubicBezTo>
                    <a:pt x="477" y="64"/>
                    <a:pt x="478" y="70"/>
                    <a:pt x="475" y="69"/>
                  </a:cubicBezTo>
                  <a:cubicBezTo>
                    <a:pt x="475" y="67"/>
                    <a:pt x="476" y="66"/>
                    <a:pt x="477" y="65"/>
                  </a:cubicBezTo>
                  <a:cubicBezTo>
                    <a:pt x="481" y="67"/>
                    <a:pt x="486" y="65"/>
                    <a:pt x="490" y="70"/>
                  </a:cubicBezTo>
                  <a:cubicBezTo>
                    <a:pt x="490" y="82"/>
                    <a:pt x="475" y="74"/>
                    <a:pt x="469" y="79"/>
                  </a:cubicBezTo>
                  <a:cubicBezTo>
                    <a:pt x="471" y="81"/>
                    <a:pt x="474" y="81"/>
                    <a:pt x="476" y="82"/>
                  </a:cubicBezTo>
                  <a:cubicBezTo>
                    <a:pt x="475" y="84"/>
                    <a:pt x="475" y="86"/>
                    <a:pt x="478" y="87"/>
                  </a:cubicBezTo>
                  <a:cubicBezTo>
                    <a:pt x="481" y="86"/>
                    <a:pt x="481" y="82"/>
                    <a:pt x="484" y="81"/>
                  </a:cubicBezTo>
                  <a:cubicBezTo>
                    <a:pt x="497" y="90"/>
                    <a:pt x="514" y="80"/>
                    <a:pt x="530" y="84"/>
                  </a:cubicBezTo>
                  <a:cubicBezTo>
                    <a:pt x="532" y="82"/>
                    <a:pt x="531" y="81"/>
                    <a:pt x="532" y="79"/>
                  </a:cubicBezTo>
                  <a:cubicBezTo>
                    <a:pt x="530" y="75"/>
                    <a:pt x="523" y="74"/>
                    <a:pt x="524" y="69"/>
                  </a:cubicBezTo>
                  <a:cubicBezTo>
                    <a:pt x="529" y="69"/>
                    <a:pt x="528" y="69"/>
                    <a:pt x="532" y="67"/>
                  </a:cubicBezTo>
                  <a:cubicBezTo>
                    <a:pt x="534" y="70"/>
                    <a:pt x="533" y="73"/>
                    <a:pt x="535" y="79"/>
                  </a:cubicBezTo>
                  <a:cubicBezTo>
                    <a:pt x="539" y="80"/>
                    <a:pt x="541" y="81"/>
                    <a:pt x="546" y="78"/>
                  </a:cubicBezTo>
                  <a:cubicBezTo>
                    <a:pt x="547" y="76"/>
                    <a:pt x="544" y="76"/>
                    <a:pt x="545" y="73"/>
                  </a:cubicBezTo>
                  <a:cubicBezTo>
                    <a:pt x="542" y="72"/>
                    <a:pt x="539" y="72"/>
                    <a:pt x="538" y="69"/>
                  </a:cubicBezTo>
                  <a:cubicBezTo>
                    <a:pt x="542" y="69"/>
                    <a:pt x="540" y="65"/>
                    <a:pt x="544" y="65"/>
                  </a:cubicBezTo>
                  <a:cubicBezTo>
                    <a:pt x="547" y="67"/>
                    <a:pt x="551" y="68"/>
                    <a:pt x="557" y="67"/>
                  </a:cubicBezTo>
                  <a:cubicBezTo>
                    <a:pt x="554" y="60"/>
                    <a:pt x="544" y="62"/>
                    <a:pt x="535" y="61"/>
                  </a:cubicBezTo>
                  <a:cubicBezTo>
                    <a:pt x="515" y="59"/>
                    <a:pt x="494" y="57"/>
                    <a:pt x="475" y="57"/>
                  </a:cubicBezTo>
                  <a:cubicBezTo>
                    <a:pt x="475" y="59"/>
                    <a:pt x="476" y="59"/>
                    <a:pt x="475" y="60"/>
                  </a:cubicBezTo>
                  <a:cubicBezTo>
                    <a:pt x="467" y="61"/>
                    <a:pt x="459" y="59"/>
                    <a:pt x="457" y="64"/>
                  </a:cubicBezTo>
                  <a:cubicBezTo>
                    <a:pt x="458" y="61"/>
                    <a:pt x="461" y="65"/>
                    <a:pt x="462" y="65"/>
                  </a:cubicBezTo>
                  <a:cubicBezTo>
                    <a:pt x="454" y="69"/>
                    <a:pt x="444" y="62"/>
                    <a:pt x="437" y="68"/>
                  </a:cubicBezTo>
                  <a:cubicBezTo>
                    <a:pt x="439" y="70"/>
                    <a:pt x="442" y="71"/>
                    <a:pt x="446" y="71"/>
                  </a:cubicBezTo>
                  <a:cubicBezTo>
                    <a:pt x="446" y="73"/>
                    <a:pt x="448" y="75"/>
                    <a:pt x="448" y="77"/>
                  </a:cubicBezTo>
                  <a:close/>
                  <a:moveTo>
                    <a:pt x="488" y="60"/>
                  </a:moveTo>
                  <a:cubicBezTo>
                    <a:pt x="489" y="60"/>
                    <a:pt x="490" y="61"/>
                    <a:pt x="491" y="61"/>
                  </a:cubicBezTo>
                  <a:cubicBezTo>
                    <a:pt x="491" y="62"/>
                    <a:pt x="490" y="63"/>
                    <a:pt x="490" y="65"/>
                  </a:cubicBezTo>
                  <a:cubicBezTo>
                    <a:pt x="487" y="65"/>
                    <a:pt x="486" y="61"/>
                    <a:pt x="488" y="60"/>
                  </a:cubicBezTo>
                  <a:close/>
                  <a:moveTo>
                    <a:pt x="574" y="69"/>
                  </a:moveTo>
                  <a:cubicBezTo>
                    <a:pt x="577" y="71"/>
                    <a:pt x="583" y="70"/>
                    <a:pt x="584" y="72"/>
                  </a:cubicBezTo>
                  <a:cubicBezTo>
                    <a:pt x="584" y="73"/>
                    <a:pt x="581" y="77"/>
                    <a:pt x="580" y="74"/>
                  </a:cubicBezTo>
                  <a:cubicBezTo>
                    <a:pt x="580" y="73"/>
                    <a:pt x="581" y="73"/>
                    <a:pt x="582" y="72"/>
                  </a:cubicBezTo>
                  <a:cubicBezTo>
                    <a:pt x="578" y="70"/>
                    <a:pt x="579" y="74"/>
                    <a:pt x="576" y="75"/>
                  </a:cubicBezTo>
                  <a:cubicBezTo>
                    <a:pt x="579" y="76"/>
                    <a:pt x="581" y="78"/>
                    <a:pt x="578" y="81"/>
                  </a:cubicBezTo>
                  <a:cubicBezTo>
                    <a:pt x="578" y="83"/>
                    <a:pt x="579" y="83"/>
                    <a:pt x="579" y="85"/>
                  </a:cubicBezTo>
                  <a:cubicBezTo>
                    <a:pt x="583" y="84"/>
                    <a:pt x="587" y="87"/>
                    <a:pt x="590" y="85"/>
                  </a:cubicBezTo>
                  <a:cubicBezTo>
                    <a:pt x="591" y="79"/>
                    <a:pt x="587" y="78"/>
                    <a:pt x="584" y="76"/>
                  </a:cubicBezTo>
                  <a:cubicBezTo>
                    <a:pt x="590" y="77"/>
                    <a:pt x="592" y="74"/>
                    <a:pt x="595" y="72"/>
                  </a:cubicBezTo>
                  <a:cubicBezTo>
                    <a:pt x="595" y="75"/>
                    <a:pt x="596" y="76"/>
                    <a:pt x="599" y="76"/>
                  </a:cubicBezTo>
                  <a:cubicBezTo>
                    <a:pt x="601" y="69"/>
                    <a:pt x="595" y="72"/>
                    <a:pt x="597" y="68"/>
                  </a:cubicBezTo>
                  <a:cubicBezTo>
                    <a:pt x="591" y="66"/>
                    <a:pt x="595" y="70"/>
                    <a:pt x="590" y="71"/>
                  </a:cubicBezTo>
                  <a:cubicBezTo>
                    <a:pt x="589" y="68"/>
                    <a:pt x="592" y="69"/>
                    <a:pt x="592" y="66"/>
                  </a:cubicBezTo>
                  <a:cubicBezTo>
                    <a:pt x="581" y="67"/>
                    <a:pt x="579" y="63"/>
                    <a:pt x="584" y="55"/>
                  </a:cubicBezTo>
                  <a:cubicBezTo>
                    <a:pt x="578" y="54"/>
                    <a:pt x="568" y="56"/>
                    <a:pt x="562" y="59"/>
                  </a:cubicBezTo>
                  <a:cubicBezTo>
                    <a:pt x="570" y="59"/>
                    <a:pt x="577" y="62"/>
                    <a:pt x="574" y="69"/>
                  </a:cubicBezTo>
                  <a:close/>
                  <a:moveTo>
                    <a:pt x="414" y="86"/>
                  </a:moveTo>
                  <a:cubicBezTo>
                    <a:pt x="414" y="83"/>
                    <a:pt x="416" y="82"/>
                    <a:pt x="417" y="81"/>
                  </a:cubicBezTo>
                  <a:cubicBezTo>
                    <a:pt x="420" y="85"/>
                    <a:pt x="427" y="83"/>
                    <a:pt x="430" y="86"/>
                  </a:cubicBezTo>
                  <a:cubicBezTo>
                    <a:pt x="432" y="83"/>
                    <a:pt x="436" y="82"/>
                    <a:pt x="439" y="80"/>
                  </a:cubicBezTo>
                  <a:cubicBezTo>
                    <a:pt x="436" y="66"/>
                    <a:pt x="429" y="72"/>
                    <a:pt x="419" y="76"/>
                  </a:cubicBezTo>
                  <a:cubicBezTo>
                    <a:pt x="418" y="79"/>
                    <a:pt x="422" y="76"/>
                    <a:pt x="422" y="78"/>
                  </a:cubicBezTo>
                  <a:cubicBezTo>
                    <a:pt x="415" y="79"/>
                    <a:pt x="410" y="78"/>
                    <a:pt x="405" y="77"/>
                  </a:cubicBezTo>
                  <a:cubicBezTo>
                    <a:pt x="404" y="78"/>
                    <a:pt x="406" y="83"/>
                    <a:pt x="407" y="86"/>
                  </a:cubicBezTo>
                  <a:cubicBezTo>
                    <a:pt x="407" y="85"/>
                    <a:pt x="412" y="84"/>
                    <a:pt x="414" y="86"/>
                  </a:cubicBezTo>
                  <a:close/>
                  <a:moveTo>
                    <a:pt x="304" y="102"/>
                  </a:moveTo>
                  <a:cubicBezTo>
                    <a:pt x="305" y="103"/>
                    <a:pt x="307" y="103"/>
                    <a:pt x="306" y="106"/>
                  </a:cubicBezTo>
                  <a:cubicBezTo>
                    <a:pt x="307" y="109"/>
                    <a:pt x="302" y="105"/>
                    <a:pt x="302" y="108"/>
                  </a:cubicBezTo>
                  <a:cubicBezTo>
                    <a:pt x="306" y="110"/>
                    <a:pt x="319" y="112"/>
                    <a:pt x="318" y="104"/>
                  </a:cubicBezTo>
                  <a:cubicBezTo>
                    <a:pt x="309" y="97"/>
                    <a:pt x="298" y="98"/>
                    <a:pt x="285" y="99"/>
                  </a:cubicBezTo>
                  <a:cubicBezTo>
                    <a:pt x="293" y="99"/>
                    <a:pt x="299" y="103"/>
                    <a:pt x="304" y="102"/>
                  </a:cubicBezTo>
                  <a:close/>
                  <a:moveTo>
                    <a:pt x="677" y="125"/>
                  </a:moveTo>
                  <a:cubicBezTo>
                    <a:pt x="681" y="131"/>
                    <a:pt x="693" y="135"/>
                    <a:pt x="693" y="126"/>
                  </a:cubicBezTo>
                  <a:cubicBezTo>
                    <a:pt x="687" y="122"/>
                    <a:pt x="682" y="125"/>
                    <a:pt x="677" y="125"/>
                  </a:cubicBezTo>
                  <a:close/>
                  <a:moveTo>
                    <a:pt x="717" y="126"/>
                  </a:moveTo>
                  <a:cubicBezTo>
                    <a:pt x="715" y="123"/>
                    <a:pt x="711" y="123"/>
                    <a:pt x="707" y="123"/>
                  </a:cubicBezTo>
                  <a:cubicBezTo>
                    <a:pt x="708" y="128"/>
                    <a:pt x="705" y="128"/>
                    <a:pt x="703" y="130"/>
                  </a:cubicBezTo>
                  <a:cubicBezTo>
                    <a:pt x="705" y="132"/>
                    <a:pt x="708" y="134"/>
                    <a:pt x="713" y="135"/>
                  </a:cubicBezTo>
                  <a:cubicBezTo>
                    <a:pt x="713" y="131"/>
                    <a:pt x="714" y="128"/>
                    <a:pt x="717" y="126"/>
                  </a:cubicBezTo>
                  <a:close/>
                  <a:moveTo>
                    <a:pt x="49" y="134"/>
                  </a:moveTo>
                  <a:cubicBezTo>
                    <a:pt x="51" y="141"/>
                    <a:pt x="63" y="138"/>
                    <a:pt x="66" y="144"/>
                  </a:cubicBezTo>
                  <a:cubicBezTo>
                    <a:pt x="61" y="145"/>
                    <a:pt x="59" y="148"/>
                    <a:pt x="57" y="151"/>
                  </a:cubicBezTo>
                  <a:cubicBezTo>
                    <a:pt x="59" y="157"/>
                    <a:pt x="70" y="153"/>
                    <a:pt x="68" y="163"/>
                  </a:cubicBezTo>
                  <a:cubicBezTo>
                    <a:pt x="71" y="161"/>
                    <a:pt x="70" y="165"/>
                    <a:pt x="73" y="164"/>
                  </a:cubicBezTo>
                  <a:cubicBezTo>
                    <a:pt x="76" y="162"/>
                    <a:pt x="69" y="160"/>
                    <a:pt x="72" y="159"/>
                  </a:cubicBezTo>
                  <a:cubicBezTo>
                    <a:pt x="81" y="158"/>
                    <a:pt x="91" y="158"/>
                    <a:pt x="99" y="156"/>
                  </a:cubicBezTo>
                  <a:cubicBezTo>
                    <a:pt x="97" y="154"/>
                    <a:pt x="93" y="153"/>
                    <a:pt x="92" y="151"/>
                  </a:cubicBezTo>
                  <a:cubicBezTo>
                    <a:pt x="100" y="148"/>
                    <a:pt x="110" y="148"/>
                    <a:pt x="117" y="154"/>
                  </a:cubicBezTo>
                  <a:cubicBezTo>
                    <a:pt x="117" y="152"/>
                    <a:pt x="121" y="153"/>
                    <a:pt x="122" y="151"/>
                  </a:cubicBezTo>
                  <a:cubicBezTo>
                    <a:pt x="110" y="146"/>
                    <a:pt x="97" y="136"/>
                    <a:pt x="80" y="139"/>
                  </a:cubicBezTo>
                  <a:cubicBezTo>
                    <a:pt x="75" y="135"/>
                    <a:pt x="48" y="121"/>
                    <a:pt x="49" y="134"/>
                  </a:cubicBezTo>
                  <a:close/>
                  <a:moveTo>
                    <a:pt x="85" y="149"/>
                  </a:moveTo>
                  <a:cubicBezTo>
                    <a:pt x="84" y="151"/>
                    <a:pt x="80" y="149"/>
                    <a:pt x="78" y="148"/>
                  </a:cubicBezTo>
                  <a:cubicBezTo>
                    <a:pt x="79" y="144"/>
                    <a:pt x="83" y="148"/>
                    <a:pt x="85" y="149"/>
                  </a:cubicBezTo>
                  <a:close/>
                  <a:moveTo>
                    <a:pt x="72" y="610"/>
                  </a:moveTo>
                  <a:cubicBezTo>
                    <a:pt x="70" y="610"/>
                    <a:pt x="70" y="609"/>
                    <a:pt x="70" y="608"/>
                  </a:cubicBezTo>
                  <a:cubicBezTo>
                    <a:pt x="59" y="607"/>
                    <a:pt x="52" y="607"/>
                    <a:pt x="48" y="611"/>
                  </a:cubicBezTo>
                  <a:cubicBezTo>
                    <a:pt x="57" y="613"/>
                    <a:pt x="65" y="613"/>
                    <a:pt x="72" y="610"/>
                  </a:cubicBezTo>
                  <a:close/>
                  <a:moveTo>
                    <a:pt x="323" y="754"/>
                  </a:moveTo>
                  <a:cubicBezTo>
                    <a:pt x="341" y="759"/>
                    <a:pt x="369" y="758"/>
                    <a:pt x="386" y="757"/>
                  </a:cubicBezTo>
                  <a:cubicBezTo>
                    <a:pt x="397" y="757"/>
                    <a:pt x="408" y="761"/>
                    <a:pt x="415" y="756"/>
                  </a:cubicBezTo>
                  <a:cubicBezTo>
                    <a:pt x="410" y="756"/>
                    <a:pt x="401" y="759"/>
                    <a:pt x="405" y="755"/>
                  </a:cubicBezTo>
                  <a:cubicBezTo>
                    <a:pt x="400" y="753"/>
                    <a:pt x="401" y="755"/>
                    <a:pt x="399" y="753"/>
                  </a:cubicBezTo>
                  <a:cubicBezTo>
                    <a:pt x="397" y="752"/>
                    <a:pt x="399" y="757"/>
                    <a:pt x="396" y="756"/>
                  </a:cubicBezTo>
                  <a:cubicBezTo>
                    <a:pt x="391" y="750"/>
                    <a:pt x="376" y="754"/>
                    <a:pt x="371" y="748"/>
                  </a:cubicBezTo>
                  <a:cubicBezTo>
                    <a:pt x="377" y="747"/>
                    <a:pt x="384" y="748"/>
                    <a:pt x="389" y="746"/>
                  </a:cubicBezTo>
                  <a:cubicBezTo>
                    <a:pt x="371" y="742"/>
                    <a:pt x="351" y="741"/>
                    <a:pt x="334" y="743"/>
                  </a:cubicBezTo>
                  <a:cubicBezTo>
                    <a:pt x="334" y="745"/>
                    <a:pt x="338" y="743"/>
                    <a:pt x="338" y="745"/>
                  </a:cubicBezTo>
                  <a:cubicBezTo>
                    <a:pt x="328" y="744"/>
                    <a:pt x="328" y="751"/>
                    <a:pt x="323" y="754"/>
                  </a:cubicBezTo>
                  <a:close/>
                  <a:moveTo>
                    <a:pt x="985" y="755"/>
                  </a:moveTo>
                  <a:cubicBezTo>
                    <a:pt x="987" y="759"/>
                    <a:pt x="995" y="756"/>
                    <a:pt x="996" y="761"/>
                  </a:cubicBezTo>
                  <a:cubicBezTo>
                    <a:pt x="1025" y="760"/>
                    <a:pt x="1048" y="764"/>
                    <a:pt x="1078" y="759"/>
                  </a:cubicBezTo>
                  <a:cubicBezTo>
                    <a:pt x="1073" y="760"/>
                    <a:pt x="1070" y="758"/>
                    <a:pt x="1067" y="757"/>
                  </a:cubicBezTo>
                  <a:cubicBezTo>
                    <a:pt x="1067" y="756"/>
                    <a:pt x="1067" y="754"/>
                    <a:pt x="1066" y="754"/>
                  </a:cubicBezTo>
                  <a:cubicBezTo>
                    <a:pt x="1038" y="751"/>
                    <a:pt x="1014" y="755"/>
                    <a:pt x="985" y="755"/>
                  </a:cubicBezTo>
                  <a:close/>
                  <a:moveTo>
                    <a:pt x="930" y="799"/>
                  </a:moveTo>
                  <a:cubicBezTo>
                    <a:pt x="935" y="802"/>
                    <a:pt x="940" y="803"/>
                    <a:pt x="947" y="804"/>
                  </a:cubicBezTo>
                  <a:cubicBezTo>
                    <a:pt x="946" y="805"/>
                    <a:pt x="946" y="807"/>
                    <a:pt x="947" y="808"/>
                  </a:cubicBezTo>
                  <a:cubicBezTo>
                    <a:pt x="956" y="808"/>
                    <a:pt x="960" y="806"/>
                    <a:pt x="967" y="805"/>
                  </a:cubicBezTo>
                  <a:cubicBezTo>
                    <a:pt x="965" y="804"/>
                    <a:pt x="962" y="804"/>
                    <a:pt x="961" y="801"/>
                  </a:cubicBezTo>
                  <a:cubicBezTo>
                    <a:pt x="963" y="799"/>
                    <a:pt x="969" y="801"/>
                    <a:pt x="970" y="797"/>
                  </a:cubicBezTo>
                  <a:cubicBezTo>
                    <a:pt x="955" y="797"/>
                    <a:pt x="939" y="794"/>
                    <a:pt x="930" y="799"/>
                  </a:cubicBezTo>
                  <a:close/>
                </a:path>
              </a:pathLst>
            </a:custGeom>
            <a:solidFill>
              <a:srgbClr val="D32F2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9" name="组合 108"/>
            <p:cNvGrpSpPr/>
            <p:nvPr/>
          </p:nvGrpSpPr>
          <p:grpSpPr>
            <a:xfrm rot="1982780" flipH="1">
              <a:off x="901616" y="605853"/>
              <a:ext cx="782595" cy="575933"/>
              <a:chOff x="2511007" y="1884236"/>
              <a:chExt cx="782595" cy="575933"/>
            </a:xfrm>
            <a:solidFill>
              <a:schemeClr val="bg1"/>
            </a:solidFill>
          </p:grpSpPr>
          <p:sp>
            <p:nvSpPr>
              <p:cNvPr id="110" name="Freeform 16"/>
              <p:cNvSpPr>
                <a:spLocks noEditPoints="1"/>
              </p:cNvSpPr>
              <p:nvPr/>
            </p:nvSpPr>
            <p:spPr bwMode="auto">
              <a:xfrm>
                <a:off x="2511007" y="1884236"/>
                <a:ext cx="761768" cy="575933"/>
              </a:xfrm>
              <a:custGeom>
                <a:avLst/>
                <a:gdLst>
                  <a:gd name="T0" fmla="*/ 28 w 850"/>
                  <a:gd name="T1" fmla="*/ 37 h 642"/>
                  <a:gd name="T2" fmla="*/ 95 w 850"/>
                  <a:gd name="T3" fmla="*/ 48 h 642"/>
                  <a:gd name="T4" fmla="*/ 114 w 850"/>
                  <a:gd name="T5" fmla="*/ 101 h 642"/>
                  <a:gd name="T6" fmla="*/ 139 w 850"/>
                  <a:gd name="T7" fmla="*/ 197 h 642"/>
                  <a:gd name="T8" fmla="*/ 162 w 850"/>
                  <a:gd name="T9" fmla="*/ 171 h 642"/>
                  <a:gd name="T10" fmla="*/ 95 w 850"/>
                  <a:gd name="T11" fmla="*/ 146 h 642"/>
                  <a:gd name="T12" fmla="*/ 122 w 850"/>
                  <a:gd name="T13" fmla="*/ 91 h 642"/>
                  <a:gd name="T14" fmla="*/ 131 w 850"/>
                  <a:gd name="T15" fmla="*/ 51 h 642"/>
                  <a:gd name="T16" fmla="*/ 307 w 850"/>
                  <a:gd name="T17" fmla="*/ 11 h 642"/>
                  <a:gd name="T18" fmla="*/ 182 w 850"/>
                  <a:gd name="T19" fmla="*/ 81 h 642"/>
                  <a:gd name="T20" fmla="*/ 338 w 850"/>
                  <a:gd name="T21" fmla="*/ 64 h 642"/>
                  <a:gd name="T22" fmla="*/ 266 w 850"/>
                  <a:gd name="T23" fmla="*/ 62 h 642"/>
                  <a:gd name="T24" fmla="*/ 282 w 850"/>
                  <a:gd name="T25" fmla="*/ 98 h 642"/>
                  <a:gd name="T26" fmla="*/ 347 w 850"/>
                  <a:gd name="T27" fmla="*/ 182 h 642"/>
                  <a:gd name="T28" fmla="*/ 286 w 850"/>
                  <a:gd name="T29" fmla="*/ 249 h 642"/>
                  <a:gd name="T30" fmla="*/ 213 w 850"/>
                  <a:gd name="T31" fmla="*/ 277 h 642"/>
                  <a:gd name="T32" fmla="*/ 153 w 850"/>
                  <a:gd name="T33" fmla="*/ 281 h 642"/>
                  <a:gd name="T34" fmla="*/ 252 w 850"/>
                  <a:gd name="T35" fmla="*/ 286 h 642"/>
                  <a:gd name="T36" fmla="*/ 300 w 850"/>
                  <a:gd name="T37" fmla="*/ 287 h 642"/>
                  <a:gd name="T38" fmla="*/ 347 w 850"/>
                  <a:gd name="T39" fmla="*/ 214 h 642"/>
                  <a:gd name="T40" fmla="*/ 413 w 850"/>
                  <a:gd name="T41" fmla="*/ 147 h 642"/>
                  <a:gd name="T42" fmla="*/ 499 w 850"/>
                  <a:gd name="T43" fmla="*/ 126 h 642"/>
                  <a:gd name="T44" fmla="*/ 520 w 850"/>
                  <a:gd name="T45" fmla="*/ 150 h 642"/>
                  <a:gd name="T46" fmla="*/ 569 w 850"/>
                  <a:gd name="T47" fmla="*/ 167 h 642"/>
                  <a:gd name="T48" fmla="*/ 615 w 850"/>
                  <a:gd name="T49" fmla="*/ 196 h 642"/>
                  <a:gd name="T50" fmla="*/ 643 w 850"/>
                  <a:gd name="T51" fmla="*/ 253 h 642"/>
                  <a:gd name="T52" fmla="*/ 645 w 850"/>
                  <a:gd name="T53" fmla="*/ 322 h 642"/>
                  <a:gd name="T54" fmla="*/ 592 w 850"/>
                  <a:gd name="T55" fmla="*/ 358 h 642"/>
                  <a:gd name="T56" fmla="*/ 537 w 850"/>
                  <a:gd name="T57" fmla="*/ 418 h 642"/>
                  <a:gd name="T58" fmla="*/ 569 w 850"/>
                  <a:gd name="T59" fmla="*/ 451 h 642"/>
                  <a:gd name="T60" fmla="*/ 625 w 850"/>
                  <a:gd name="T61" fmla="*/ 405 h 642"/>
                  <a:gd name="T62" fmla="*/ 707 w 850"/>
                  <a:gd name="T63" fmla="*/ 372 h 642"/>
                  <a:gd name="T64" fmla="*/ 848 w 850"/>
                  <a:gd name="T65" fmla="*/ 475 h 642"/>
                  <a:gd name="T66" fmla="*/ 830 w 850"/>
                  <a:gd name="T67" fmla="*/ 545 h 642"/>
                  <a:gd name="T68" fmla="*/ 724 w 850"/>
                  <a:gd name="T69" fmla="*/ 480 h 642"/>
                  <a:gd name="T70" fmla="*/ 667 w 850"/>
                  <a:gd name="T71" fmla="*/ 448 h 642"/>
                  <a:gd name="T72" fmla="*/ 669 w 850"/>
                  <a:gd name="T73" fmla="*/ 580 h 642"/>
                  <a:gd name="T74" fmla="*/ 627 w 850"/>
                  <a:gd name="T75" fmla="*/ 642 h 642"/>
                  <a:gd name="T76" fmla="*/ 532 w 850"/>
                  <a:gd name="T77" fmla="*/ 513 h 642"/>
                  <a:gd name="T78" fmla="*/ 416 w 850"/>
                  <a:gd name="T79" fmla="*/ 408 h 642"/>
                  <a:gd name="T80" fmla="*/ 324 w 850"/>
                  <a:gd name="T81" fmla="*/ 431 h 642"/>
                  <a:gd name="T82" fmla="*/ 357 w 850"/>
                  <a:gd name="T83" fmla="*/ 438 h 642"/>
                  <a:gd name="T84" fmla="*/ 309 w 850"/>
                  <a:gd name="T85" fmla="*/ 449 h 642"/>
                  <a:gd name="T86" fmla="*/ 201 w 850"/>
                  <a:gd name="T87" fmla="*/ 385 h 642"/>
                  <a:gd name="T88" fmla="*/ 56 w 850"/>
                  <a:gd name="T89" fmla="*/ 245 h 642"/>
                  <a:gd name="T90" fmla="*/ 30 w 850"/>
                  <a:gd name="T91" fmla="*/ 128 h 642"/>
                  <a:gd name="T92" fmla="*/ 501 w 850"/>
                  <a:gd name="T93" fmla="*/ 236 h 642"/>
                  <a:gd name="T94" fmla="*/ 427 w 850"/>
                  <a:gd name="T95" fmla="*/ 296 h 642"/>
                  <a:gd name="T96" fmla="*/ 441 w 850"/>
                  <a:gd name="T97" fmla="*/ 339 h 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50" h="642">
                    <a:moveTo>
                      <a:pt x="12" y="88"/>
                    </a:moveTo>
                    <a:cubicBezTo>
                      <a:pt x="18" y="96"/>
                      <a:pt x="24" y="103"/>
                      <a:pt x="30" y="110"/>
                    </a:cubicBezTo>
                    <a:cubicBezTo>
                      <a:pt x="34" y="101"/>
                      <a:pt x="40" y="92"/>
                      <a:pt x="44" y="83"/>
                    </a:cubicBezTo>
                    <a:cubicBezTo>
                      <a:pt x="52" y="65"/>
                      <a:pt x="42" y="52"/>
                      <a:pt x="28" y="37"/>
                    </a:cubicBezTo>
                    <a:cubicBezTo>
                      <a:pt x="55" y="37"/>
                      <a:pt x="63" y="51"/>
                      <a:pt x="64" y="72"/>
                    </a:cubicBezTo>
                    <a:cubicBezTo>
                      <a:pt x="66" y="72"/>
                      <a:pt x="67" y="71"/>
                      <a:pt x="69" y="71"/>
                    </a:cubicBezTo>
                    <a:cubicBezTo>
                      <a:pt x="72" y="60"/>
                      <a:pt x="75" y="50"/>
                      <a:pt x="79" y="36"/>
                    </a:cubicBezTo>
                    <a:cubicBezTo>
                      <a:pt x="82" y="38"/>
                      <a:pt x="95" y="43"/>
                      <a:pt x="95" y="48"/>
                    </a:cubicBezTo>
                    <a:cubicBezTo>
                      <a:pt x="95" y="60"/>
                      <a:pt x="89" y="72"/>
                      <a:pt x="85" y="85"/>
                    </a:cubicBezTo>
                    <a:cubicBezTo>
                      <a:pt x="94" y="89"/>
                      <a:pt x="103" y="88"/>
                      <a:pt x="103" y="69"/>
                    </a:cubicBezTo>
                    <a:cubicBezTo>
                      <a:pt x="106" y="70"/>
                      <a:pt x="108" y="71"/>
                      <a:pt x="110" y="72"/>
                    </a:cubicBezTo>
                    <a:cubicBezTo>
                      <a:pt x="111" y="82"/>
                      <a:pt x="113" y="91"/>
                      <a:pt x="114" y="101"/>
                    </a:cubicBezTo>
                    <a:cubicBezTo>
                      <a:pt x="109" y="102"/>
                      <a:pt x="108" y="103"/>
                      <a:pt x="107" y="103"/>
                    </a:cubicBezTo>
                    <a:cubicBezTo>
                      <a:pt x="64" y="99"/>
                      <a:pt x="57" y="108"/>
                      <a:pt x="72" y="149"/>
                    </a:cubicBezTo>
                    <a:cubicBezTo>
                      <a:pt x="78" y="165"/>
                      <a:pt x="80" y="185"/>
                      <a:pt x="92" y="194"/>
                    </a:cubicBezTo>
                    <a:cubicBezTo>
                      <a:pt x="102" y="202"/>
                      <a:pt x="123" y="196"/>
                      <a:pt x="139" y="197"/>
                    </a:cubicBezTo>
                    <a:cubicBezTo>
                      <a:pt x="151" y="198"/>
                      <a:pt x="163" y="198"/>
                      <a:pt x="175" y="199"/>
                    </a:cubicBezTo>
                    <a:cubicBezTo>
                      <a:pt x="185" y="200"/>
                      <a:pt x="195" y="202"/>
                      <a:pt x="207" y="203"/>
                    </a:cubicBezTo>
                    <a:cubicBezTo>
                      <a:pt x="202" y="197"/>
                      <a:pt x="198" y="191"/>
                      <a:pt x="193" y="184"/>
                    </a:cubicBezTo>
                    <a:cubicBezTo>
                      <a:pt x="183" y="191"/>
                      <a:pt x="183" y="191"/>
                      <a:pt x="162" y="171"/>
                    </a:cubicBezTo>
                    <a:cubicBezTo>
                      <a:pt x="161" y="174"/>
                      <a:pt x="159" y="176"/>
                      <a:pt x="157" y="178"/>
                    </a:cubicBezTo>
                    <a:cubicBezTo>
                      <a:pt x="156" y="178"/>
                      <a:pt x="155" y="177"/>
                      <a:pt x="155" y="177"/>
                    </a:cubicBezTo>
                    <a:cubicBezTo>
                      <a:pt x="151" y="171"/>
                      <a:pt x="148" y="165"/>
                      <a:pt x="144" y="159"/>
                    </a:cubicBezTo>
                    <a:cubicBezTo>
                      <a:pt x="122" y="166"/>
                      <a:pt x="96" y="161"/>
                      <a:pt x="95" y="146"/>
                    </a:cubicBezTo>
                    <a:cubicBezTo>
                      <a:pt x="94" y="135"/>
                      <a:pt x="106" y="123"/>
                      <a:pt x="112" y="112"/>
                    </a:cubicBezTo>
                    <a:cubicBezTo>
                      <a:pt x="126" y="123"/>
                      <a:pt x="135" y="131"/>
                      <a:pt x="144" y="138"/>
                    </a:cubicBezTo>
                    <a:cubicBezTo>
                      <a:pt x="146" y="136"/>
                      <a:pt x="148" y="134"/>
                      <a:pt x="149" y="133"/>
                    </a:cubicBezTo>
                    <a:cubicBezTo>
                      <a:pt x="140" y="119"/>
                      <a:pt x="131" y="105"/>
                      <a:pt x="122" y="91"/>
                    </a:cubicBezTo>
                    <a:cubicBezTo>
                      <a:pt x="122" y="90"/>
                      <a:pt x="123" y="89"/>
                      <a:pt x="123" y="88"/>
                    </a:cubicBezTo>
                    <a:cubicBezTo>
                      <a:pt x="140" y="102"/>
                      <a:pt x="157" y="115"/>
                      <a:pt x="176" y="129"/>
                    </a:cubicBezTo>
                    <a:cubicBezTo>
                      <a:pt x="176" y="102"/>
                      <a:pt x="159" y="96"/>
                      <a:pt x="147" y="94"/>
                    </a:cubicBezTo>
                    <a:cubicBezTo>
                      <a:pt x="141" y="77"/>
                      <a:pt x="136" y="64"/>
                      <a:pt x="131" y="51"/>
                    </a:cubicBezTo>
                    <a:cubicBezTo>
                      <a:pt x="133" y="51"/>
                      <a:pt x="138" y="50"/>
                      <a:pt x="143" y="51"/>
                    </a:cubicBezTo>
                    <a:cubicBezTo>
                      <a:pt x="155" y="54"/>
                      <a:pt x="160" y="48"/>
                      <a:pt x="166" y="38"/>
                    </a:cubicBezTo>
                    <a:cubicBezTo>
                      <a:pt x="182" y="10"/>
                      <a:pt x="207" y="0"/>
                      <a:pt x="235" y="15"/>
                    </a:cubicBezTo>
                    <a:cubicBezTo>
                      <a:pt x="260" y="28"/>
                      <a:pt x="283" y="37"/>
                      <a:pt x="307" y="11"/>
                    </a:cubicBezTo>
                    <a:cubicBezTo>
                      <a:pt x="287" y="37"/>
                      <a:pt x="278" y="39"/>
                      <a:pt x="250" y="28"/>
                    </a:cubicBezTo>
                    <a:cubicBezTo>
                      <a:pt x="240" y="24"/>
                      <a:pt x="230" y="20"/>
                      <a:pt x="220" y="18"/>
                    </a:cubicBezTo>
                    <a:cubicBezTo>
                      <a:pt x="203" y="13"/>
                      <a:pt x="172" y="28"/>
                      <a:pt x="170" y="45"/>
                    </a:cubicBezTo>
                    <a:cubicBezTo>
                      <a:pt x="169" y="55"/>
                      <a:pt x="177" y="67"/>
                      <a:pt x="182" y="81"/>
                    </a:cubicBezTo>
                    <a:cubicBezTo>
                      <a:pt x="189" y="73"/>
                      <a:pt x="192" y="69"/>
                      <a:pt x="196" y="64"/>
                    </a:cubicBezTo>
                    <a:cubicBezTo>
                      <a:pt x="212" y="42"/>
                      <a:pt x="232" y="36"/>
                      <a:pt x="256" y="49"/>
                    </a:cubicBezTo>
                    <a:cubicBezTo>
                      <a:pt x="266" y="54"/>
                      <a:pt x="276" y="60"/>
                      <a:pt x="285" y="67"/>
                    </a:cubicBezTo>
                    <a:cubicBezTo>
                      <a:pt x="303" y="79"/>
                      <a:pt x="320" y="80"/>
                      <a:pt x="338" y="64"/>
                    </a:cubicBezTo>
                    <a:cubicBezTo>
                      <a:pt x="347" y="56"/>
                      <a:pt x="357" y="46"/>
                      <a:pt x="370" y="53"/>
                    </a:cubicBezTo>
                    <a:cubicBezTo>
                      <a:pt x="359" y="61"/>
                      <a:pt x="347" y="67"/>
                      <a:pt x="337" y="75"/>
                    </a:cubicBezTo>
                    <a:cubicBezTo>
                      <a:pt x="323" y="86"/>
                      <a:pt x="308" y="89"/>
                      <a:pt x="293" y="80"/>
                    </a:cubicBezTo>
                    <a:cubicBezTo>
                      <a:pt x="284" y="74"/>
                      <a:pt x="275" y="68"/>
                      <a:pt x="266" y="62"/>
                    </a:cubicBezTo>
                    <a:cubicBezTo>
                      <a:pt x="237" y="42"/>
                      <a:pt x="212" y="48"/>
                      <a:pt x="194" y="84"/>
                    </a:cubicBezTo>
                    <a:cubicBezTo>
                      <a:pt x="212" y="72"/>
                      <a:pt x="224" y="76"/>
                      <a:pt x="234" y="90"/>
                    </a:cubicBezTo>
                    <a:cubicBezTo>
                      <a:pt x="237" y="93"/>
                      <a:pt x="243" y="95"/>
                      <a:pt x="248" y="95"/>
                    </a:cubicBezTo>
                    <a:cubicBezTo>
                      <a:pt x="259" y="97"/>
                      <a:pt x="271" y="95"/>
                      <a:pt x="282" y="98"/>
                    </a:cubicBezTo>
                    <a:cubicBezTo>
                      <a:pt x="292" y="100"/>
                      <a:pt x="302" y="106"/>
                      <a:pt x="314" y="111"/>
                    </a:cubicBezTo>
                    <a:cubicBezTo>
                      <a:pt x="306" y="116"/>
                      <a:pt x="299" y="120"/>
                      <a:pt x="292" y="125"/>
                    </a:cubicBezTo>
                    <a:cubicBezTo>
                      <a:pt x="295" y="122"/>
                      <a:pt x="298" y="120"/>
                      <a:pt x="301" y="117"/>
                    </a:cubicBezTo>
                    <a:cubicBezTo>
                      <a:pt x="315" y="138"/>
                      <a:pt x="330" y="158"/>
                      <a:pt x="347" y="182"/>
                    </a:cubicBezTo>
                    <a:cubicBezTo>
                      <a:pt x="329" y="182"/>
                      <a:pt x="311" y="182"/>
                      <a:pt x="292" y="182"/>
                    </a:cubicBezTo>
                    <a:cubicBezTo>
                      <a:pt x="294" y="190"/>
                      <a:pt x="298" y="199"/>
                      <a:pt x="301" y="208"/>
                    </a:cubicBezTo>
                    <a:cubicBezTo>
                      <a:pt x="299" y="208"/>
                      <a:pt x="297" y="208"/>
                      <a:pt x="295" y="208"/>
                    </a:cubicBezTo>
                    <a:cubicBezTo>
                      <a:pt x="292" y="221"/>
                      <a:pt x="289" y="234"/>
                      <a:pt x="286" y="249"/>
                    </a:cubicBezTo>
                    <a:cubicBezTo>
                      <a:pt x="281" y="246"/>
                      <a:pt x="277" y="244"/>
                      <a:pt x="272" y="241"/>
                    </a:cubicBezTo>
                    <a:cubicBezTo>
                      <a:pt x="267" y="251"/>
                      <a:pt x="262" y="260"/>
                      <a:pt x="256" y="272"/>
                    </a:cubicBezTo>
                    <a:cubicBezTo>
                      <a:pt x="246" y="253"/>
                      <a:pt x="238" y="255"/>
                      <a:pt x="229" y="268"/>
                    </a:cubicBezTo>
                    <a:cubicBezTo>
                      <a:pt x="226" y="273"/>
                      <a:pt x="219" y="274"/>
                      <a:pt x="213" y="277"/>
                    </a:cubicBezTo>
                    <a:cubicBezTo>
                      <a:pt x="212" y="270"/>
                      <a:pt x="211" y="264"/>
                      <a:pt x="210" y="257"/>
                    </a:cubicBezTo>
                    <a:cubicBezTo>
                      <a:pt x="199" y="263"/>
                      <a:pt x="189" y="268"/>
                      <a:pt x="179" y="275"/>
                    </a:cubicBezTo>
                    <a:cubicBezTo>
                      <a:pt x="174" y="260"/>
                      <a:pt x="171" y="244"/>
                      <a:pt x="155" y="262"/>
                    </a:cubicBezTo>
                    <a:cubicBezTo>
                      <a:pt x="152" y="266"/>
                      <a:pt x="152" y="277"/>
                      <a:pt x="153" y="281"/>
                    </a:cubicBezTo>
                    <a:cubicBezTo>
                      <a:pt x="160" y="312"/>
                      <a:pt x="179" y="276"/>
                      <a:pt x="189" y="289"/>
                    </a:cubicBezTo>
                    <a:cubicBezTo>
                      <a:pt x="189" y="303"/>
                      <a:pt x="189" y="303"/>
                      <a:pt x="227" y="289"/>
                    </a:cubicBezTo>
                    <a:cubicBezTo>
                      <a:pt x="228" y="293"/>
                      <a:pt x="229" y="297"/>
                      <a:pt x="230" y="303"/>
                    </a:cubicBezTo>
                    <a:cubicBezTo>
                      <a:pt x="238" y="297"/>
                      <a:pt x="245" y="291"/>
                      <a:pt x="252" y="286"/>
                    </a:cubicBezTo>
                    <a:cubicBezTo>
                      <a:pt x="255" y="293"/>
                      <a:pt x="258" y="299"/>
                      <a:pt x="262" y="307"/>
                    </a:cubicBezTo>
                    <a:cubicBezTo>
                      <a:pt x="271" y="292"/>
                      <a:pt x="278" y="279"/>
                      <a:pt x="287" y="263"/>
                    </a:cubicBezTo>
                    <a:cubicBezTo>
                      <a:pt x="291" y="274"/>
                      <a:pt x="293" y="280"/>
                      <a:pt x="295" y="287"/>
                    </a:cubicBezTo>
                    <a:cubicBezTo>
                      <a:pt x="297" y="287"/>
                      <a:pt x="298" y="287"/>
                      <a:pt x="300" y="287"/>
                    </a:cubicBezTo>
                    <a:cubicBezTo>
                      <a:pt x="304" y="273"/>
                      <a:pt x="309" y="259"/>
                      <a:pt x="313" y="246"/>
                    </a:cubicBezTo>
                    <a:cubicBezTo>
                      <a:pt x="318" y="254"/>
                      <a:pt x="323" y="260"/>
                      <a:pt x="327" y="266"/>
                    </a:cubicBezTo>
                    <a:cubicBezTo>
                      <a:pt x="329" y="264"/>
                      <a:pt x="331" y="262"/>
                      <a:pt x="333" y="260"/>
                    </a:cubicBezTo>
                    <a:cubicBezTo>
                      <a:pt x="337" y="246"/>
                      <a:pt x="342" y="231"/>
                      <a:pt x="347" y="214"/>
                    </a:cubicBezTo>
                    <a:cubicBezTo>
                      <a:pt x="354" y="221"/>
                      <a:pt x="358" y="224"/>
                      <a:pt x="364" y="229"/>
                    </a:cubicBezTo>
                    <a:cubicBezTo>
                      <a:pt x="368" y="210"/>
                      <a:pt x="358" y="190"/>
                      <a:pt x="377" y="178"/>
                    </a:cubicBezTo>
                    <a:cubicBezTo>
                      <a:pt x="381" y="185"/>
                      <a:pt x="386" y="191"/>
                      <a:pt x="394" y="203"/>
                    </a:cubicBezTo>
                    <a:cubicBezTo>
                      <a:pt x="397" y="179"/>
                      <a:pt x="389" y="156"/>
                      <a:pt x="413" y="147"/>
                    </a:cubicBezTo>
                    <a:cubicBezTo>
                      <a:pt x="416" y="156"/>
                      <a:pt x="418" y="164"/>
                      <a:pt x="422" y="177"/>
                    </a:cubicBezTo>
                    <a:cubicBezTo>
                      <a:pt x="433" y="160"/>
                      <a:pt x="442" y="147"/>
                      <a:pt x="452" y="132"/>
                    </a:cubicBezTo>
                    <a:cubicBezTo>
                      <a:pt x="457" y="146"/>
                      <a:pt x="461" y="155"/>
                      <a:pt x="464" y="163"/>
                    </a:cubicBezTo>
                    <a:cubicBezTo>
                      <a:pt x="477" y="149"/>
                      <a:pt x="488" y="138"/>
                      <a:pt x="499" y="126"/>
                    </a:cubicBezTo>
                    <a:cubicBezTo>
                      <a:pt x="500" y="128"/>
                      <a:pt x="502" y="129"/>
                      <a:pt x="503" y="130"/>
                    </a:cubicBezTo>
                    <a:cubicBezTo>
                      <a:pt x="503" y="135"/>
                      <a:pt x="503" y="139"/>
                      <a:pt x="504" y="144"/>
                    </a:cubicBezTo>
                    <a:cubicBezTo>
                      <a:pt x="504" y="147"/>
                      <a:pt x="506" y="153"/>
                      <a:pt x="508" y="154"/>
                    </a:cubicBezTo>
                    <a:cubicBezTo>
                      <a:pt x="512" y="154"/>
                      <a:pt x="517" y="152"/>
                      <a:pt x="520" y="150"/>
                    </a:cubicBezTo>
                    <a:cubicBezTo>
                      <a:pt x="534" y="135"/>
                      <a:pt x="549" y="137"/>
                      <a:pt x="567" y="144"/>
                    </a:cubicBezTo>
                    <a:cubicBezTo>
                      <a:pt x="564" y="149"/>
                      <a:pt x="561" y="151"/>
                      <a:pt x="559" y="155"/>
                    </a:cubicBezTo>
                    <a:cubicBezTo>
                      <a:pt x="557" y="159"/>
                      <a:pt x="556" y="164"/>
                      <a:pt x="555" y="168"/>
                    </a:cubicBezTo>
                    <a:cubicBezTo>
                      <a:pt x="560" y="168"/>
                      <a:pt x="565" y="169"/>
                      <a:pt x="569" y="167"/>
                    </a:cubicBezTo>
                    <a:cubicBezTo>
                      <a:pt x="587" y="159"/>
                      <a:pt x="603" y="159"/>
                      <a:pt x="622" y="171"/>
                    </a:cubicBezTo>
                    <a:cubicBezTo>
                      <a:pt x="617" y="173"/>
                      <a:pt x="614" y="174"/>
                      <a:pt x="612" y="175"/>
                    </a:cubicBezTo>
                    <a:cubicBezTo>
                      <a:pt x="608" y="179"/>
                      <a:pt x="604" y="184"/>
                      <a:pt x="599" y="188"/>
                    </a:cubicBezTo>
                    <a:cubicBezTo>
                      <a:pt x="605" y="191"/>
                      <a:pt x="610" y="195"/>
                      <a:pt x="615" y="196"/>
                    </a:cubicBezTo>
                    <a:cubicBezTo>
                      <a:pt x="627" y="199"/>
                      <a:pt x="640" y="201"/>
                      <a:pt x="652" y="208"/>
                    </a:cubicBezTo>
                    <a:cubicBezTo>
                      <a:pt x="645" y="210"/>
                      <a:pt x="637" y="213"/>
                      <a:pt x="624" y="218"/>
                    </a:cubicBezTo>
                    <a:cubicBezTo>
                      <a:pt x="643" y="229"/>
                      <a:pt x="658" y="237"/>
                      <a:pt x="675" y="247"/>
                    </a:cubicBezTo>
                    <a:cubicBezTo>
                      <a:pt x="661" y="250"/>
                      <a:pt x="652" y="251"/>
                      <a:pt x="643" y="253"/>
                    </a:cubicBezTo>
                    <a:cubicBezTo>
                      <a:pt x="642" y="255"/>
                      <a:pt x="642" y="256"/>
                      <a:pt x="641" y="258"/>
                    </a:cubicBezTo>
                    <a:cubicBezTo>
                      <a:pt x="664" y="269"/>
                      <a:pt x="674" y="287"/>
                      <a:pt x="675" y="308"/>
                    </a:cubicBezTo>
                    <a:cubicBezTo>
                      <a:pt x="666" y="303"/>
                      <a:pt x="657" y="297"/>
                      <a:pt x="647" y="291"/>
                    </a:cubicBezTo>
                    <a:cubicBezTo>
                      <a:pt x="647" y="302"/>
                      <a:pt x="645" y="312"/>
                      <a:pt x="645" y="322"/>
                    </a:cubicBezTo>
                    <a:cubicBezTo>
                      <a:pt x="644" y="328"/>
                      <a:pt x="645" y="333"/>
                      <a:pt x="645" y="334"/>
                    </a:cubicBezTo>
                    <a:cubicBezTo>
                      <a:pt x="634" y="337"/>
                      <a:pt x="623" y="338"/>
                      <a:pt x="619" y="343"/>
                    </a:cubicBezTo>
                    <a:cubicBezTo>
                      <a:pt x="614" y="350"/>
                      <a:pt x="613" y="362"/>
                      <a:pt x="611" y="372"/>
                    </a:cubicBezTo>
                    <a:cubicBezTo>
                      <a:pt x="604" y="367"/>
                      <a:pt x="599" y="363"/>
                      <a:pt x="592" y="358"/>
                    </a:cubicBezTo>
                    <a:cubicBezTo>
                      <a:pt x="587" y="370"/>
                      <a:pt x="582" y="381"/>
                      <a:pt x="578" y="392"/>
                    </a:cubicBezTo>
                    <a:cubicBezTo>
                      <a:pt x="576" y="390"/>
                      <a:pt x="575" y="388"/>
                      <a:pt x="574" y="386"/>
                    </a:cubicBezTo>
                    <a:cubicBezTo>
                      <a:pt x="567" y="389"/>
                      <a:pt x="559" y="390"/>
                      <a:pt x="554" y="395"/>
                    </a:cubicBezTo>
                    <a:cubicBezTo>
                      <a:pt x="547" y="401"/>
                      <a:pt x="540" y="409"/>
                      <a:pt x="537" y="418"/>
                    </a:cubicBezTo>
                    <a:cubicBezTo>
                      <a:pt x="534" y="426"/>
                      <a:pt x="535" y="436"/>
                      <a:pt x="535" y="445"/>
                    </a:cubicBezTo>
                    <a:cubicBezTo>
                      <a:pt x="542" y="443"/>
                      <a:pt x="549" y="442"/>
                      <a:pt x="555" y="439"/>
                    </a:cubicBezTo>
                    <a:cubicBezTo>
                      <a:pt x="558" y="439"/>
                      <a:pt x="559" y="437"/>
                      <a:pt x="563" y="434"/>
                    </a:cubicBezTo>
                    <a:cubicBezTo>
                      <a:pt x="565" y="439"/>
                      <a:pt x="566" y="444"/>
                      <a:pt x="569" y="451"/>
                    </a:cubicBezTo>
                    <a:cubicBezTo>
                      <a:pt x="575" y="440"/>
                      <a:pt x="581" y="431"/>
                      <a:pt x="587" y="421"/>
                    </a:cubicBezTo>
                    <a:cubicBezTo>
                      <a:pt x="591" y="426"/>
                      <a:pt x="594" y="430"/>
                      <a:pt x="600" y="436"/>
                    </a:cubicBezTo>
                    <a:cubicBezTo>
                      <a:pt x="604" y="420"/>
                      <a:pt x="609" y="408"/>
                      <a:pt x="614" y="392"/>
                    </a:cubicBezTo>
                    <a:cubicBezTo>
                      <a:pt x="619" y="398"/>
                      <a:pt x="621" y="400"/>
                      <a:pt x="625" y="405"/>
                    </a:cubicBezTo>
                    <a:cubicBezTo>
                      <a:pt x="628" y="395"/>
                      <a:pt x="630" y="387"/>
                      <a:pt x="633" y="379"/>
                    </a:cubicBezTo>
                    <a:cubicBezTo>
                      <a:pt x="658" y="399"/>
                      <a:pt x="649" y="365"/>
                      <a:pt x="661" y="366"/>
                    </a:cubicBezTo>
                    <a:cubicBezTo>
                      <a:pt x="667" y="366"/>
                      <a:pt x="675" y="363"/>
                      <a:pt x="678" y="365"/>
                    </a:cubicBezTo>
                    <a:cubicBezTo>
                      <a:pt x="687" y="374"/>
                      <a:pt x="698" y="369"/>
                      <a:pt x="707" y="372"/>
                    </a:cubicBezTo>
                    <a:cubicBezTo>
                      <a:pt x="720" y="377"/>
                      <a:pt x="739" y="382"/>
                      <a:pt x="743" y="392"/>
                    </a:cubicBezTo>
                    <a:cubicBezTo>
                      <a:pt x="754" y="420"/>
                      <a:pt x="788" y="402"/>
                      <a:pt x="797" y="428"/>
                    </a:cubicBezTo>
                    <a:cubicBezTo>
                      <a:pt x="801" y="432"/>
                      <a:pt x="804" y="437"/>
                      <a:pt x="809" y="439"/>
                    </a:cubicBezTo>
                    <a:cubicBezTo>
                      <a:pt x="827" y="444"/>
                      <a:pt x="842" y="453"/>
                      <a:pt x="848" y="475"/>
                    </a:cubicBezTo>
                    <a:cubicBezTo>
                      <a:pt x="841" y="470"/>
                      <a:pt x="836" y="467"/>
                      <a:pt x="831" y="463"/>
                    </a:cubicBezTo>
                    <a:cubicBezTo>
                      <a:pt x="830" y="464"/>
                      <a:pt x="829" y="465"/>
                      <a:pt x="828" y="466"/>
                    </a:cubicBezTo>
                    <a:cubicBezTo>
                      <a:pt x="830" y="470"/>
                      <a:pt x="831" y="475"/>
                      <a:pt x="834" y="479"/>
                    </a:cubicBezTo>
                    <a:cubicBezTo>
                      <a:pt x="850" y="502"/>
                      <a:pt x="837" y="524"/>
                      <a:pt x="830" y="545"/>
                    </a:cubicBezTo>
                    <a:cubicBezTo>
                      <a:pt x="825" y="562"/>
                      <a:pt x="820" y="579"/>
                      <a:pt x="816" y="595"/>
                    </a:cubicBezTo>
                    <a:cubicBezTo>
                      <a:pt x="814" y="593"/>
                      <a:pt x="809" y="590"/>
                      <a:pt x="804" y="585"/>
                    </a:cubicBezTo>
                    <a:cubicBezTo>
                      <a:pt x="790" y="574"/>
                      <a:pt x="774" y="564"/>
                      <a:pt x="764" y="550"/>
                    </a:cubicBezTo>
                    <a:cubicBezTo>
                      <a:pt x="749" y="528"/>
                      <a:pt x="736" y="504"/>
                      <a:pt x="724" y="480"/>
                    </a:cubicBezTo>
                    <a:cubicBezTo>
                      <a:pt x="721" y="473"/>
                      <a:pt x="724" y="464"/>
                      <a:pt x="725" y="456"/>
                    </a:cubicBezTo>
                    <a:cubicBezTo>
                      <a:pt x="727" y="444"/>
                      <a:pt x="731" y="432"/>
                      <a:pt x="716" y="426"/>
                    </a:cubicBezTo>
                    <a:cubicBezTo>
                      <a:pt x="700" y="420"/>
                      <a:pt x="686" y="421"/>
                      <a:pt x="675" y="434"/>
                    </a:cubicBezTo>
                    <a:cubicBezTo>
                      <a:pt x="671" y="438"/>
                      <a:pt x="669" y="443"/>
                      <a:pt x="667" y="448"/>
                    </a:cubicBezTo>
                    <a:cubicBezTo>
                      <a:pt x="656" y="477"/>
                      <a:pt x="635" y="494"/>
                      <a:pt x="604" y="506"/>
                    </a:cubicBezTo>
                    <a:cubicBezTo>
                      <a:pt x="610" y="511"/>
                      <a:pt x="616" y="515"/>
                      <a:pt x="619" y="519"/>
                    </a:cubicBezTo>
                    <a:cubicBezTo>
                      <a:pt x="626" y="529"/>
                      <a:pt x="634" y="538"/>
                      <a:pt x="638" y="548"/>
                    </a:cubicBezTo>
                    <a:cubicBezTo>
                      <a:pt x="644" y="564"/>
                      <a:pt x="651" y="576"/>
                      <a:pt x="669" y="580"/>
                    </a:cubicBezTo>
                    <a:cubicBezTo>
                      <a:pt x="670" y="574"/>
                      <a:pt x="671" y="569"/>
                      <a:pt x="674" y="566"/>
                    </a:cubicBezTo>
                    <a:cubicBezTo>
                      <a:pt x="676" y="564"/>
                      <a:pt x="682" y="564"/>
                      <a:pt x="686" y="564"/>
                    </a:cubicBezTo>
                    <a:cubicBezTo>
                      <a:pt x="687" y="569"/>
                      <a:pt x="691" y="576"/>
                      <a:pt x="689" y="578"/>
                    </a:cubicBezTo>
                    <a:cubicBezTo>
                      <a:pt x="669" y="599"/>
                      <a:pt x="649" y="619"/>
                      <a:pt x="627" y="642"/>
                    </a:cubicBezTo>
                    <a:cubicBezTo>
                      <a:pt x="618" y="617"/>
                      <a:pt x="592" y="603"/>
                      <a:pt x="600" y="572"/>
                    </a:cubicBezTo>
                    <a:cubicBezTo>
                      <a:pt x="610" y="577"/>
                      <a:pt x="618" y="581"/>
                      <a:pt x="628" y="587"/>
                    </a:cubicBezTo>
                    <a:cubicBezTo>
                      <a:pt x="623" y="561"/>
                      <a:pt x="604" y="557"/>
                      <a:pt x="588" y="553"/>
                    </a:cubicBezTo>
                    <a:cubicBezTo>
                      <a:pt x="564" y="546"/>
                      <a:pt x="543" y="536"/>
                      <a:pt x="532" y="513"/>
                    </a:cubicBezTo>
                    <a:cubicBezTo>
                      <a:pt x="530" y="510"/>
                      <a:pt x="526" y="507"/>
                      <a:pt x="522" y="505"/>
                    </a:cubicBezTo>
                    <a:cubicBezTo>
                      <a:pt x="482" y="487"/>
                      <a:pt x="464" y="457"/>
                      <a:pt x="473" y="417"/>
                    </a:cubicBezTo>
                    <a:cubicBezTo>
                      <a:pt x="457" y="404"/>
                      <a:pt x="444" y="393"/>
                      <a:pt x="430" y="382"/>
                    </a:cubicBezTo>
                    <a:cubicBezTo>
                      <a:pt x="425" y="391"/>
                      <a:pt x="421" y="400"/>
                      <a:pt x="416" y="408"/>
                    </a:cubicBezTo>
                    <a:cubicBezTo>
                      <a:pt x="412" y="408"/>
                      <a:pt x="409" y="407"/>
                      <a:pt x="405" y="407"/>
                    </a:cubicBezTo>
                    <a:cubicBezTo>
                      <a:pt x="418" y="373"/>
                      <a:pt x="407" y="346"/>
                      <a:pt x="386" y="320"/>
                    </a:cubicBezTo>
                    <a:cubicBezTo>
                      <a:pt x="352" y="342"/>
                      <a:pt x="320" y="372"/>
                      <a:pt x="269" y="371"/>
                    </a:cubicBezTo>
                    <a:cubicBezTo>
                      <a:pt x="290" y="393"/>
                      <a:pt x="306" y="412"/>
                      <a:pt x="324" y="431"/>
                    </a:cubicBezTo>
                    <a:cubicBezTo>
                      <a:pt x="331" y="439"/>
                      <a:pt x="339" y="444"/>
                      <a:pt x="346" y="429"/>
                    </a:cubicBezTo>
                    <a:cubicBezTo>
                      <a:pt x="348" y="426"/>
                      <a:pt x="353" y="423"/>
                      <a:pt x="357" y="422"/>
                    </a:cubicBezTo>
                    <a:cubicBezTo>
                      <a:pt x="359" y="422"/>
                      <a:pt x="364" y="427"/>
                      <a:pt x="363" y="428"/>
                    </a:cubicBezTo>
                    <a:cubicBezTo>
                      <a:pt x="362" y="432"/>
                      <a:pt x="359" y="435"/>
                      <a:pt x="357" y="438"/>
                    </a:cubicBezTo>
                    <a:cubicBezTo>
                      <a:pt x="348" y="448"/>
                      <a:pt x="339" y="457"/>
                      <a:pt x="332" y="467"/>
                    </a:cubicBezTo>
                    <a:cubicBezTo>
                      <a:pt x="320" y="487"/>
                      <a:pt x="303" y="484"/>
                      <a:pt x="288" y="475"/>
                    </a:cubicBezTo>
                    <a:cubicBezTo>
                      <a:pt x="276" y="468"/>
                      <a:pt x="269" y="455"/>
                      <a:pt x="280" y="439"/>
                    </a:cubicBezTo>
                    <a:cubicBezTo>
                      <a:pt x="289" y="442"/>
                      <a:pt x="299" y="445"/>
                      <a:pt x="309" y="449"/>
                    </a:cubicBezTo>
                    <a:cubicBezTo>
                      <a:pt x="309" y="447"/>
                      <a:pt x="310" y="446"/>
                      <a:pt x="311" y="444"/>
                    </a:cubicBezTo>
                    <a:cubicBezTo>
                      <a:pt x="302" y="438"/>
                      <a:pt x="293" y="432"/>
                      <a:pt x="283" y="426"/>
                    </a:cubicBezTo>
                    <a:cubicBezTo>
                      <a:pt x="260" y="414"/>
                      <a:pt x="237" y="403"/>
                      <a:pt x="214" y="391"/>
                    </a:cubicBezTo>
                    <a:cubicBezTo>
                      <a:pt x="210" y="389"/>
                      <a:pt x="206" y="387"/>
                      <a:pt x="201" y="385"/>
                    </a:cubicBezTo>
                    <a:cubicBezTo>
                      <a:pt x="174" y="376"/>
                      <a:pt x="143" y="372"/>
                      <a:pt x="119" y="356"/>
                    </a:cubicBezTo>
                    <a:cubicBezTo>
                      <a:pt x="103" y="346"/>
                      <a:pt x="77" y="341"/>
                      <a:pt x="73" y="314"/>
                    </a:cubicBezTo>
                    <a:cubicBezTo>
                      <a:pt x="72" y="309"/>
                      <a:pt x="61" y="306"/>
                      <a:pt x="59" y="300"/>
                    </a:cubicBezTo>
                    <a:cubicBezTo>
                      <a:pt x="51" y="283"/>
                      <a:pt x="44" y="265"/>
                      <a:pt x="56" y="245"/>
                    </a:cubicBezTo>
                    <a:cubicBezTo>
                      <a:pt x="62" y="234"/>
                      <a:pt x="65" y="222"/>
                      <a:pt x="50" y="213"/>
                    </a:cubicBezTo>
                    <a:cubicBezTo>
                      <a:pt x="47" y="210"/>
                      <a:pt x="45" y="204"/>
                      <a:pt x="45" y="199"/>
                    </a:cubicBezTo>
                    <a:cubicBezTo>
                      <a:pt x="44" y="179"/>
                      <a:pt x="45" y="160"/>
                      <a:pt x="43" y="140"/>
                    </a:cubicBezTo>
                    <a:cubicBezTo>
                      <a:pt x="43" y="136"/>
                      <a:pt x="35" y="129"/>
                      <a:pt x="30" y="128"/>
                    </a:cubicBezTo>
                    <a:cubicBezTo>
                      <a:pt x="10" y="126"/>
                      <a:pt x="0" y="107"/>
                      <a:pt x="12" y="88"/>
                    </a:cubicBezTo>
                    <a:close/>
                    <a:moveTo>
                      <a:pt x="540" y="324"/>
                    </a:moveTo>
                    <a:cubicBezTo>
                      <a:pt x="572" y="299"/>
                      <a:pt x="575" y="266"/>
                      <a:pt x="544" y="248"/>
                    </a:cubicBezTo>
                    <a:cubicBezTo>
                      <a:pt x="532" y="240"/>
                      <a:pt x="515" y="235"/>
                      <a:pt x="501" y="236"/>
                    </a:cubicBezTo>
                    <a:cubicBezTo>
                      <a:pt x="487" y="236"/>
                      <a:pt x="470" y="233"/>
                      <a:pt x="458" y="247"/>
                    </a:cubicBezTo>
                    <a:cubicBezTo>
                      <a:pt x="437" y="270"/>
                      <a:pt x="415" y="290"/>
                      <a:pt x="391" y="313"/>
                    </a:cubicBezTo>
                    <a:cubicBezTo>
                      <a:pt x="397" y="318"/>
                      <a:pt x="402" y="322"/>
                      <a:pt x="403" y="323"/>
                    </a:cubicBezTo>
                    <a:cubicBezTo>
                      <a:pt x="411" y="313"/>
                      <a:pt x="418" y="307"/>
                      <a:pt x="427" y="296"/>
                    </a:cubicBezTo>
                    <a:cubicBezTo>
                      <a:pt x="428" y="308"/>
                      <a:pt x="429" y="315"/>
                      <a:pt x="430" y="322"/>
                    </a:cubicBezTo>
                    <a:cubicBezTo>
                      <a:pt x="437" y="318"/>
                      <a:pt x="444" y="315"/>
                      <a:pt x="451" y="311"/>
                    </a:cubicBezTo>
                    <a:cubicBezTo>
                      <a:pt x="452" y="313"/>
                      <a:pt x="454" y="314"/>
                      <a:pt x="455" y="316"/>
                    </a:cubicBezTo>
                    <a:cubicBezTo>
                      <a:pt x="450" y="324"/>
                      <a:pt x="447" y="333"/>
                      <a:pt x="441" y="339"/>
                    </a:cubicBezTo>
                    <a:cubicBezTo>
                      <a:pt x="430" y="349"/>
                      <a:pt x="434" y="355"/>
                      <a:pt x="445" y="366"/>
                    </a:cubicBezTo>
                    <a:cubicBezTo>
                      <a:pt x="457" y="355"/>
                      <a:pt x="469" y="345"/>
                      <a:pt x="479" y="334"/>
                    </a:cubicBezTo>
                    <a:cubicBezTo>
                      <a:pt x="503" y="306"/>
                      <a:pt x="511" y="304"/>
                      <a:pt x="540" y="3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35"/>
              <p:cNvSpPr>
                <a:spLocks/>
              </p:cNvSpPr>
              <p:nvPr/>
            </p:nvSpPr>
            <p:spPr bwMode="auto">
              <a:xfrm>
                <a:off x="3162234" y="2038833"/>
                <a:ext cx="131368" cy="169015"/>
              </a:xfrm>
              <a:custGeom>
                <a:avLst/>
                <a:gdLst>
                  <a:gd name="T0" fmla="*/ 107 w 146"/>
                  <a:gd name="T1" fmla="*/ 92 h 189"/>
                  <a:gd name="T2" fmla="*/ 138 w 146"/>
                  <a:gd name="T3" fmla="*/ 150 h 189"/>
                  <a:gd name="T4" fmla="*/ 103 w 146"/>
                  <a:gd name="T5" fmla="*/ 186 h 189"/>
                  <a:gd name="T6" fmla="*/ 82 w 146"/>
                  <a:gd name="T7" fmla="*/ 185 h 189"/>
                  <a:gd name="T8" fmla="*/ 21 w 146"/>
                  <a:gd name="T9" fmla="*/ 182 h 189"/>
                  <a:gd name="T10" fmla="*/ 5 w 146"/>
                  <a:gd name="T11" fmla="*/ 154 h 189"/>
                  <a:gd name="T12" fmla="*/ 34 w 146"/>
                  <a:gd name="T13" fmla="*/ 136 h 189"/>
                  <a:gd name="T14" fmla="*/ 71 w 146"/>
                  <a:gd name="T15" fmla="*/ 135 h 189"/>
                  <a:gd name="T16" fmla="*/ 51 w 146"/>
                  <a:gd name="T17" fmla="*/ 102 h 189"/>
                  <a:gd name="T18" fmla="*/ 58 w 146"/>
                  <a:gd name="T19" fmla="*/ 64 h 189"/>
                  <a:gd name="T20" fmla="*/ 53 w 146"/>
                  <a:gd name="T21" fmla="*/ 63 h 189"/>
                  <a:gd name="T22" fmla="*/ 26 w 146"/>
                  <a:gd name="T23" fmla="*/ 37 h 189"/>
                  <a:gd name="T24" fmla="*/ 59 w 146"/>
                  <a:gd name="T25" fmla="*/ 14 h 189"/>
                  <a:gd name="T26" fmla="*/ 68 w 146"/>
                  <a:gd name="T27" fmla="*/ 16 h 189"/>
                  <a:gd name="T28" fmla="*/ 116 w 146"/>
                  <a:gd name="T29" fmla="*/ 35 h 189"/>
                  <a:gd name="T30" fmla="*/ 124 w 146"/>
                  <a:gd name="T31" fmla="*/ 40 h 189"/>
                  <a:gd name="T32" fmla="*/ 138 w 146"/>
                  <a:gd name="T33" fmla="*/ 68 h 189"/>
                  <a:gd name="T34" fmla="*/ 115 w 146"/>
                  <a:gd name="T35" fmla="*/ 88 h 189"/>
                  <a:gd name="T36" fmla="*/ 107 w 146"/>
                  <a:gd name="T37" fmla="*/ 92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6" h="189">
                    <a:moveTo>
                      <a:pt x="107" y="92"/>
                    </a:moveTo>
                    <a:cubicBezTo>
                      <a:pt x="141" y="99"/>
                      <a:pt x="129" y="131"/>
                      <a:pt x="138" y="150"/>
                    </a:cubicBezTo>
                    <a:cubicBezTo>
                      <a:pt x="146" y="169"/>
                      <a:pt x="123" y="189"/>
                      <a:pt x="103" y="186"/>
                    </a:cubicBezTo>
                    <a:cubicBezTo>
                      <a:pt x="96" y="184"/>
                      <a:pt x="89" y="186"/>
                      <a:pt x="82" y="185"/>
                    </a:cubicBezTo>
                    <a:cubicBezTo>
                      <a:pt x="62" y="185"/>
                      <a:pt x="41" y="185"/>
                      <a:pt x="21" y="182"/>
                    </a:cubicBezTo>
                    <a:cubicBezTo>
                      <a:pt x="8" y="179"/>
                      <a:pt x="0" y="169"/>
                      <a:pt x="5" y="154"/>
                    </a:cubicBezTo>
                    <a:cubicBezTo>
                      <a:pt x="10" y="141"/>
                      <a:pt x="18" y="134"/>
                      <a:pt x="34" y="136"/>
                    </a:cubicBezTo>
                    <a:cubicBezTo>
                      <a:pt x="47" y="138"/>
                      <a:pt x="61" y="135"/>
                      <a:pt x="71" y="135"/>
                    </a:cubicBezTo>
                    <a:cubicBezTo>
                      <a:pt x="64" y="125"/>
                      <a:pt x="54" y="114"/>
                      <a:pt x="51" y="102"/>
                    </a:cubicBezTo>
                    <a:cubicBezTo>
                      <a:pt x="49" y="91"/>
                      <a:pt x="55" y="78"/>
                      <a:pt x="58" y="64"/>
                    </a:cubicBezTo>
                    <a:cubicBezTo>
                      <a:pt x="58" y="64"/>
                      <a:pt x="56" y="63"/>
                      <a:pt x="53" y="63"/>
                    </a:cubicBezTo>
                    <a:cubicBezTo>
                      <a:pt x="33" y="62"/>
                      <a:pt x="24" y="53"/>
                      <a:pt x="26" y="37"/>
                    </a:cubicBezTo>
                    <a:cubicBezTo>
                      <a:pt x="28" y="20"/>
                      <a:pt x="42" y="11"/>
                      <a:pt x="59" y="14"/>
                    </a:cubicBezTo>
                    <a:cubicBezTo>
                      <a:pt x="62" y="15"/>
                      <a:pt x="66" y="17"/>
                      <a:pt x="68" y="16"/>
                    </a:cubicBezTo>
                    <a:cubicBezTo>
                      <a:pt x="93" y="0"/>
                      <a:pt x="107" y="11"/>
                      <a:pt x="116" y="35"/>
                    </a:cubicBezTo>
                    <a:cubicBezTo>
                      <a:pt x="117" y="37"/>
                      <a:pt x="122" y="38"/>
                      <a:pt x="124" y="40"/>
                    </a:cubicBezTo>
                    <a:cubicBezTo>
                      <a:pt x="134" y="46"/>
                      <a:pt x="141" y="54"/>
                      <a:pt x="138" y="68"/>
                    </a:cubicBezTo>
                    <a:cubicBezTo>
                      <a:pt x="135" y="80"/>
                      <a:pt x="128" y="87"/>
                      <a:pt x="115" y="88"/>
                    </a:cubicBezTo>
                    <a:cubicBezTo>
                      <a:pt x="112" y="89"/>
                      <a:pt x="109" y="90"/>
                      <a:pt x="107" y="9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41"/>
              <p:cNvSpPr>
                <a:spLocks/>
              </p:cNvSpPr>
              <p:nvPr/>
            </p:nvSpPr>
            <p:spPr bwMode="auto">
              <a:xfrm>
                <a:off x="2837822" y="2320790"/>
                <a:ext cx="159402" cy="104934"/>
              </a:xfrm>
              <a:custGeom>
                <a:avLst/>
                <a:gdLst>
                  <a:gd name="T0" fmla="*/ 177 w 178"/>
                  <a:gd name="T1" fmla="*/ 107 h 117"/>
                  <a:gd name="T2" fmla="*/ 158 w 178"/>
                  <a:gd name="T3" fmla="*/ 115 h 117"/>
                  <a:gd name="T4" fmla="*/ 108 w 178"/>
                  <a:gd name="T5" fmla="*/ 78 h 117"/>
                  <a:gd name="T6" fmla="*/ 97 w 178"/>
                  <a:gd name="T7" fmla="*/ 72 h 117"/>
                  <a:gd name="T8" fmla="*/ 30 w 178"/>
                  <a:gd name="T9" fmla="*/ 49 h 117"/>
                  <a:gd name="T10" fmla="*/ 9 w 178"/>
                  <a:gd name="T11" fmla="*/ 34 h 117"/>
                  <a:gd name="T12" fmla="*/ 1 w 178"/>
                  <a:gd name="T13" fmla="*/ 18 h 117"/>
                  <a:gd name="T14" fmla="*/ 15 w 178"/>
                  <a:gd name="T15" fmla="*/ 7 h 117"/>
                  <a:gd name="T16" fmla="*/ 88 w 178"/>
                  <a:gd name="T17" fmla="*/ 39 h 117"/>
                  <a:gd name="T18" fmla="*/ 135 w 178"/>
                  <a:gd name="T19" fmla="*/ 63 h 117"/>
                  <a:gd name="T20" fmla="*/ 178 w 178"/>
                  <a:gd name="T21" fmla="*/ 99 h 117"/>
                  <a:gd name="T22" fmla="*/ 177 w 178"/>
                  <a:gd name="T23" fmla="*/ 10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17">
                    <a:moveTo>
                      <a:pt x="177" y="107"/>
                    </a:moveTo>
                    <a:cubicBezTo>
                      <a:pt x="170" y="110"/>
                      <a:pt x="162" y="117"/>
                      <a:pt x="158" y="115"/>
                    </a:cubicBezTo>
                    <a:cubicBezTo>
                      <a:pt x="139" y="107"/>
                      <a:pt x="111" y="110"/>
                      <a:pt x="108" y="78"/>
                    </a:cubicBezTo>
                    <a:cubicBezTo>
                      <a:pt x="108" y="76"/>
                      <a:pt x="100" y="72"/>
                      <a:pt x="97" y="72"/>
                    </a:cubicBezTo>
                    <a:cubicBezTo>
                      <a:pt x="69" y="77"/>
                      <a:pt x="49" y="67"/>
                      <a:pt x="30" y="49"/>
                    </a:cubicBezTo>
                    <a:cubicBezTo>
                      <a:pt x="24" y="43"/>
                      <a:pt x="15" y="40"/>
                      <a:pt x="9" y="34"/>
                    </a:cubicBezTo>
                    <a:cubicBezTo>
                      <a:pt x="5" y="30"/>
                      <a:pt x="0" y="23"/>
                      <a:pt x="1" y="18"/>
                    </a:cubicBezTo>
                    <a:cubicBezTo>
                      <a:pt x="3" y="14"/>
                      <a:pt x="10" y="8"/>
                      <a:pt x="15" y="7"/>
                    </a:cubicBezTo>
                    <a:cubicBezTo>
                      <a:pt x="44" y="0"/>
                      <a:pt x="68" y="15"/>
                      <a:pt x="88" y="39"/>
                    </a:cubicBezTo>
                    <a:cubicBezTo>
                      <a:pt x="98" y="51"/>
                      <a:pt x="121" y="53"/>
                      <a:pt x="135" y="63"/>
                    </a:cubicBezTo>
                    <a:cubicBezTo>
                      <a:pt x="151" y="73"/>
                      <a:pt x="164" y="87"/>
                      <a:pt x="178" y="99"/>
                    </a:cubicBezTo>
                    <a:cubicBezTo>
                      <a:pt x="178" y="102"/>
                      <a:pt x="177" y="105"/>
                      <a:pt x="177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45"/>
              <p:cNvSpPr>
                <a:spLocks/>
              </p:cNvSpPr>
              <p:nvPr/>
            </p:nvSpPr>
            <p:spPr bwMode="auto">
              <a:xfrm>
                <a:off x="2888287" y="1899456"/>
                <a:ext cx="99326" cy="79302"/>
              </a:xfrm>
              <a:custGeom>
                <a:avLst/>
                <a:gdLst>
                  <a:gd name="T0" fmla="*/ 111 w 111"/>
                  <a:gd name="T1" fmla="*/ 55 h 88"/>
                  <a:gd name="T2" fmla="*/ 101 w 111"/>
                  <a:gd name="T3" fmla="*/ 68 h 88"/>
                  <a:gd name="T4" fmla="*/ 37 w 111"/>
                  <a:gd name="T5" fmla="*/ 69 h 88"/>
                  <a:gd name="T6" fmla="*/ 20 w 111"/>
                  <a:gd name="T7" fmla="*/ 66 h 88"/>
                  <a:gd name="T8" fmla="*/ 1 w 111"/>
                  <a:gd name="T9" fmla="*/ 44 h 88"/>
                  <a:gd name="T10" fmla="*/ 17 w 111"/>
                  <a:gd name="T11" fmla="*/ 22 h 88"/>
                  <a:gd name="T12" fmla="*/ 38 w 111"/>
                  <a:gd name="T13" fmla="*/ 10 h 88"/>
                  <a:gd name="T14" fmla="*/ 40 w 111"/>
                  <a:gd name="T15" fmla="*/ 9 h 88"/>
                  <a:gd name="T16" fmla="*/ 111 w 111"/>
                  <a:gd name="T17" fmla="*/ 5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88">
                    <a:moveTo>
                      <a:pt x="111" y="55"/>
                    </a:moveTo>
                    <a:cubicBezTo>
                      <a:pt x="109" y="58"/>
                      <a:pt x="104" y="68"/>
                      <a:pt x="101" y="68"/>
                    </a:cubicBezTo>
                    <a:cubicBezTo>
                      <a:pt x="80" y="63"/>
                      <a:pt x="59" y="88"/>
                      <a:pt x="37" y="69"/>
                    </a:cubicBezTo>
                    <a:cubicBezTo>
                      <a:pt x="33" y="66"/>
                      <a:pt x="24" y="69"/>
                      <a:pt x="20" y="66"/>
                    </a:cubicBezTo>
                    <a:cubicBezTo>
                      <a:pt x="12" y="60"/>
                      <a:pt x="3" y="52"/>
                      <a:pt x="1" y="44"/>
                    </a:cubicBezTo>
                    <a:cubicBezTo>
                      <a:pt x="0" y="37"/>
                      <a:pt x="10" y="28"/>
                      <a:pt x="17" y="22"/>
                    </a:cubicBezTo>
                    <a:cubicBezTo>
                      <a:pt x="23" y="17"/>
                      <a:pt x="31" y="14"/>
                      <a:pt x="38" y="10"/>
                    </a:cubicBezTo>
                    <a:cubicBezTo>
                      <a:pt x="39" y="10"/>
                      <a:pt x="39" y="9"/>
                      <a:pt x="40" y="9"/>
                    </a:cubicBezTo>
                    <a:cubicBezTo>
                      <a:pt x="56" y="0"/>
                      <a:pt x="111" y="32"/>
                      <a:pt x="111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329076" y="395567"/>
            <a:ext cx="1799745" cy="1372244"/>
            <a:chOff x="329076" y="395567"/>
            <a:chExt cx="1799745" cy="1372244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076" y="395567"/>
              <a:ext cx="1799745" cy="1372244"/>
            </a:xfrm>
            <a:prstGeom prst="rect">
              <a:avLst/>
            </a:prstGeom>
          </p:spPr>
        </p:pic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860" y="684926"/>
              <a:ext cx="461115" cy="3746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8496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8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8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8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1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54"/>
          <p:cNvSpPr txBox="1"/>
          <p:nvPr/>
        </p:nvSpPr>
        <p:spPr>
          <a:xfrm>
            <a:off x="2141680" y="820181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/>
              <a:t>2.3 </a:t>
            </a:r>
            <a:r>
              <a:rPr lang="zh-CN" altLang="en-US" sz="2400" dirty="0"/>
              <a:t>党务工作者能力不强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944236" y="1899872"/>
            <a:ext cx="8229841" cy="2644504"/>
            <a:chOff x="1944236" y="1899872"/>
            <a:chExt cx="8229841" cy="2644504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3001" y="3183817"/>
              <a:ext cx="1439294" cy="1279060"/>
            </a:xfrm>
            <a:prstGeom prst="rect">
              <a:avLst/>
            </a:prstGeom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6969" y="2081732"/>
              <a:ext cx="1439294" cy="1279060"/>
            </a:xfrm>
            <a:prstGeom prst="rect">
              <a:avLst/>
            </a:prstGeom>
          </p:spPr>
        </p:pic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34783" y="3265316"/>
              <a:ext cx="1439294" cy="1279060"/>
            </a:xfrm>
            <a:prstGeom prst="rect">
              <a:avLst/>
            </a:prstGeom>
          </p:spPr>
        </p:pic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07920">
              <a:off x="5402556" y="2859628"/>
              <a:ext cx="919796" cy="919796"/>
            </a:xfrm>
            <a:prstGeom prst="rect">
              <a:avLst/>
            </a:prstGeom>
          </p:spPr>
        </p:pic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27730">
              <a:off x="7663793" y="2665272"/>
              <a:ext cx="1076375" cy="1076375"/>
            </a:xfrm>
            <a:prstGeom prst="rect">
              <a:avLst/>
            </a:prstGeom>
          </p:spPr>
        </p:pic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4236" y="1899872"/>
              <a:ext cx="1439294" cy="1279060"/>
            </a:xfrm>
            <a:prstGeom prst="rect">
              <a:avLst/>
            </a:prstGeom>
          </p:spPr>
        </p:pic>
        <p:sp>
          <p:nvSpPr>
            <p:cNvPr id="123" name="Freeform 56">
              <a:extLst>
                <a:ext uri="{FF2B5EF4-FFF2-40B4-BE49-F238E27FC236}">
                  <a16:creationId xmlns:a16="http://schemas.microsoft.com/office/drawing/2014/main" xmlns="" id="{F04746A6-09DC-439D-B274-019253EE8F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1890" y="2260218"/>
              <a:ext cx="580344" cy="582854"/>
            </a:xfrm>
            <a:custGeom>
              <a:avLst/>
              <a:gdLst>
                <a:gd name="T0" fmla="*/ 49 w 98"/>
                <a:gd name="T1" fmla="*/ 0 h 98"/>
                <a:gd name="T2" fmla="*/ 83 w 98"/>
                <a:gd name="T3" fmla="*/ 15 h 98"/>
                <a:gd name="T4" fmla="*/ 98 w 98"/>
                <a:gd name="T5" fmla="*/ 49 h 98"/>
                <a:gd name="T6" fmla="*/ 83 w 98"/>
                <a:gd name="T7" fmla="*/ 83 h 98"/>
                <a:gd name="T8" fmla="*/ 49 w 98"/>
                <a:gd name="T9" fmla="*/ 98 h 98"/>
                <a:gd name="T10" fmla="*/ 15 w 98"/>
                <a:gd name="T11" fmla="*/ 83 h 98"/>
                <a:gd name="T12" fmla="*/ 0 w 98"/>
                <a:gd name="T13" fmla="*/ 49 h 98"/>
                <a:gd name="T14" fmla="*/ 15 w 98"/>
                <a:gd name="T15" fmla="*/ 15 h 98"/>
                <a:gd name="T16" fmla="*/ 49 w 98"/>
                <a:gd name="T17" fmla="*/ 0 h 98"/>
                <a:gd name="T18" fmla="*/ 55 w 98"/>
                <a:gd name="T19" fmla="*/ 47 h 98"/>
                <a:gd name="T20" fmla="*/ 54 w 98"/>
                <a:gd name="T21" fmla="*/ 45 h 98"/>
                <a:gd name="T22" fmla="*/ 69 w 98"/>
                <a:gd name="T23" fmla="*/ 24 h 98"/>
                <a:gd name="T24" fmla="*/ 65 w 98"/>
                <a:gd name="T25" fmla="*/ 22 h 98"/>
                <a:gd name="T26" fmla="*/ 50 w 98"/>
                <a:gd name="T27" fmla="*/ 43 h 98"/>
                <a:gd name="T28" fmla="*/ 46 w 98"/>
                <a:gd name="T29" fmla="*/ 44 h 98"/>
                <a:gd name="T30" fmla="*/ 42 w 98"/>
                <a:gd name="T31" fmla="*/ 53 h 98"/>
                <a:gd name="T32" fmla="*/ 51 w 98"/>
                <a:gd name="T33" fmla="*/ 57 h 98"/>
                <a:gd name="T34" fmla="*/ 53 w 98"/>
                <a:gd name="T35" fmla="*/ 56 h 98"/>
                <a:gd name="T36" fmla="*/ 70 w 98"/>
                <a:gd name="T37" fmla="*/ 61 h 98"/>
                <a:gd name="T38" fmla="*/ 71 w 98"/>
                <a:gd name="T39" fmla="*/ 57 h 98"/>
                <a:gd name="T40" fmla="*/ 56 w 98"/>
                <a:gd name="T41" fmla="*/ 50 h 98"/>
                <a:gd name="T42" fmla="*/ 55 w 98"/>
                <a:gd name="T43" fmla="*/ 47 h 98"/>
                <a:gd name="T44" fmla="*/ 74 w 98"/>
                <a:gd name="T45" fmla="*/ 24 h 98"/>
                <a:gd name="T46" fmla="*/ 49 w 98"/>
                <a:gd name="T47" fmla="*/ 14 h 98"/>
                <a:gd name="T48" fmla="*/ 24 w 98"/>
                <a:gd name="T49" fmla="*/ 24 h 98"/>
                <a:gd name="T50" fmla="*/ 13 w 98"/>
                <a:gd name="T51" fmla="*/ 49 h 98"/>
                <a:gd name="T52" fmla="*/ 24 w 98"/>
                <a:gd name="T53" fmla="*/ 74 h 98"/>
                <a:gd name="T54" fmla="*/ 49 w 98"/>
                <a:gd name="T55" fmla="*/ 85 h 98"/>
                <a:gd name="T56" fmla="*/ 74 w 98"/>
                <a:gd name="T57" fmla="*/ 74 h 98"/>
                <a:gd name="T58" fmla="*/ 84 w 98"/>
                <a:gd name="T59" fmla="*/ 49 h 98"/>
                <a:gd name="T60" fmla="*/ 74 w 98"/>
                <a:gd name="T61" fmla="*/ 2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98">
                  <a:moveTo>
                    <a:pt x="49" y="0"/>
                  </a:moveTo>
                  <a:cubicBezTo>
                    <a:pt x="62" y="0"/>
                    <a:pt x="75" y="6"/>
                    <a:pt x="83" y="15"/>
                  </a:cubicBezTo>
                  <a:cubicBezTo>
                    <a:pt x="92" y="23"/>
                    <a:pt x="98" y="36"/>
                    <a:pt x="98" y="49"/>
                  </a:cubicBezTo>
                  <a:cubicBezTo>
                    <a:pt x="98" y="62"/>
                    <a:pt x="92" y="75"/>
                    <a:pt x="83" y="83"/>
                  </a:cubicBezTo>
                  <a:cubicBezTo>
                    <a:pt x="75" y="92"/>
                    <a:pt x="62" y="98"/>
                    <a:pt x="49" y="98"/>
                  </a:cubicBezTo>
                  <a:cubicBezTo>
                    <a:pt x="36" y="98"/>
                    <a:pt x="23" y="92"/>
                    <a:pt x="15" y="83"/>
                  </a:cubicBezTo>
                  <a:cubicBezTo>
                    <a:pt x="6" y="75"/>
                    <a:pt x="0" y="62"/>
                    <a:pt x="0" y="49"/>
                  </a:cubicBezTo>
                  <a:cubicBezTo>
                    <a:pt x="0" y="36"/>
                    <a:pt x="6" y="23"/>
                    <a:pt x="15" y="15"/>
                  </a:cubicBezTo>
                  <a:cubicBezTo>
                    <a:pt x="23" y="6"/>
                    <a:pt x="36" y="0"/>
                    <a:pt x="49" y="0"/>
                  </a:cubicBezTo>
                  <a:close/>
                  <a:moveTo>
                    <a:pt x="55" y="47"/>
                  </a:moveTo>
                  <a:cubicBezTo>
                    <a:pt x="55" y="46"/>
                    <a:pt x="54" y="46"/>
                    <a:pt x="54" y="45"/>
                  </a:cubicBezTo>
                  <a:cubicBezTo>
                    <a:pt x="59" y="39"/>
                    <a:pt x="64" y="32"/>
                    <a:pt x="69" y="24"/>
                  </a:cubicBezTo>
                  <a:cubicBezTo>
                    <a:pt x="68" y="23"/>
                    <a:pt x="67" y="22"/>
                    <a:pt x="65" y="22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9" y="43"/>
                    <a:pt x="47" y="43"/>
                    <a:pt x="46" y="44"/>
                  </a:cubicBezTo>
                  <a:cubicBezTo>
                    <a:pt x="42" y="45"/>
                    <a:pt x="41" y="49"/>
                    <a:pt x="42" y="53"/>
                  </a:cubicBezTo>
                  <a:cubicBezTo>
                    <a:pt x="44" y="56"/>
                    <a:pt x="48" y="58"/>
                    <a:pt x="51" y="57"/>
                  </a:cubicBezTo>
                  <a:cubicBezTo>
                    <a:pt x="52" y="56"/>
                    <a:pt x="52" y="56"/>
                    <a:pt x="53" y="56"/>
                  </a:cubicBezTo>
                  <a:cubicBezTo>
                    <a:pt x="58" y="58"/>
                    <a:pt x="64" y="60"/>
                    <a:pt x="70" y="61"/>
                  </a:cubicBezTo>
                  <a:cubicBezTo>
                    <a:pt x="70" y="60"/>
                    <a:pt x="71" y="58"/>
                    <a:pt x="71" y="57"/>
                  </a:cubicBezTo>
                  <a:cubicBezTo>
                    <a:pt x="66" y="54"/>
                    <a:pt x="61" y="52"/>
                    <a:pt x="56" y="50"/>
                  </a:cubicBezTo>
                  <a:cubicBezTo>
                    <a:pt x="56" y="49"/>
                    <a:pt x="56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8" y="18"/>
                    <a:pt x="59" y="14"/>
                    <a:pt x="49" y="14"/>
                  </a:cubicBezTo>
                  <a:cubicBezTo>
                    <a:pt x="39" y="14"/>
                    <a:pt x="30" y="18"/>
                    <a:pt x="24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9"/>
                    <a:pt x="17" y="68"/>
                    <a:pt x="24" y="74"/>
                  </a:cubicBezTo>
                  <a:cubicBezTo>
                    <a:pt x="30" y="81"/>
                    <a:pt x="39" y="85"/>
                    <a:pt x="49" y="85"/>
                  </a:cubicBezTo>
                  <a:cubicBezTo>
                    <a:pt x="59" y="85"/>
                    <a:pt x="68" y="81"/>
                    <a:pt x="74" y="74"/>
                  </a:cubicBezTo>
                  <a:cubicBezTo>
                    <a:pt x="80" y="68"/>
                    <a:pt x="84" y="59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03200" sx="101000" sy="101000" algn="ctr" rotWithShape="0">
                <a:prstClr val="black"/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829F89"/>
                </a:solidFill>
              </a:endParaRPr>
            </a:p>
          </p:txBody>
        </p:sp>
        <p:sp>
          <p:nvSpPr>
            <p:cNvPr id="121" name="Freeform 88">
              <a:extLst>
                <a:ext uri="{FF2B5EF4-FFF2-40B4-BE49-F238E27FC236}">
                  <a16:creationId xmlns:a16="http://schemas.microsoft.com/office/drawing/2014/main" xmlns="" id="{B25E50DB-37A3-4BBD-93D0-3678E4D79A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8834" y="3592310"/>
              <a:ext cx="568033" cy="544967"/>
            </a:xfrm>
            <a:custGeom>
              <a:avLst/>
              <a:gdLst>
                <a:gd name="T0" fmla="*/ 59 w 83"/>
                <a:gd name="T1" fmla="*/ 57 h 80"/>
                <a:gd name="T2" fmla="*/ 83 w 83"/>
                <a:gd name="T3" fmla="*/ 39 h 80"/>
                <a:gd name="T4" fmla="*/ 53 w 83"/>
                <a:gd name="T5" fmla="*/ 80 h 80"/>
                <a:gd name="T6" fmla="*/ 44 w 83"/>
                <a:gd name="T7" fmla="*/ 0 h 80"/>
                <a:gd name="T8" fmla="*/ 31 w 83"/>
                <a:gd name="T9" fmla="*/ 1 h 80"/>
                <a:gd name="T10" fmla="*/ 31 w 83"/>
                <a:gd name="T11" fmla="*/ 1 h 80"/>
                <a:gd name="T12" fmla="*/ 15 w 83"/>
                <a:gd name="T13" fmla="*/ 8 h 80"/>
                <a:gd name="T14" fmla="*/ 4 w 83"/>
                <a:gd name="T15" fmla="*/ 22 h 80"/>
                <a:gd name="T16" fmla="*/ 0 w 83"/>
                <a:gd name="T17" fmla="*/ 34 h 80"/>
                <a:gd name="T18" fmla="*/ 0 w 83"/>
                <a:gd name="T19" fmla="*/ 34 h 80"/>
                <a:gd name="T20" fmla="*/ 1 w 83"/>
                <a:gd name="T21" fmla="*/ 47 h 80"/>
                <a:gd name="T22" fmla="*/ 34 w 83"/>
                <a:gd name="T23" fmla="*/ 78 h 80"/>
                <a:gd name="T24" fmla="*/ 34 w 83"/>
                <a:gd name="T25" fmla="*/ 78 h 80"/>
                <a:gd name="T26" fmla="*/ 27 w 83"/>
                <a:gd name="T27" fmla="*/ 62 h 80"/>
                <a:gd name="T28" fmla="*/ 42 w 83"/>
                <a:gd name="T29" fmla="*/ 56 h 80"/>
                <a:gd name="T30" fmla="*/ 57 w 83"/>
                <a:gd name="T31" fmla="*/ 43 h 80"/>
                <a:gd name="T32" fmla="*/ 62 w 83"/>
                <a:gd name="T33" fmla="*/ 50 h 80"/>
                <a:gd name="T34" fmla="*/ 70 w 83"/>
                <a:gd name="T35" fmla="*/ 43 h 80"/>
                <a:gd name="T36" fmla="*/ 70 w 83"/>
                <a:gd name="T37" fmla="*/ 43 h 80"/>
                <a:gd name="T38" fmla="*/ 68 w 83"/>
                <a:gd name="T39" fmla="*/ 51 h 80"/>
                <a:gd name="T40" fmla="*/ 63 w 83"/>
                <a:gd name="T41" fmla="*/ 57 h 80"/>
                <a:gd name="T42" fmla="*/ 78 w 83"/>
                <a:gd name="T43" fmla="*/ 39 h 80"/>
                <a:gd name="T44" fmla="*/ 77 w 83"/>
                <a:gd name="T45" fmla="*/ 31 h 80"/>
                <a:gd name="T46" fmla="*/ 77 w 83"/>
                <a:gd name="T47" fmla="*/ 31 h 80"/>
                <a:gd name="T48" fmla="*/ 57 w 83"/>
                <a:gd name="T49" fmla="*/ 4 h 80"/>
                <a:gd name="T50" fmla="*/ 57 w 83"/>
                <a:gd name="T51" fmla="*/ 4 h 80"/>
                <a:gd name="T52" fmla="*/ 44 w 83"/>
                <a:gd name="T53" fmla="*/ 0 h 80"/>
                <a:gd name="T54" fmla="*/ 70 w 83"/>
                <a:gd name="T55" fmla="*/ 37 h 80"/>
                <a:gd name="T56" fmla="*/ 62 w 83"/>
                <a:gd name="T57" fmla="*/ 26 h 80"/>
                <a:gd name="T58" fmla="*/ 70 w 83"/>
                <a:gd name="T59" fmla="*/ 32 h 80"/>
                <a:gd name="T60" fmla="*/ 70 w 83"/>
                <a:gd name="T61" fmla="*/ 33 h 80"/>
                <a:gd name="T62" fmla="*/ 65 w 83"/>
                <a:gd name="T63" fmla="*/ 21 h 80"/>
                <a:gd name="T64" fmla="*/ 59 w 83"/>
                <a:gd name="T65" fmla="*/ 15 h 80"/>
                <a:gd name="T66" fmla="*/ 64 w 83"/>
                <a:gd name="T67" fmla="*/ 20 h 80"/>
                <a:gd name="T68" fmla="*/ 52 w 83"/>
                <a:gd name="T69" fmla="*/ 10 h 80"/>
                <a:gd name="T70" fmla="*/ 42 w 83"/>
                <a:gd name="T71" fmla="*/ 17 h 80"/>
                <a:gd name="T72" fmla="*/ 43 w 83"/>
                <a:gd name="T73" fmla="*/ 8 h 80"/>
                <a:gd name="T74" fmla="*/ 47 w 83"/>
                <a:gd name="T75" fmla="*/ 9 h 80"/>
                <a:gd name="T76" fmla="*/ 37 w 83"/>
                <a:gd name="T77" fmla="*/ 8 h 80"/>
                <a:gd name="T78" fmla="*/ 25 w 83"/>
                <a:gd name="T79" fmla="*/ 18 h 80"/>
                <a:gd name="T80" fmla="*/ 32 w 83"/>
                <a:gd name="T81" fmla="*/ 9 h 80"/>
                <a:gd name="T82" fmla="*/ 32 w 83"/>
                <a:gd name="T83" fmla="*/ 9 h 80"/>
                <a:gd name="T84" fmla="*/ 21 w 83"/>
                <a:gd name="T85" fmla="*/ 13 h 80"/>
                <a:gd name="T86" fmla="*/ 13 w 83"/>
                <a:gd name="T87" fmla="*/ 21 h 80"/>
                <a:gd name="T88" fmla="*/ 20 w 83"/>
                <a:gd name="T89" fmla="*/ 14 h 80"/>
                <a:gd name="T90" fmla="*/ 9 w 83"/>
                <a:gd name="T91" fmla="*/ 29 h 80"/>
                <a:gd name="T92" fmla="*/ 17 w 83"/>
                <a:gd name="T93" fmla="*/ 37 h 80"/>
                <a:gd name="T94" fmla="*/ 8 w 83"/>
                <a:gd name="T95" fmla="*/ 37 h 80"/>
                <a:gd name="T96" fmla="*/ 8 w 83"/>
                <a:gd name="T97" fmla="*/ 35 h 80"/>
                <a:gd name="T98" fmla="*/ 9 w 83"/>
                <a:gd name="T99" fmla="*/ 31 h 80"/>
                <a:gd name="T100" fmla="*/ 8 w 83"/>
                <a:gd name="T101" fmla="*/ 43 h 80"/>
                <a:gd name="T102" fmla="*/ 19 w 83"/>
                <a:gd name="T103" fmla="*/ 54 h 80"/>
                <a:gd name="T104" fmla="*/ 8 w 83"/>
                <a:gd name="T105" fmla="*/ 43 h 80"/>
                <a:gd name="T106" fmla="*/ 20 w 83"/>
                <a:gd name="T107" fmla="*/ 60 h 80"/>
                <a:gd name="T108" fmla="*/ 17 w 83"/>
                <a:gd name="T109" fmla="*/ 62 h 80"/>
                <a:gd name="T110" fmla="*/ 37 w 83"/>
                <a:gd name="T111" fmla="*/ 57 h 80"/>
                <a:gd name="T112" fmla="*/ 23 w 83"/>
                <a:gd name="T113" fmla="*/ 43 h 80"/>
                <a:gd name="T114" fmla="*/ 37 w 83"/>
                <a:gd name="T115" fmla="*/ 57 h 80"/>
                <a:gd name="T116" fmla="*/ 56 w 83"/>
                <a:gd name="T117" fmla="*/ 24 h 80"/>
                <a:gd name="T118" fmla="*/ 42 w 83"/>
                <a:gd name="T119" fmla="*/ 37 h 80"/>
                <a:gd name="T120" fmla="*/ 24 w 83"/>
                <a:gd name="T121" fmla="*/ 24 h 80"/>
                <a:gd name="T122" fmla="*/ 37 w 83"/>
                <a:gd name="T123" fmla="*/ 37 h 80"/>
                <a:gd name="T124" fmla="*/ 24 w 83"/>
                <a:gd name="T125" fmla="*/ 2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" h="80">
                  <a:moveTo>
                    <a:pt x="36" y="63"/>
                  </a:moveTo>
                  <a:cubicBezTo>
                    <a:pt x="59" y="57"/>
                    <a:pt x="59" y="57"/>
                    <a:pt x="59" y="57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70" y="63"/>
                    <a:pt x="82" y="56"/>
                    <a:pt x="83" y="39"/>
                  </a:cubicBezTo>
                  <a:cubicBezTo>
                    <a:pt x="83" y="59"/>
                    <a:pt x="72" y="75"/>
                    <a:pt x="54" y="75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36" y="63"/>
                    <a:pt x="36" y="63"/>
                    <a:pt x="36" y="63"/>
                  </a:cubicBezTo>
                  <a:close/>
                  <a:moveTo>
                    <a:pt x="44" y="0"/>
                  </a:moveTo>
                  <a:cubicBezTo>
                    <a:pt x="40" y="0"/>
                    <a:pt x="35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25" y="2"/>
                    <a:pt x="20" y="5"/>
                    <a:pt x="15" y="8"/>
                  </a:cubicBezTo>
                  <a:cubicBezTo>
                    <a:pt x="11" y="12"/>
                    <a:pt x="7" y="16"/>
                    <a:pt x="4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6"/>
                    <a:pt x="1" y="30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9"/>
                    <a:pt x="0" y="43"/>
                    <a:pt x="0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55"/>
                    <a:pt x="6" y="62"/>
                    <a:pt x="11" y="67"/>
                  </a:cubicBezTo>
                  <a:cubicBezTo>
                    <a:pt x="17" y="73"/>
                    <a:pt x="25" y="77"/>
                    <a:pt x="34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7" y="79"/>
                    <a:pt x="40" y="79"/>
                    <a:pt x="42" y="78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7" y="46"/>
                    <a:pt x="57" y="49"/>
                    <a:pt x="56" y="52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8"/>
                    <a:pt x="62" y="45"/>
                    <a:pt x="63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4"/>
                    <a:pt x="70" y="46"/>
                    <a:pt x="69" y="47"/>
                  </a:cubicBezTo>
                  <a:cubicBezTo>
                    <a:pt x="69" y="49"/>
                    <a:pt x="69" y="50"/>
                    <a:pt x="68" y="51"/>
                  </a:cubicBezTo>
                  <a:cubicBezTo>
                    <a:pt x="67" y="52"/>
                    <a:pt x="65" y="52"/>
                    <a:pt x="64" y="53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9" y="56"/>
                    <a:pt x="73" y="53"/>
                    <a:pt x="75" y="48"/>
                  </a:cubicBezTo>
                  <a:cubicBezTo>
                    <a:pt x="77" y="45"/>
                    <a:pt x="77" y="42"/>
                    <a:pt x="78" y="39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4"/>
                    <a:pt x="78" y="33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6" y="25"/>
                    <a:pt x="74" y="20"/>
                    <a:pt x="70" y="15"/>
                  </a:cubicBezTo>
                  <a:cubicBezTo>
                    <a:pt x="67" y="11"/>
                    <a:pt x="62" y="7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3" y="2"/>
                    <a:pt x="49" y="1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lose/>
                  <a:moveTo>
                    <a:pt x="70" y="37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63" y="34"/>
                    <a:pt x="62" y="30"/>
                    <a:pt x="62" y="26"/>
                  </a:cubicBezTo>
                  <a:cubicBezTo>
                    <a:pt x="64" y="27"/>
                    <a:pt x="66" y="27"/>
                    <a:pt x="68" y="28"/>
                  </a:cubicBezTo>
                  <a:cubicBezTo>
                    <a:pt x="69" y="29"/>
                    <a:pt x="69" y="31"/>
                    <a:pt x="7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34"/>
                    <a:pt x="70" y="36"/>
                    <a:pt x="70" y="37"/>
                  </a:cubicBezTo>
                  <a:close/>
                  <a:moveTo>
                    <a:pt x="65" y="21"/>
                  </a:moveTo>
                  <a:cubicBezTo>
                    <a:pt x="63" y="21"/>
                    <a:pt x="62" y="20"/>
                    <a:pt x="61" y="20"/>
                  </a:cubicBezTo>
                  <a:cubicBezTo>
                    <a:pt x="60" y="18"/>
                    <a:pt x="60" y="17"/>
                    <a:pt x="59" y="15"/>
                  </a:cubicBezTo>
                  <a:cubicBezTo>
                    <a:pt x="60" y="16"/>
                    <a:pt x="61" y="16"/>
                    <a:pt x="61" y="17"/>
                  </a:cubicBezTo>
                  <a:cubicBezTo>
                    <a:pt x="62" y="18"/>
                    <a:pt x="63" y="19"/>
                    <a:pt x="64" y="20"/>
                  </a:cubicBezTo>
                  <a:cubicBezTo>
                    <a:pt x="64" y="20"/>
                    <a:pt x="65" y="21"/>
                    <a:pt x="65" y="21"/>
                  </a:cubicBezTo>
                  <a:close/>
                  <a:moveTo>
                    <a:pt x="52" y="10"/>
                  </a:moveTo>
                  <a:cubicBezTo>
                    <a:pt x="53" y="13"/>
                    <a:pt x="54" y="16"/>
                    <a:pt x="55" y="19"/>
                  </a:cubicBezTo>
                  <a:cubicBezTo>
                    <a:pt x="50" y="18"/>
                    <a:pt x="46" y="17"/>
                    <a:pt x="42" y="1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4" y="8"/>
                    <a:pt x="46" y="9"/>
                    <a:pt x="47" y="9"/>
                  </a:cubicBezTo>
                  <a:cubicBezTo>
                    <a:pt x="49" y="9"/>
                    <a:pt x="50" y="10"/>
                    <a:pt x="52" y="10"/>
                  </a:cubicBezTo>
                  <a:close/>
                  <a:moveTo>
                    <a:pt x="37" y="8"/>
                  </a:moveTo>
                  <a:cubicBezTo>
                    <a:pt x="37" y="17"/>
                    <a:pt x="37" y="17"/>
                    <a:pt x="37" y="17"/>
                  </a:cubicBezTo>
                  <a:cubicBezTo>
                    <a:pt x="33" y="17"/>
                    <a:pt x="29" y="17"/>
                    <a:pt x="25" y="18"/>
                  </a:cubicBezTo>
                  <a:cubicBezTo>
                    <a:pt x="26" y="15"/>
                    <a:pt x="27" y="12"/>
                    <a:pt x="29" y="10"/>
                  </a:cubicBezTo>
                  <a:cubicBezTo>
                    <a:pt x="30" y="9"/>
                    <a:pt x="31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4" y="8"/>
                    <a:pt x="35" y="8"/>
                    <a:pt x="37" y="8"/>
                  </a:cubicBezTo>
                  <a:close/>
                  <a:moveTo>
                    <a:pt x="21" y="13"/>
                  </a:moveTo>
                  <a:cubicBezTo>
                    <a:pt x="21" y="15"/>
                    <a:pt x="20" y="17"/>
                    <a:pt x="19" y="19"/>
                  </a:cubicBezTo>
                  <a:cubicBezTo>
                    <a:pt x="17" y="20"/>
                    <a:pt x="15" y="20"/>
                    <a:pt x="13" y="21"/>
                  </a:cubicBezTo>
                  <a:cubicBezTo>
                    <a:pt x="14" y="20"/>
                    <a:pt x="16" y="18"/>
                    <a:pt x="17" y="17"/>
                  </a:cubicBezTo>
                  <a:cubicBezTo>
                    <a:pt x="18" y="16"/>
                    <a:pt x="19" y="15"/>
                    <a:pt x="20" y="14"/>
                  </a:cubicBezTo>
                  <a:cubicBezTo>
                    <a:pt x="20" y="14"/>
                    <a:pt x="21" y="14"/>
                    <a:pt x="21" y="13"/>
                  </a:cubicBezTo>
                  <a:close/>
                  <a:moveTo>
                    <a:pt x="9" y="29"/>
                  </a:moveTo>
                  <a:cubicBezTo>
                    <a:pt x="12" y="27"/>
                    <a:pt x="15" y="26"/>
                    <a:pt x="18" y="25"/>
                  </a:cubicBezTo>
                  <a:cubicBezTo>
                    <a:pt x="17" y="29"/>
                    <a:pt x="17" y="33"/>
                    <a:pt x="17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8" y="36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4"/>
                    <a:pt x="8" y="32"/>
                    <a:pt x="9" y="31"/>
                  </a:cubicBezTo>
                  <a:cubicBezTo>
                    <a:pt x="9" y="30"/>
                    <a:pt x="9" y="29"/>
                    <a:pt x="9" y="29"/>
                  </a:cubicBezTo>
                  <a:close/>
                  <a:moveTo>
                    <a:pt x="8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8" y="47"/>
                    <a:pt x="18" y="50"/>
                    <a:pt x="19" y="54"/>
                  </a:cubicBezTo>
                  <a:cubicBezTo>
                    <a:pt x="16" y="53"/>
                    <a:pt x="13" y="52"/>
                    <a:pt x="10" y="51"/>
                  </a:cubicBezTo>
                  <a:cubicBezTo>
                    <a:pt x="9" y="48"/>
                    <a:pt x="8" y="46"/>
                    <a:pt x="8" y="43"/>
                  </a:cubicBezTo>
                  <a:close/>
                  <a:moveTo>
                    <a:pt x="14" y="59"/>
                  </a:moveTo>
                  <a:cubicBezTo>
                    <a:pt x="16" y="59"/>
                    <a:pt x="18" y="60"/>
                    <a:pt x="20" y="60"/>
                  </a:cubicBezTo>
                  <a:cubicBezTo>
                    <a:pt x="21" y="62"/>
                    <a:pt x="21" y="64"/>
                    <a:pt x="22" y="66"/>
                  </a:cubicBezTo>
                  <a:cubicBezTo>
                    <a:pt x="20" y="64"/>
                    <a:pt x="18" y="63"/>
                    <a:pt x="17" y="62"/>
                  </a:cubicBezTo>
                  <a:cubicBezTo>
                    <a:pt x="16" y="61"/>
                    <a:pt x="15" y="60"/>
                    <a:pt x="14" y="59"/>
                  </a:cubicBezTo>
                  <a:close/>
                  <a:moveTo>
                    <a:pt x="37" y="57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7"/>
                    <a:pt x="24" y="51"/>
                    <a:pt x="25" y="56"/>
                  </a:cubicBezTo>
                  <a:cubicBezTo>
                    <a:pt x="29" y="57"/>
                    <a:pt x="33" y="57"/>
                    <a:pt x="37" y="57"/>
                  </a:cubicBezTo>
                  <a:close/>
                  <a:moveTo>
                    <a:pt x="42" y="22"/>
                  </a:moveTo>
                  <a:cubicBezTo>
                    <a:pt x="47" y="23"/>
                    <a:pt x="51" y="23"/>
                    <a:pt x="56" y="24"/>
                  </a:cubicBezTo>
                  <a:cubicBezTo>
                    <a:pt x="57" y="29"/>
                    <a:pt x="57" y="33"/>
                    <a:pt x="57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22"/>
                    <a:pt x="42" y="22"/>
                    <a:pt x="42" y="22"/>
                  </a:cubicBezTo>
                  <a:close/>
                  <a:moveTo>
                    <a:pt x="24" y="24"/>
                  </a:moveTo>
                  <a:cubicBezTo>
                    <a:pt x="28" y="23"/>
                    <a:pt x="32" y="22"/>
                    <a:pt x="37" y="22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3"/>
                    <a:pt x="23" y="28"/>
                    <a:pt x="2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03200" sx="101000" sy="101000" algn="ctr" rotWithShape="0">
                <a:prstClr val="black"/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829F89"/>
                </a:solidFill>
              </a:endParaRPr>
            </a:p>
          </p:txBody>
        </p:sp>
        <p:sp>
          <p:nvSpPr>
            <p:cNvPr id="119" name="Freeform 90">
              <a:extLst>
                <a:ext uri="{FF2B5EF4-FFF2-40B4-BE49-F238E27FC236}">
                  <a16:creationId xmlns:a16="http://schemas.microsoft.com/office/drawing/2014/main" xmlns="" id="{766FBFDF-D7B6-439F-853A-3E219F7311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51362" y="3707124"/>
              <a:ext cx="466534" cy="391172"/>
            </a:xfrm>
            <a:custGeom>
              <a:avLst/>
              <a:gdLst>
                <a:gd name="T0" fmla="*/ 4 w 55"/>
                <a:gd name="T1" fmla="*/ 0 h 46"/>
                <a:gd name="T2" fmla="*/ 24 w 55"/>
                <a:gd name="T3" fmla="*/ 0 h 46"/>
                <a:gd name="T4" fmla="*/ 29 w 55"/>
                <a:gd name="T5" fmla="*/ 5 h 46"/>
                <a:gd name="T6" fmla="*/ 41 w 55"/>
                <a:gd name="T7" fmla="*/ 5 h 46"/>
                <a:gd name="T8" fmla="*/ 45 w 55"/>
                <a:gd name="T9" fmla="*/ 8 h 46"/>
                <a:gd name="T10" fmla="*/ 10 w 55"/>
                <a:gd name="T11" fmla="*/ 8 h 46"/>
                <a:gd name="T12" fmla="*/ 3 w 55"/>
                <a:gd name="T13" fmla="*/ 14 h 46"/>
                <a:gd name="T14" fmla="*/ 0 w 55"/>
                <a:gd name="T15" fmla="*/ 34 h 46"/>
                <a:gd name="T16" fmla="*/ 0 w 55"/>
                <a:gd name="T17" fmla="*/ 5 h 46"/>
                <a:gd name="T18" fmla="*/ 4 w 55"/>
                <a:gd name="T19" fmla="*/ 0 h 46"/>
                <a:gd name="T20" fmla="*/ 14 w 55"/>
                <a:gd name="T21" fmla="*/ 13 h 46"/>
                <a:gd name="T22" fmla="*/ 7 w 55"/>
                <a:gd name="T23" fmla="*/ 19 h 46"/>
                <a:gd name="T24" fmla="*/ 2 w 55"/>
                <a:gd name="T25" fmla="*/ 46 h 46"/>
                <a:gd name="T26" fmla="*/ 50 w 55"/>
                <a:gd name="T27" fmla="*/ 46 h 46"/>
                <a:gd name="T28" fmla="*/ 55 w 55"/>
                <a:gd name="T29" fmla="*/ 19 h 46"/>
                <a:gd name="T30" fmla="*/ 50 w 55"/>
                <a:gd name="T31" fmla="*/ 13 h 46"/>
                <a:gd name="T32" fmla="*/ 14 w 55"/>
                <a:gd name="T33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46">
                  <a:moveTo>
                    <a:pt x="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8" y="2"/>
                    <a:pt x="29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5"/>
                    <a:pt x="45" y="6"/>
                    <a:pt x="45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8"/>
                    <a:pt x="4" y="11"/>
                    <a:pt x="3" y="1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14" y="13"/>
                  </a:moveTo>
                  <a:cubicBezTo>
                    <a:pt x="10" y="13"/>
                    <a:pt x="7" y="16"/>
                    <a:pt x="7" y="19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6"/>
                    <a:pt x="53" y="13"/>
                    <a:pt x="50" y="13"/>
                  </a:cubicBezTo>
                  <a:lnTo>
                    <a:pt x="14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03200" sx="101000" sy="101000" algn="ctr" rotWithShape="0">
                <a:prstClr val="black"/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829F89"/>
                </a:solidFill>
              </a:endParaRPr>
            </a:p>
          </p:txBody>
        </p:sp>
        <p:sp>
          <p:nvSpPr>
            <p:cNvPr id="117" name="Freeform 277">
              <a:extLst>
                <a:ext uri="{FF2B5EF4-FFF2-40B4-BE49-F238E27FC236}">
                  <a16:creationId xmlns:a16="http://schemas.microsoft.com/office/drawing/2014/main" xmlns="" id="{C0EA3BA7-8514-4BBD-B482-71AAA98C1F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0632" y="2450802"/>
              <a:ext cx="571968" cy="582180"/>
            </a:xfrm>
            <a:custGeom>
              <a:avLst/>
              <a:gdLst>
                <a:gd name="T0" fmla="*/ 26 w 71"/>
                <a:gd name="T1" fmla="*/ 11 h 72"/>
                <a:gd name="T2" fmla="*/ 11 w 71"/>
                <a:gd name="T3" fmla="*/ 17 h 72"/>
                <a:gd name="T4" fmla="*/ 16 w 71"/>
                <a:gd name="T5" fmla="*/ 32 h 72"/>
                <a:gd name="T6" fmla="*/ 32 w 71"/>
                <a:gd name="T7" fmla="*/ 26 h 72"/>
                <a:gd name="T8" fmla="*/ 31 w 71"/>
                <a:gd name="T9" fmla="*/ 7 h 72"/>
                <a:gd name="T10" fmla="*/ 36 w 71"/>
                <a:gd name="T11" fmla="*/ 7 h 72"/>
                <a:gd name="T12" fmla="*/ 37 w 71"/>
                <a:gd name="T13" fmla="*/ 14 h 72"/>
                <a:gd name="T14" fmla="*/ 38 w 71"/>
                <a:gd name="T15" fmla="*/ 17 h 72"/>
                <a:gd name="T16" fmla="*/ 42 w 71"/>
                <a:gd name="T17" fmla="*/ 22 h 72"/>
                <a:gd name="T18" fmla="*/ 38 w 71"/>
                <a:gd name="T19" fmla="*/ 26 h 72"/>
                <a:gd name="T20" fmla="*/ 39 w 71"/>
                <a:gd name="T21" fmla="*/ 32 h 72"/>
                <a:gd name="T22" fmla="*/ 33 w 71"/>
                <a:gd name="T23" fmla="*/ 34 h 72"/>
                <a:gd name="T24" fmla="*/ 31 w 71"/>
                <a:gd name="T25" fmla="*/ 40 h 72"/>
                <a:gd name="T26" fmla="*/ 27 w 71"/>
                <a:gd name="T27" fmla="*/ 38 h 72"/>
                <a:gd name="T28" fmla="*/ 26 w 71"/>
                <a:gd name="T29" fmla="*/ 42 h 72"/>
                <a:gd name="T30" fmla="*/ 20 w 71"/>
                <a:gd name="T31" fmla="*/ 39 h 72"/>
                <a:gd name="T32" fmla="*/ 15 w 71"/>
                <a:gd name="T33" fmla="*/ 41 h 72"/>
                <a:gd name="T34" fmla="*/ 11 w 71"/>
                <a:gd name="T35" fmla="*/ 36 h 72"/>
                <a:gd name="T36" fmla="*/ 6 w 71"/>
                <a:gd name="T37" fmla="*/ 35 h 72"/>
                <a:gd name="T38" fmla="*/ 5 w 71"/>
                <a:gd name="T39" fmla="*/ 29 h 72"/>
                <a:gd name="T40" fmla="*/ 4 w 71"/>
                <a:gd name="T41" fmla="*/ 26 h 72"/>
                <a:gd name="T42" fmla="*/ 0 w 71"/>
                <a:gd name="T43" fmla="*/ 21 h 72"/>
                <a:gd name="T44" fmla="*/ 4 w 71"/>
                <a:gd name="T45" fmla="*/ 17 h 72"/>
                <a:gd name="T46" fmla="*/ 3 w 71"/>
                <a:gd name="T47" fmla="*/ 10 h 72"/>
                <a:gd name="T48" fmla="*/ 9 w 71"/>
                <a:gd name="T49" fmla="*/ 9 h 72"/>
                <a:gd name="T50" fmla="*/ 11 w 71"/>
                <a:gd name="T51" fmla="*/ 3 h 72"/>
                <a:gd name="T52" fmla="*/ 15 w 71"/>
                <a:gd name="T53" fmla="*/ 5 h 72"/>
                <a:gd name="T54" fmla="*/ 17 w 71"/>
                <a:gd name="T55" fmla="*/ 1 h 72"/>
                <a:gd name="T56" fmla="*/ 22 w 71"/>
                <a:gd name="T57" fmla="*/ 4 h 72"/>
                <a:gd name="T58" fmla="*/ 27 w 71"/>
                <a:gd name="T59" fmla="*/ 2 h 72"/>
                <a:gd name="T60" fmla="*/ 31 w 71"/>
                <a:gd name="T61" fmla="*/ 7 h 72"/>
                <a:gd name="T62" fmla="*/ 54 w 71"/>
                <a:gd name="T63" fmla="*/ 41 h 72"/>
                <a:gd name="T64" fmla="*/ 39 w 71"/>
                <a:gd name="T65" fmla="*/ 46 h 72"/>
                <a:gd name="T66" fmla="*/ 45 w 71"/>
                <a:gd name="T67" fmla="*/ 62 h 72"/>
                <a:gd name="T68" fmla="*/ 60 w 71"/>
                <a:gd name="T69" fmla="*/ 56 h 72"/>
                <a:gd name="T70" fmla="*/ 59 w 71"/>
                <a:gd name="T71" fmla="*/ 37 h 72"/>
                <a:gd name="T72" fmla="*/ 65 w 71"/>
                <a:gd name="T73" fmla="*/ 37 h 72"/>
                <a:gd name="T74" fmla="*/ 65 w 71"/>
                <a:gd name="T75" fmla="*/ 44 h 72"/>
                <a:gd name="T76" fmla="*/ 66 w 71"/>
                <a:gd name="T77" fmla="*/ 47 h 72"/>
                <a:gd name="T78" fmla="*/ 70 w 71"/>
                <a:gd name="T79" fmla="*/ 52 h 72"/>
                <a:gd name="T80" fmla="*/ 66 w 71"/>
                <a:gd name="T81" fmla="*/ 56 h 72"/>
                <a:gd name="T82" fmla="*/ 67 w 71"/>
                <a:gd name="T83" fmla="*/ 62 h 72"/>
                <a:gd name="T84" fmla="*/ 62 w 71"/>
                <a:gd name="T85" fmla="*/ 63 h 72"/>
                <a:gd name="T86" fmla="*/ 59 w 71"/>
                <a:gd name="T87" fmla="*/ 69 h 72"/>
                <a:gd name="T88" fmla="*/ 56 w 71"/>
                <a:gd name="T89" fmla="*/ 67 h 72"/>
                <a:gd name="T90" fmla="*/ 54 w 71"/>
                <a:gd name="T91" fmla="*/ 71 h 72"/>
                <a:gd name="T92" fmla="*/ 48 w 71"/>
                <a:gd name="T93" fmla="*/ 69 h 72"/>
                <a:gd name="T94" fmla="*/ 43 w 71"/>
                <a:gd name="T95" fmla="*/ 71 h 72"/>
                <a:gd name="T96" fmla="*/ 40 w 71"/>
                <a:gd name="T97" fmla="*/ 66 h 72"/>
                <a:gd name="T98" fmla="*/ 34 w 71"/>
                <a:gd name="T99" fmla="*/ 65 h 72"/>
                <a:gd name="T100" fmla="*/ 34 w 71"/>
                <a:gd name="T101" fmla="*/ 59 h 72"/>
                <a:gd name="T102" fmla="*/ 33 w 71"/>
                <a:gd name="T103" fmla="*/ 56 h 72"/>
                <a:gd name="T104" fmla="*/ 29 w 71"/>
                <a:gd name="T105" fmla="*/ 51 h 72"/>
                <a:gd name="T106" fmla="*/ 33 w 71"/>
                <a:gd name="T107" fmla="*/ 47 h 72"/>
                <a:gd name="T108" fmla="*/ 32 w 71"/>
                <a:gd name="T109" fmla="*/ 40 h 72"/>
                <a:gd name="T110" fmla="*/ 37 w 71"/>
                <a:gd name="T111" fmla="*/ 39 h 72"/>
                <a:gd name="T112" fmla="*/ 40 w 71"/>
                <a:gd name="T113" fmla="*/ 33 h 72"/>
                <a:gd name="T114" fmla="*/ 43 w 71"/>
                <a:gd name="T115" fmla="*/ 35 h 72"/>
                <a:gd name="T116" fmla="*/ 45 w 71"/>
                <a:gd name="T117" fmla="*/ 31 h 72"/>
                <a:gd name="T118" fmla="*/ 51 w 71"/>
                <a:gd name="T119" fmla="*/ 34 h 72"/>
                <a:gd name="T120" fmla="*/ 56 w 71"/>
                <a:gd name="T121" fmla="*/ 31 h 72"/>
                <a:gd name="T122" fmla="*/ 59 w 71"/>
                <a:gd name="T123" fmla="*/ 3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" h="72">
                  <a:moveTo>
                    <a:pt x="32" y="17"/>
                  </a:moveTo>
                  <a:cubicBezTo>
                    <a:pt x="31" y="14"/>
                    <a:pt x="29" y="12"/>
                    <a:pt x="26" y="11"/>
                  </a:cubicBezTo>
                  <a:cubicBezTo>
                    <a:pt x="23" y="10"/>
                    <a:pt x="20" y="9"/>
                    <a:pt x="17" y="11"/>
                  </a:cubicBezTo>
                  <a:cubicBezTo>
                    <a:pt x="14" y="12"/>
                    <a:pt x="12" y="14"/>
                    <a:pt x="11" y="17"/>
                  </a:cubicBezTo>
                  <a:cubicBezTo>
                    <a:pt x="9" y="19"/>
                    <a:pt x="9" y="23"/>
                    <a:pt x="10" y="25"/>
                  </a:cubicBezTo>
                  <a:cubicBezTo>
                    <a:pt x="11" y="28"/>
                    <a:pt x="13" y="30"/>
                    <a:pt x="16" y="32"/>
                  </a:cubicBezTo>
                  <a:cubicBezTo>
                    <a:pt x="19" y="33"/>
                    <a:pt x="22" y="33"/>
                    <a:pt x="25" y="32"/>
                  </a:cubicBezTo>
                  <a:cubicBezTo>
                    <a:pt x="28" y="31"/>
                    <a:pt x="30" y="29"/>
                    <a:pt x="32" y="26"/>
                  </a:cubicBezTo>
                  <a:cubicBezTo>
                    <a:pt x="33" y="23"/>
                    <a:pt x="33" y="20"/>
                    <a:pt x="32" y="17"/>
                  </a:cubicBezTo>
                  <a:close/>
                  <a:moveTo>
                    <a:pt x="31" y="7"/>
                  </a:moveTo>
                  <a:cubicBezTo>
                    <a:pt x="32" y="7"/>
                    <a:pt x="33" y="8"/>
                    <a:pt x="33" y="9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8" y="8"/>
                    <a:pt x="39" y="10"/>
                    <a:pt x="39" y="11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8" y="16"/>
                    <a:pt x="38" y="16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9"/>
                    <a:pt x="42" y="20"/>
                    <a:pt x="42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4"/>
                    <a:pt x="38" y="25"/>
                    <a:pt x="38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0" y="31"/>
                    <a:pt x="39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2"/>
                    <a:pt x="34" y="33"/>
                    <a:pt x="33" y="34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4" y="38"/>
                    <a:pt x="33" y="39"/>
                    <a:pt x="31" y="40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7"/>
                    <a:pt x="27" y="38"/>
                  </a:cubicBezTo>
                  <a:cubicBezTo>
                    <a:pt x="27" y="38"/>
                    <a:pt x="26" y="38"/>
                    <a:pt x="26" y="38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4" y="42"/>
                    <a:pt x="22" y="42"/>
                    <a:pt x="21" y="42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8" y="38"/>
                    <a:pt x="17" y="38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3" y="41"/>
                    <a:pt x="11" y="40"/>
                    <a:pt x="10" y="3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5"/>
                    <a:pt x="10" y="34"/>
                    <a:pt x="9" y="3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4" y="34"/>
                    <a:pt x="3" y="33"/>
                    <a:pt x="3" y="3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8"/>
                    <a:pt x="5" y="28"/>
                    <a:pt x="5" y="27"/>
                  </a:cubicBezTo>
                  <a:cubicBezTo>
                    <a:pt x="5" y="27"/>
                    <a:pt x="4" y="26"/>
                    <a:pt x="4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4"/>
                    <a:pt x="0" y="22"/>
                    <a:pt x="0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8"/>
                    <a:pt x="4" y="17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3"/>
                    <a:pt x="2" y="12"/>
                    <a:pt x="3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5"/>
                    <a:pt x="10" y="4"/>
                    <a:pt x="11" y="3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6" y="5"/>
                    <a:pt x="16" y="5"/>
                    <a:pt x="17" y="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20" y="0"/>
                    <a:pt x="22" y="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5" y="4"/>
                    <a:pt x="26" y="4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2"/>
                    <a:pt x="31" y="3"/>
                    <a:pt x="32" y="4"/>
                  </a:cubicBezTo>
                  <a:cubicBezTo>
                    <a:pt x="31" y="7"/>
                    <a:pt x="31" y="7"/>
                    <a:pt x="31" y="7"/>
                  </a:cubicBezTo>
                  <a:close/>
                  <a:moveTo>
                    <a:pt x="60" y="47"/>
                  </a:moveTo>
                  <a:cubicBezTo>
                    <a:pt x="59" y="44"/>
                    <a:pt x="57" y="42"/>
                    <a:pt x="54" y="41"/>
                  </a:cubicBezTo>
                  <a:cubicBezTo>
                    <a:pt x="51" y="39"/>
                    <a:pt x="48" y="39"/>
                    <a:pt x="45" y="40"/>
                  </a:cubicBezTo>
                  <a:cubicBezTo>
                    <a:pt x="43" y="41"/>
                    <a:pt x="40" y="44"/>
                    <a:pt x="39" y="46"/>
                  </a:cubicBezTo>
                  <a:cubicBezTo>
                    <a:pt x="38" y="49"/>
                    <a:pt x="38" y="52"/>
                    <a:pt x="39" y="55"/>
                  </a:cubicBezTo>
                  <a:cubicBezTo>
                    <a:pt x="40" y="58"/>
                    <a:pt x="42" y="60"/>
                    <a:pt x="45" y="62"/>
                  </a:cubicBezTo>
                  <a:cubicBezTo>
                    <a:pt x="48" y="63"/>
                    <a:pt x="51" y="63"/>
                    <a:pt x="54" y="62"/>
                  </a:cubicBezTo>
                  <a:cubicBezTo>
                    <a:pt x="56" y="61"/>
                    <a:pt x="59" y="59"/>
                    <a:pt x="60" y="56"/>
                  </a:cubicBezTo>
                  <a:cubicBezTo>
                    <a:pt x="61" y="53"/>
                    <a:pt x="61" y="50"/>
                    <a:pt x="60" y="47"/>
                  </a:cubicBezTo>
                  <a:close/>
                  <a:moveTo>
                    <a:pt x="59" y="37"/>
                  </a:moveTo>
                  <a:cubicBezTo>
                    <a:pt x="60" y="37"/>
                    <a:pt x="61" y="38"/>
                    <a:pt x="62" y="39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6" y="38"/>
                    <a:pt x="67" y="40"/>
                    <a:pt x="68" y="41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6" y="45"/>
                    <a:pt x="66" y="45"/>
                  </a:cubicBezTo>
                  <a:cubicBezTo>
                    <a:pt x="66" y="46"/>
                    <a:pt x="66" y="46"/>
                    <a:pt x="66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0" y="48"/>
                    <a:pt x="71" y="50"/>
                    <a:pt x="70" y="52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67" y="53"/>
                    <a:pt x="67" y="55"/>
                    <a:pt x="66" y="56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59"/>
                    <a:pt x="68" y="61"/>
                    <a:pt x="67" y="62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3" y="62"/>
                    <a:pt x="63" y="63"/>
                    <a:pt x="62" y="63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2" y="68"/>
                    <a:pt x="61" y="69"/>
                    <a:pt x="59" y="69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6" y="67"/>
                    <a:pt x="56" y="67"/>
                  </a:cubicBezTo>
                  <a:cubicBezTo>
                    <a:pt x="55" y="68"/>
                    <a:pt x="55" y="68"/>
                    <a:pt x="54" y="68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2" y="72"/>
                    <a:pt x="51" y="72"/>
                    <a:pt x="49" y="72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7" y="68"/>
                    <a:pt x="46" y="68"/>
                    <a:pt x="45" y="68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1" y="71"/>
                    <a:pt x="40" y="70"/>
                    <a:pt x="39" y="69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5"/>
                    <a:pt x="38" y="64"/>
                    <a:pt x="37" y="63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2" y="63"/>
                    <a:pt x="31" y="61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8"/>
                    <a:pt x="33" y="58"/>
                    <a:pt x="33" y="57"/>
                  </a:cubicBezTo>
                  <a:cubicBezTo>
                    <a:pt x="33" y="57"/>
                    <a:pt x="33" y="56"/>
                    <a:pt x="33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4"/>
                    <a:pt x="28" y="52"/>
                    <a:pt x="29" y="5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49"/>
                    <a:pt x="32" y="48"/>
                    <a:pt x="33" y="47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1" y="42"/>
                    <a:pt x="32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0"/>
                    <a:pt x="36" y="40"/>
                    <a:pt x="37" y="39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7" y="34"/>
                    <a:pt x="38" y="33"/>
                    <a:pt x="40" y="33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3" y="35"/>
                    <a:pt x="43" y="35"/>
                  </a:cubicBezTo>
                  <a:cubicBezTo>
                    <a:pt x="44" y="35"/>
                    <a:pt x="45" y="34"/>
                    <a:pt x="45" y="34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7" y="30"/>
                    <a:pt x="48" y="30"/>
                    <a:pt x="50" y="30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4"/>
                    <a:pt x="53" y="34"/>
                    <a:pt x="54" y="34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8" y="32"/>
                    <a:pt x="59" y="32"/>
                    <a:pt x="60" y="33"/>
                  </a:cubicBezTo>
                  <a:lnTo>
                    <a:pt x="59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03200" sx="101000" sy="101000" algn="ctr" rotWithShape="0">
                <a:prstClr val="black"/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829F89"/>
                </a:solidFill>
              </a:endParaRP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xmlns="" id="{53DDD97E-25AB-4E67-965E-CCDEEE034085}"/>
                </a:ext>
              </a:extLst>
            </p:cNvPr>
            <p:cNvSpPr txBox="1"/>
            <p:nvPr/>
          </p:nvSpPr>
          <p:spPr>
            <a:xfrm>
              <a:off x="7711428" y="228138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工作水平不高</a:t>
              </a: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xmlns="" id="{4E2E4284-8AC2-42D0-8DB6-B4FAF6D73833}"/>
                </a:ext>
              </a:extLst>
            </p:cNvPr>
            <p:cNvSpPr txBox="1"/>
            <p:nvPr/>
          </p:nvSpPr>
          <p:spPr>
            <a:xfrm>
              <a:off x="3287432" y="2246871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人员配置不足</a:t>
              </a: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xmlns="" id="{08022783-B6C6-42E2-9669-A28A9C062D9E}"/>
                </a:ext>
              </a:extLst>
            </p:cNvPr>
            <p:cNvSpPr txBox="1"/>
            <p:nvPr/>
          </p:nvSpPr>
          <p:spPr>
            <a:xfrm>
              <a:off x="2358446" y="372037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2400"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技术能力弱</a:t>
              </a: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xmlns="" id="{0ADA2CEA-CB96-4985-A6CD-83D98D762198}"/>
                </a:ext>
              </a:extLst>
            </p:cNvPr>
            <p:cNvSpPr txBox="1"/>
            <p:nvPr/>
          </p:nvSpPr>
          <p:spPr>
            <a:xfrm>
              <a:off x="6772686" y="3806357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>
                  <a:gradFill>
                    <a:gsLst>
                      <a:gs pos="0">
                        <a:schemeClr val="accent2">
                          <a:lumMod val="75000"/>
                        </a:schemeClr>
                      </a:gs>
                      <a:gs pos="26000">
                        <a:srgbClr val="2A0415"/>
                      </a:gs>
                      <a:gs pos="100000">
                        <a:schemeClr val="accent1">
                          <a:lumMod val="75000"/>
                        </a:schemeClr>
                      </a:gs>
                      <a:gs pos="79000">
                        <a:schemeClr val="tx1"/>
                      </a:gs>
                    </a:gsLst>
                    <a:lin ang="189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工作办法不多</a:t>
              </a:r>
            </a:p>
          </p:txBody>
        </p:sp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27730">
              <a:off x="3171706" y="2665271"/>
              <a:ext cx="1076375" cy="1076375"/>
            </a:xfrm>
            <a:prstGeom prst="rect">
              <a:avLst/>
            </a:prstGeom>
          </p:spPr>
        </p:pic>
      </p:grpSp>
      <p:sp>
        <p:nvSpPr>
          <p:cNvPr id="102" name="矩形 101"/>
          <p:cNvSpPr/>
          <p:nvPr/>
        </p:nvSpPr>
        <p:spPr>
          <a:xfrm>
            <a:off x="1674045" y="4853246"/>
            <a:ext cx="8676307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没有专岗的党务工作者，现有的支委会成员均为兼岗，人员配置不足；兼岗党务工作者专业技术能力较弱，对党建工作如何开展缺乏系统、专业的认识，基层党建工作水平不高，工作活力不强、工作办法不多，实战能力差。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329076" y="395567"/>
            <a:ext cx="1799745" cy="1372244"/>
            <a:chOff x="329076" y="395567"/>
            <a:chExt cx="1799745" cy="1372244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076" y="395567"/>
              <a:ext cx="1799745" cy="1372244"/>
            </a:xfrm>
            <a:prstGeom prst="rect">
              <a:avLst/>
            </a:prstGeom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860" y="684926"/>
              <a:ext cx="461115" cy="3746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15934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4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4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1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54"/>
          <p:cNvSpPr txBox="1"/>
          <p:nvPr/>
        </p:nvSpPr>
        <p:spPr>
          <a:xfrm>
            <a:off x="2141680" y="820181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/>
              <a:t>2.4 </a:t>
            </a:r>
            <a:r>
              <a:rPr lang="zh-CN" altLang="en-US" sz="2400" dirty="0"/>
              <a:t>党建工作质量不高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966690" y="2043626"/>
            <a:ext cx="1103312" cy="1187164"/>
            <a:chOff x="9966690" y="2043626"/>
            <a:chExt cx="1103312" cy="1187164"/>
          </a:xfrm>
        </p:grpSpPr>
        <p:sp>
          <p:nvSpPr>
            <p:cNvPr id="71" name="Freeform 5"/>
            <p:cNvSpPr>
              <a:spLocks noEditPoints="1"/>
            </p:cNvSpPr>
            <p:nvPr/>
          </p:nvSpPr>
          <p:spPr bwMode="auto">
            <a:xfrm>
              <a:off x="9966690" y="2043626"/>
              <a:ext cx="1103312" cy="1187164"/>
            </a:xfrm>
            <a:custGeom>
              <a:avLst/>
              <a:gdLst>
                <a:gd name="T0" fmla="*/ 482344 w 372"/>
                <a:gd name="T1" fmla="*/ 194282 h 400"/>
                <a:gd name="T2" fmla="*/ 518626 w 372"/>
                <a:gd name="T3" fmla="*/ 153717 h 400"/>
                <a:gd name="T4" fmla="*/ 418316 w 372"/>
                <a:gd name="T5" fmla="*/ 115288 h 400"/>
                <a:gd name="T6" fmla="*/ 358556 w 372"/>
                <a:gd name="T7" fmla="*/ 119558 h 400"/>
                <a:gd name="T8" fmla="*/ 382033 w 372"/>
                <a:gd name="T9" fmla="*/ 61914 h 400"/>
                <a:gd name="T10" fmla="*/ 44820 w 372"/>
                <a:gd name="T11" fmla="*/ 239116 h 400"/>
                <a:gd name="T12" fmla="*/ 14940 w 372"/>
                <a:gd name="T13" fmla="*/ 501717 h 400"/>
                <a:gd name="T14" fmla="*/ 64028 w 372"/>
                <a:gd name="T15" fmla="*/ 608465 h 400"/>
                <a:gd name="T16" fmla="*/ 83236 w 372"/>
                <a:gd name="T17" fmla="*/ 593520 h 400"/>
                <a:gd name="T18" fmla="*/ 100310 w 372"/>
                <a:gd name="T19" fmla="*/ 640490 h 400"/>
                <a:gd name="T20" fmla="*/ 119519 w 372"/>
                <a:gd name="T21" fmla="*/ 666109 h 400"/>
                <a:gd name="T22" fmla="*/ 157936 w 372"/>
                <a:gd name="T23" fmla="*/ 335190 h 400"/>
                <a:gd name="T24" fmla="*/ 586923 w 372"/>
                <a:gd name="T25" fmla="*/ 217766 h 400"/>
                <a:gd name="T26" fmla="*/ 25611 w 372"/>
                <a:gd name="T27" fmla="*/ 424858 h 400"/>
                <a:gd name="T28" fmla="*/ 106713 w 372"/>
                <a:gd name="T29" fmla="*/ 655434 h 400"/>
                <a:gd name="T30" fmla="*/ 394839 w 372"/>
                <a:gd name="T31" fmla="*/ 185742 h 400"/>
                <a:gd name="T32" fmla="*/ 706441 w 372"/>
                <a:gd name="T33" fmla="*/ 269006 h 400"/>
                <a:gd name="T34" fmla="*/ 539969 w 372"/>
                <a:gd name="T35" fmla="*/ 128098 h 400"/>
                <a:gd name="T36" fmla="*/ 497283 w 372"/>
                <a:gd name="T37" fmla="*/ 207092 h 400"/>
                <a:gd name="T38" fmla="*/ 505820 w 372"/>
                <a:gd name="T39" fmla="*/ 222036 h 400"/>
                <a:gd name="T40" fmla="*/ 83236 w 372"/>
                <a:gd name="T41" fmla="*/ 14945 h 400"/>
                <a:gd name="T42" fmla="*/ 46954 w 372"/>
                <a:gd name="T43" fmla="*/ 183607 h 400"/>
                <a:gd name="T44" fmla="*/ 732052 w 372"/>
                <a:gd name="T45" fmla="*/ 324515 h 400"/>
                <a:gd name="T46" fmla="*/ 725650 w 372"/>
                <a:gd name="T47" fmla="*/ 424858 h 400"/>
                <a:gd name="T48" fmla="*/ 563446 w 372"/>
                <a:gd name="T49" fmla="*/ 243386 h 400"/>
                <a:gd name="T50" fmla="*/ 578385 w 372"/>
                <a:gd name="T51" fmla="*/ 241251 h 400"/>
                <a:gd name="T52" fmla="*/ 697904 w 372"/>
                <a:gd name="T53" fmla="*/ 333055 h 400"/>
                <a:gd name="T54" fmla="*/ 676562 w 372"/>
                <a:gd name="T55" fmla="*/ 301030 h 400"/>
                <a:gd name="T56" fmla="*/ 657353 w 372"/>
                <a:gd name="T57" fmla="*/ 200687 h 400"/>
                <a:gd name="T58" fmla="*/ 642413 w 372"/>
                <a:gd name="T59" fmla="*/ 187877 h 400"/>
                <a:gd name="T60" fmla="*/ 672293 w 372"/>
                <a:gd name="T61" fmla="*/ 239116 h 400"/>
                <a:gd name="T62" fmla="*/ 110982 w 372"/>
                <a:gd name="T63" fmla="*/ 683189 h 400"/>
                <a:gd name="T64" fmla="*/ 76833 w 372"/>
                <a:gd name="T65" fmla="*/ 602060 h 400"/>
                <a:gd name="T66" fmla="*/ 93908 w 372"/>
                <a:gd name="T67" fmla="*/ 653299 h 400"/>
                <a:gd name="T68" fmla="*/ 657353 w 372"/>
                <a:gd name="T69" fmla="*/ 725888 h 400"/>
                <a:gd name="T70" fmla="*/ 612534 w 372"/>
                <a:gd name="T71" fmla="*/ 770722 h 400"/>
                <a:gd name="T72" fmla="*/ 659487 w 372"/>
                <a:gd name="T73" fmla="*/ 723753 h 400"/>
                <a:gd name="T74" fmla="*/ 685099 w 372"/>
                <a:gd name="T75" fmla="*/ 681054 h 400"/>
                <a:gd name="T76" fmla="*/ 625339 w 372"/>
                <a:gd name="T77" fmla="*/ 774992 h 400"/>
                <a:gd name="T78" fmla="*/ 608265 w 372"/>
                <a:gd name="T79" fmla="*/ 772857 h 400"/>
                <a:gd name="T80" fmla="*/ 571983 w 372"/>
                <a:gd name="T81" fmla="*/ 824096 h 400"/>
                <a:gd name="T82" fmla="*/ 589057 w 372"/>
                <a:gd name="T83" fmla="*/ 815557 h 400"/>
                <a:gd name="T84" fmla="*/ 603997 w 372"/>
                <a:gd name="T85" fmla="*/ 783532 h 400"/>
                <a:gd name="T86" fmla="*/ 642413 w 372"/>
                <a:gd name="T87" fmla="*/ 764317 h 400"/>
                <a:gd name="T88" fmla="*/ 554909 w 372"/>
                <a:gd name="T89" fmla="*/ 815557 h 400"/>
                <a:gd name="T90" fmla="*/ 535700 w 372"/>
                <a:gd name="T91" fmla="*/ 834771 h 400"/>
                <a:gd name="T92" fmla="*/ 563446 w 372"/>
                <a:gd name="T93" fmla="*/ 821962 h 400"/>
                <a:gd name="T94" fmla="*/ 640279 w 372"/>
                <a:gd name="T95" fmla="*/ 749373 h 400"/>
                <a:gd name="T96" fmla="*/ 618936 w 372"/>
                <a:gd name="T97" fmla="*/ 768587 h 400"/>
                <a:gd name="T98" fmla="*/ 689367 w 372"/>
                <a:gd name="T99" fmla="*/ 678919 h 400"/>
                <a:gd name="T100" fmla="*/ 717113 w 372"/>
                <a:gd name="T101" fmla="*/ 631950 h 400"/>
                <a:gd name="T102" fmla="*/ 672293 w 372"/>
                <a:gd name="T103" fmla="*/ 702404 h 400"/>
                <a:gd name="T104" fmla="*/ 687233 w 372"/>
                <a:gd name="T105" fmla="*/ 683189 h 400"/>
                <a:gd name="T106" fmla="*/ 130190 w 372"/>
                <a:gd name="T107" fmla="*/ 683189 h 400"/>
                <a:gd name="T108" fmla="*/ 145130 w 372"/>
                <a:gd name="T109" fmla="*/ 708808 h 400"/>
                <a:gd name="T110" fmla="*/ 128056 w 372"/>
                <a:gd name="T111" fmla="*/ 685324 h 400"/>
                <a:gd name="T112" fmla="*/ 125922 w 372"/>
                <a:gd name="T113" fmla="*/ 670379 h 400"/>
                <a:gd name="T114" fmla="*/ 518626 w 372"/>
                <a:gd name="T115" fmla="*/ 830501 h 400"/>
                <a:gd name="T116" fmla="*/ 507955 w 372"/>
                <a:gd name="T117" fmla="*/ 841176 h 400"/>
                <a:gd name="T118" fmla="*/ 520760 w 372"/>
                <a:gd name="T119" fmla="*/ 828366 h 400"/>
                <a:gd name="T120" fmla="*/ 166473 w 372"/>
                <a:gd name="T121" fmla="*/ 732293 h 400"/>
                <a:gd name="T122" fmla="*/ 168607 w 372"/>
                <a:gd name="T123" fmla="*/ 734428 h 40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72"/>
                <a:gd name="T187" fmla="*/ 0 h 400"/>
                <a:gd name="T188" fmla="*/ 372 w 372"/>
                <a:gd name="T189" fmla="*/ 400 h 40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rgbClr val="595959">
                <a:alpha val="30196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595959"/>
                </a:solidFill>
                <a:latin typeface="Calibri" pitchFamily="34" charset="0"/>
              </a:endParaRPr>
            </a:p>
          </p:txBody>
        </p:sp>
        <p:sp>
          <p:nvSpPr>
            <p:cNvPr id="73" name="TextBox 47"/>
            <p:cNvSpPr txBox="1"/>
            <p:nvPr/>
          </p:nvSpPr>
          <p:spPr>
            <a:xfrm>
              <a:off x="10095261" y="2482369"/>
              <a:ext cx="910156" cy="611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0">
                  <a:solidFill>
                    <a:schemeClr val="accent1"/>
                  </a:solidFill>
                  <a:latin typeface="方正特雅宋_GBK" panose="02000000000000000000" pitchFamily="2" charset="-122"/>
                  <a:ea typeface="方正特雅宋_GBK" panose="02000000000000000000" pitchFamily="2" charset="-122"/>
                  <a:cs typeface="+mn-ea"/>
                </a:defRPr>
              </a:lvl1pPr>
            </a:lstStyle>
            <a:p>
              <a:pPr algn="ctr">
                <a:lnSpc>
                  <a:spcPts val="4000"/>
                </a:lnSpc>
              </a:pPr>
              <a:r>
                <a:rPr lang="zh-CN" altLang="en-US" sz="4400" spc="3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  <a:endParaRPr lang="zh-CN" altLang="en-US" sz="44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4" name="TextBox 24"/>
          <p:cNvSpPr txBox="1"/>
          <p:nvPr/>
        </p:nvSpPr>
        <p:spPr>
          <a:xfrm>
            <a:off x="8877344" y="2992912"/>
            <a:ext cx="1338828" cy="3135265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171450" indent="-171450">
              <a:lnSpc>
                <a:spcPts val="4000"/>
              </a:lnSpc>
              <a:buFont typeface="Wingdings" panose="05000000000000000000" pitchFamily="2" charset="2"/>
              <a:buChar char="n"/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>
              <a:lnSpc>
                <a:spcPts val="3000"/>
              </a:lnSpc>
              <a:buNone/>
            </a:pPr>
            <a:r>
              <a:rPr lang="zh-CN" altLang="en-US" spc="300" dirty="0"/>
              <a:t>公司党建工作基本为完成省分公司下达的规定动作，自选动作不多</a:t>
            </a:r>
            <a:r>
              <a:rPr lang="en-US" altLang="zh-CN" spc="300" dirty="0"/>
              <a:t>;</a:t>
            </a:r>
            <a:endParaRPr lang="zh-CN" altLang="en-US" spc="300" dirty="0"/>
          </a:p>
        </p:txBody>
      </p:sp>
      <p:sp>
        <p:nvSpPr>
          <p:cNvPr id="75" name="TextBox 24"/>
          <p:cNvSpPr txBox="1"/>
          <p:nvPr/>
        </p:nvSpPr>
        <p:spPr>
          <a:xfrm>
            <a:off x="5761386" y="3115933"/>
            <a:ext cx="954107" cy="2815943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indent="0">
              <a:lnSpc>
                <a:spcPts val="3000"/>
              </a:lnSpc>
              <a:buFont typeface="Wingdings" panose="05000000000000000000" pitchFamily="2" charset="2"/>
              <a:buNone/>
              <a:defRPr sz="1600" spc="3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学习方式仅限于文件传达，管理制度仅限于照搬照套；</a:t>
            </a:r>
          </a:p>
        </p:txBody>
      </p:sp>
      <p:sp>
        <p:nvSpPr>
          <p:cNvPr id="76" name="TextBox 24"/>
          <p:cNvSpPr txBox="1"/>
          <p:nvPr/>
        </p:nvSpPr>
        <p:spPr>
          <a:xfrm>
            <a:off x="1070095" y="3160443"/>
            <a:ext cx="2749471" cy="2967734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indent="0">
              <a:lnSpc>
                <a:spcPts val="3000"/>
              </a:lnSpc>
              <a:buFont typeface="Wingdings" panose="05000000000000000000" pitchFamily="2" charset="2"/>
              <a:buNone/>
              <a:defRPr sz="1600" spc="3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组织生活会与行政会、业务会一起开，党组织活动与工会活动一起开展，党建工作形式单一，缺乏创新。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657035" y="2180726"/>
            <a:ext cx="1103312" cy="1187164"/>
            <a:chOff x="3657035" y="2180726"/>
            <a:chExt cx="1103312" cy="1187164"/>
          </a:xfrm>
        </p:grpSpPr>
        <p:sp>
          <p:nvSpPr>
            <p:cNvPr id="77" name="Freeform 5"/>
            <p:cNvSpPr>
              <a:spLocks noEditPoints="1"/>
            </p:cNvSpPr>
            <p:nvPr/>
          </p:nvSpPr>
          <p:spPr bwMode="auto">
            <a:xfrm>
              <a:off x="3657035" y="2180726"/>
              <a:ext cx="1103312" cy="1187164"/>
            </a:xfrm>
            <a:custGeom>
              <a:avLst/>
              <a:gdLst>
                <a:gd name="T0" fmla="*/ 482344 w 372"/>
                <a:gd name="T1" fmla="*/ 194282 h 400"/>
                <a:gd name="T2" fmla="*/ 518626 w 372"/>
                <a:gd name="T3" fmla="*/ 153717 h 400"/>
                <a:gd name="T4" fmla="*/ 418316 w 372"/>
                <a:gd name="T5" fmla="*/ 115288 h 400"/>
                <a:gd name="T6" fmla="*/ 358556 w 372"/>
                <a:gd name="T7" fmla="*/ 119558 h 400"/>
                <a:gd name="T8" fmla="*/ 382033 w 372"/>
                <a:gd name="T9" fmla="*/ 61914 h 400"/>
                <a:gd name="T10" fmla="*/ 44820 w 372"/>
                <a:gd name="T11" fmla="*/ 239116 h 400"/>
                <a:gd name="T12" fmla="*/ 14940 w 372"/>
                <a:gd name="T13" fmla="*/ 501717 h 400"/>
                <a:gd name="T14" fmla="*/ 64028 w 372"/>
                <a:gd name="T15" fmla="*/ 608465 h 400"/>
                <a:gd name="T16" fmla="*/ 83236 w 372"/>
                <a:gd name="T17" fmla="*/ 593520 h 400"/>
                <a:gd name="T18" fmla="*/ 100310 w 372"/>
                <a:gd name="T19" fmla="*/ 640490 h 400"/>
                <a:gd name="T20" fmla="*/ 119519 w 372"/>
                <a:gd name="T21" fmla="*/ 666109 h 400"/>
                <a:gd name="T22" fmla="*/ 157936 w 372"/>
                <a:gd name="T23" fmla="*/ 335190 h 400"/>
                <a:gd name="T24" fmla="*/ 586923 w 372"/>
                <a:gd name="T25" fmla="*/ 217766 h 400"/>
                <a:gd name="T26" fmla="*/ 25611 w 372"/>
                <a:gd name="T27" fmla="*/ 424858 h 400"/>
                <a:gd name="T28" fmla="*/ 106713 w 372"/>
                <a:gd name="T29" fmla="*/ 655434 h 400"/>
                <a:gd name="T30" fmla="*/ 394839 w 372"/>
                <a:gd name="T31" fmla="*/ 185742 h 400"/>
                <a:gd name="T32" fmla="*/ 706441 w 372"/>
                <a:gd name="T33" fmla="*/ 269006 h 400"/>
                <a:gd name="T34" fmla="*/ 539969 w 372"/>
                <a:gd name="T35" fmla="*/ 128098 h 400"/>
                <a:gd name="T36" fmla="*/ 497283 w 372"/>
                <a:gd name="T37" fmla="*/ 207092 h 400"/>
                <a:gd name="T38" fmla="*/ 505820 w 372"/>
                <a:gd name="T39" fmla="*/ 222036 h 400"/>
                <a:gd name="T40" fmla="*/ 83236 w 372"/>
                <a:gd name="T41" fmla="*/ 14945 h 400"/>
                <a:gd name="T42" fmla="*/ 46954 w 372"/>
                <a:gd name="T43" fmla="*/ 183607 h 400"/>
                <a:gd name="T44" fmla="*/ 732052 w 372"/>
                <a:gd name="T45" fmla="*/ 324515 h 400"/>
                <a:gd name="T46" fmla="*/ 725650 w 372"/>
                <a:gd name="T47" fmla="*/ 424858 h 400"/>
                <a:gd name="T48" fmla="*/ 563446 w 372"/>
                <a:gd name="T49" fmla="*/ 243386 h 400"/>
                <a:gd name="T50" fmla="*/ 578385 w 372"/>
                <a:gd name="T51" fmla="*/ 241251 h 400"/>
                <a:gd name="T52" fmla="*/ 697904 w 372"/>
                <a:gd name="T53" fmla="*/ 333055 h 400"/>
                <a:gd name="T54" fmla="*/ 676562 w 372"/>
                <a:gd name="T55" fmla="*/ 301030 h 400"/>
                <a:gd name="T56" fmla="*/ 657353 w 372"/>
                <a:gd name="T57" fmla="*/ 200687 h 400"/>
                <a:gd name="T58" fmla="*/ 642413 w 372"/>
                <a:gd name="T59" fmla="*/ 187877 h 400"/>
                <a:gd name="T60" fmla="*/ 672293 w 372"/>
                <a:gd name="T61" fmla="*/ 239116 h 400"/>
                <a:gd name="T62" fmla="*/ 110982 w 372"/>
                <a:gd name="T63" fmla="*/ 683189 h 400"/>
                <a:gd name="T64" fmla="*/ 76833 w 372"/>
                <a:gd name="T65" fmla="*/ 602060 h 400"/>
                <a:gd name="T66" fmla="*/ 93908 w 372"/>
                <a:gd name="T67" fmla="*/ 653299 h 400"/>
                <a:gd name="T68" fmla="*/ 657353 w 372"/>
                <a:gd name="T69" fmla="*/ 725888 h 400"/>
                <a:gd name="T70" fmla="*/ 612534 w 372"/>
                <a:gd name="T71" fmla="*/ 770722 h 400"/>
                <a:gd name="T72" fmla="*/ 659487 w 372"/>
                <a:gd name="T73" fmla="*/ 723753 h 400"/>
                <a:gd name="T74" fmla="*/ 685099 w 372"/>
                <a:gd name="T75" fmla="*/ 681054 h 400"/>
                <a:gd name="T76" fmla="*/ 625339 w 372"/>
                <a:gd name="T77" fmla="*/ 774992 h 400"/>
                <a:gd name="T78" fmla="*/ 608265 w 372"/>
                <a:gd name="T79" fmla="*/ 772857 h 400"/>
                <a:gd name="T80" fmla="*/ 571983 w 372"/>
                <a:gd name="T81" fmla="*/ 824096 h 400"/>
                <a:gd name="T82" fmla="*/ 589057 w 372"/>
                <a:gd name="T83" fmla="*/ 815557 h 400"/>
                <a:gd name="T84" fmla="*/ 603997 w 372"/>
                <a:gd name="T85" fmla="*/ 783532 h 400"/>
                <a:gd name="T86" fmla="*/ 642413 w 372"/>
                <a:gd name="T87" fmla="*/ 764317 h 400"/>
                <a:gd name="T88" fmla="*/ 554909 w 372"/>
                <a:gd name="T89" fmla="*/ 815557 h 400"/>
                <a:gd name="T90" fmla="*/ 535700 w 372"/>
                <a:gd name="T91" fmla="*/ 834771 h 400"/>
                <a:gd name="T92" fmla="*/ 563446 w 372"/>
                <a:gd name="T93" fmla="*/ 821962 h 400"/>
                <a:gd name="T94" fmla="*/ 640279 w 372"/>
                <a:gd name="T95" fmla="*/ 749373 h 400"/>
                <a:gd name="T96" fmla="*/ 618936 w 372"/>
                <a:gd name="T97" fmla="*/ 768587 h 400"/>
                <a:gd name="T98" fmla="*/ 689367 w 372"/>
                <a:gd name="T99" fmla="*/ 678919 h 400"/>
                <a:gd name="T100" fmla="*/ 717113 w 372"/>
                <a:gd name="T101" fmla="*/ 631950 h 400"/>
                <a:gd name="T102" fmla="*/ 672293 w 372"/>
                <a:gd name="T103" fmla="*/ 702404 h 400"/>
                <a:gd name="T104" fmla="*/ 687233 w 372"/>
                <a:gd name="T105" fmla="*/ 683189 h 400"/>
                <a:gd name="T106" fmla="*/ 130190 w 372"/>
                <a:gd name="T107" fmla="*/ 683189 h 400"/>
                <a:gd name="T108" fmla="*/ 145130 w 372"/>
                <a:gd name="T109" fmla="*/ 708808 h 400"/>
                <a:gd name="T110" fmla="*/ 128056 w 372"/>
                <a:gd name="T111" fmla="*/ 685324 h 400"/>
                <a:gd name="T112" fmla="*/ 125922 w 372"/>
                <a:gd name="T113" fmla="*/ 670379 h 400"/>
                <a:gd name="T114" fmla="*/ 518626 w 372"/>
                <a:gd name="T115" fmla="*/ 830501 h 400"/>
                <a:gd name="T116" fmla="*/ 507955 w 372"/>
                <a:gd name="T117" fmla="*/ 841176 h 400"/>
                <a:gd name="T118" fmla="*/ 520760 w 372"/>
                <a:gd name="T119" fmla="*/ 828366 h 400"/>
                <a:gd name="T120" fmla="*/ 166473 w 372"/>
                <a:gd name="T121" fmla="*/ 732293 h 400"/>
                <a:gd name="T122" fmla="*/ 168607 w 372"/>
                <a:gd name="T123" fmla="*/ 734428 h 40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72"/>
                <a:gd name="T187" fmla="*/ 0 h 400"/>
                <a:gd name="T188" fmla="*/ 372 w 372"/>
                <a:gd name="T189" fmla="*/ 400 h 40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rgbClr val="595959">
                <a:alpha val="30196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595959"/>
                </a:solidFill>
                <a:latin typeface="Calibri" pitchFamily="34" charset="0"/>
              </a:endParaRPr>
            </a:p>
          </p:txBody>
        </p:sp>
        <p:sp>
          <p:nvSpPr>
            <p:cNvPr id="78" name="TextBox 47"/>
            <p:cNvSpPr txBox="1"/>
            <p:nvPr/>
          </p:nvSpPr>
          <p:spPr>
            <a:xfrm>
              <a:off x="3785606" y="2619469"/>
              <a:ext cx="910156" cy="611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0">
                  <a:solidFill>
                    <a:schemeClr val="accent1"/>
                  </a:solidFill>
                  <a:latin typeface="方正特雅宋_GBK" panose="02000000000000000000" pitchFamily="2" charset="-122"/>
                  <a:ea typeface="方正特雅宋_GBK" panose="02000000000000000000" pitchFamily="2" charset="-122"/>
                  <a:cs typeface="+mn-ea"/>
                </a:defRPr>
              </a:lvl1pPr>
            </a:lstStyle>
            <a:p>
              <a:pPr algn="ctr">
                <a:lnSpc>
                  <a:spcPts val="4000"/>
                </a:lnSpc>
              </a:pPr>
              <a:r>
                <a:rPr lang="zh-CN" altLang="en-US" sz="4400" spc="3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  <a:endParaRPr lang="zh-CN" altLang="en-US" sz="44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704366" y="2148487"/>
            <a:ext cx="1103312" cy="1187164"/>
            <a:chOff x="6704366" y="2148487"/>
            <a:chExt cx="1103312" cy="1187164"/>
          </a:xfrm>
        </p:grpSpPr>
        <p:sp>
          <p:nvSpPr>
            <p:cNvPr id="80" name="Freeform 5"/>
            <p:cNvSpPr>
              <a:spLocks noEditPoints="1"/>
            </p:cNvSpPr>
            <p:nvPr/>
          </p:nvSpPr>
          <p:spPr bwMode="auto">
            <a:xfrm>
              <a:off x="6704366" y="2148487"/>
              <a:ext cx="1103312" cy="1187164"/>
            </a:xfrm>
            <a:custGeom>
              <a:avLst/>
              <a:gdLst>
                <a:gd name="T0" fmla="*/ 482344 w 372"/>
                <a:gd name="T1" fmla="*/ 194282 h 400"/>
                <a:gd name="T2" fmla="*/ 518626 w 372"/>
                <a:gd name="T3" fmla="*/ 153717 h 400"/>
                <a:gd name="T4" fmla="*/ 418316 w 372"/>
                <a:gd name="T5" fmla="*/ 115288 h 400"/>
                <a:gd name="T6" fmla="*/ 358556 w 372"/>
                <a:gd name="T7" fmla="*/ 119558 h 400"/>
                <a:gd name="T8" fmla="*/ 382033 w 372"/>
                <a:gd name="T9" fmla="*/ 61914 h 400"/>
                <a:gd name="T10" fmla="*/ 44820 w 372"/>
                <a:gd name="T11" fmla="*/ 239116 h 400"/>
                <a:gd name="T12" fmla="*/ 14940 w 372"/>
                <a:gd name="T13" fmla="*/ 501717 h 400"/>
                <a:gd name="T14" fmla="*/ 64028 w 372"/>
                <a:gd name="T15" fmla="*/ 608465 h 400"/>
                <a:gd name="T16" fmla="*/ 83236 w 372"/>
                <a:gd name="T17" fmla="*/ 593520 h 400"/>
                <a:gd name="T18" fmla="*/ 100310 w 372"/>
                <a:gd name="T19" fmla="*/ 640490 h 400"/>
                <a:gd name="T20" fmla="*/ 119519 w 372"/>
                <a:gd name="T21" fmla="*/ 666109 h 400"/>
                <a:gd name="T22" fmla="*/ 157936 w 372"/>
                <a:gd name="T23" fmla="*/ 335190 h 400"/>
                <a:gd name="T24" fmla="*/ 586923 w 372"/>
                <a:gd name="T25" fmla="*/ 217766 h 400"/>
                <a:gd name="T26" fmla="*/ 25611 w 372"/>
                <a:gd name="T27" fmla="*/ 424858 h 400"/>
                <a:gd name="T28" fmla="*/ 106713 w 372"/>
                <a:gd name="T29" fmla="*/ 655434 h 400"/>
                <a:gd name="T30" fmla="*/ 394839 w 372"/>
                <a:gd name="T31" fmla="*/ 185742 h 400"/>
                <a:gd name="T32" fmla="*/ 706441 w 372"/>
                <a:gd name="T33" fmla="*/ 269006 h 400"/>
                <a:gd name="T34" fmla="*/ 539969 w 372"/>
                <a:gd name="T35" fmla="*/ 128098 h 400"/>
                <a:gd name="T36" fmla="*/ 497283 w 372"/>
                <a:gd name="T37" fmla="*/ 207092 h 400"/>
                <a:gd name="T38" fmla="*/ 505820 w 372"/>
                <a:gd name="T39" fmla="*/ 222036 h 400"/>
                <a:gd name="T40" fmla="*/ 83236 w 372"/>
                <a:gd name="T41" fmla="*/ 14945 h 400"/>
                <a:gd name="T42" fmla="*/ 46954 w 372"/>
                <a:gd name="T43" fmla="*/ 183607 h 400"/>
                <a:gd name="T44" fmla="*/ 732052 w 372"/>
                <a:gd name="T45" fmla="*/ 324515 h 400"/>
                <a:gd name="T46" fmla="*/ 725650 w 372"/>
                <a:gd name="T47" fmla="*/ 424858 h 400"/>
                <a:gd name="T48" fmla="*/ 563446 w 372"/>
                <a:gd name="T49" fmla="*/ 243386 h 400"/>
                <a:gd name="T50" fmla="*/ 578385 w 372"/>
                <a:gd name="T51" fmla="*/ 241251 h 400"/>
                <a:gd name="T52" fmla="*/ 697904 w 372"/>
                <a:gd name="T53" fmla="*/ 333055 h 400"/>
                <a:gd name="T54" fmla="*/ 676562 w 372"/>
                <a:gd name="T55" fmla="*/ 301030 h 400"/>
                <a:gd name="T56" fmla="*/ 657353 w 372"/>
                <a:gd name="T57" fmla="*/ 200687 h 400"/>
                <a:gd name="T58" fmla="*/ 642413 w 372"/>
                <a:gd name="T59" fmla="*/ 187877 h 400"/>
                <a:gd name="T60" fmla="*/ 672293 w 372"/>
                <a:gd name="T61" fmla="*/ 239116 h 400"/>
                <a:gd name="T62" fmla="*/ 110982 w 372"/>
                <a:gd name="T63" fmla="*/ 683189 h 400"/>
                <a:gd name="T64" fmla="*/ 76833 w 372"/>
                <a:gd name="T65" fmla="*/ 602060 h 400"/>
                <a:gd name="T66" fmla="*/ 93908 w 372"/>
                <a:gd name="T67" fmla="*/ 653299 h 400"/>
                <a:gd name="T68" fmla="*/ 657353 w 372"/>
                <a:gd name="T69" fmla="*/ 725888 h 400"/>
                <a:gd name="T70" fmla="*/ 612534 w 372"/>
                <a:gd name="T71" fmla="*/ 770722 h 400"/>
                <a:gd name="T72" fmla="*/ 659487 w 372"/>
                <a:gd name="T73" fmla="*/ 723753 h 400"/>
                <a:gd name="T74" fmla="*/ 685099 w 372"/>
                <a:gd name="T75" fmla="*/ 681054 h 400"/>
                <a:gd name="T76" fmla="*/ 625339 w 372"/>
                <a:gd name="T77" fmla="*/ 774992 h 400"/>
                <a:gd name="T78" fmla="*/ 608265 w 372"/>
                <a:gd name="T79" fmla="*/ 772857 h 400"/>
                <a:gd name="T80" fmla="*/ 571983 w 372"/>
                <a:gd name="T81" fmla="*/ 824096 h 400"/>
                <a:gd name="T82" fmla="*/ 589057 w 372"/>
                <a:gd name="T83" fmla="*/ 815557 h 400"/>
                <a:gd name="T84" fmla="*/ 603997 w 372"/>
                <a:gd name="T85" fmla="*/ 783532 h 400"/>
                <a:gd name="T86" fmla="*/ 642413 w 372"/>
                <a:gd name="T87" fmla="*/ 764317 h 400"/>
                <a:gd name="T88" fmla="*/ 554909 w 372"/>
                <a:gd name="T89" fmla="*/ 815557 h 400"/>
                <a:gd name="T90" fmla="*/ 535700 w 372"/>
                <a:gd name="T91" fmla="*/ 834771 h 400"/>
                <a:gd name="T92" fmla="*/ 563446 w 372"/>
                <a:gd name="T93" fmla="*/ 821962 h 400"/>
                <a:gd name="T94" fmla="*/ 640279 w 372"/>
                <a:gd name="T95" fmla="*/ 749373 h 400"/>
                <a:gd name="T96" fmla="*/ 618936 w 372"/>
                <a:gd name="T97" fmla="*/ 768587 h 400"/>
                <a:gd name="T98" fmla="*/ 689367 w 372"/>
                <a:gd name="T99" fmla="*/ 678919 h 400"/>
                <a:gd name="T100" fmla="*/ 717113 w 372"/>
                <a:gd name="T101" fmla="*/ 631950 h 400"/>
                <a:gd name="T102" fmla="*/ 672293 w 372"/>
                <a:gd name="T103" fmla="*/ 702404 h 400"/>
                <a:gd name="T104" fmla="*/ 687233 w 372"/>
                <a:gd name="T105" fmla="*/ 683189 h 400"/>
                <a:gd name="T106" fmla="*/ 130190 w 372"/>
                <a:gd name="T107" fmla="*/ 683189 h 400"/>
                <a:gd name="T108" fmla="*/ 145130 w 372"/>
                <a:gd name="T109" fmla="*/ 708808 h 400"/>
                <a:gd name="T110" fmla="*/ 128056 w 372"/>
                <a:gd name="T111" fmla="*/ 685324 h 400"/>
                <a:gd name="T112" fmla="*/ 125922 w 372"/>
                <a:gd name="T113" fmla="*/ 670379 h 400"/>
                <a:gd name="T114" fmla="*/ 518626 w 372"/>
                <a:gd name="T115" fmla="*/ 830501 h 400"/>
                <a:gd name="T116" fmla="*/ 507955 w 372"/>
                <a:gd name="T117" fmla="*/ 841176 h 400"/>
                <a:gd name="T118" fmla="*/ 520760 w 372"/>
                <a:gd name="T119" fmla="*/ 828366 h 400"/>
                <a:gd name="T120" fmla="*/ 166473 w 372"/>
                <a:gd name="T121" fmla="*/ 732293 h 400"/>
                <a:gd name="T122" fmla="*/ 168607 w 372"/>
                <a:gd name="T123" fmla="*/ 734428 h 40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72"/>
                <a:gd name="T187" fmla="*/ 0 h 400"/>
                <a:gd name="T188" fmla="*/ 372 w 372"/>
                <a:gd name="T189" fmla="*/ 400 h 40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72" h="400">
                  <a:moveTo>
                    <a:pt x="334" y="171"/>
                  </a:moveTo>
                  <a:cubicBezTo>
                    <a:pt x="336" y="172"/>
                    <a:pt x="335" y="168"/>
                    <a:pt x="334" y="169"/>
                  </a:cubicBezTo>
                  <a:cubicBezTo>
                    <a:pt x="334" y="170"/>
                    <a:pt x="334" y="171"/>
                    <a:pt x="334" y="171"/>
                  </a:cubicBezTo>
                  <a:close/>
                  <a:moveTo>
                    <a:pt x="330" y="156"/>
                  </a:moveTo>
                  <a:cubicBezTo>
                    <a:pt x="327" y="156"/>
                    <a:pt x="329" y="160"/>
                    <a:pt x="331" y="160"/>
                  </a:cubicBezTo>
                  <a:cubicBezTo>
                    <a:pt x="331" y="158"/>
                    <a:pt x="329" y="158"/>
                    <a:pt x="330" y="156"/>
                  </a:cubicBezTo>
                  <a:close/>
                  <a:moveTo>
                    <a:pt x="336" y="153"/>
                  </a:moveTo>
                  <a:cubicBezTo>
                    <a:pt x="336" y="151"/>
                    <a:pt x="335" y="150"/>
                    <a:pt x="334" y="149"/>
                  </a:cubicBezTo>
                  <a:cubicBezTo>
                    <a:pt x="333" y="151"/>
                    <a:pt x="335" y="152"/>
                    <a:pt x="336" y="153"/>
                  </a:cubicBezTo>
                  <a:close/>
                  <a:moveTo>
                    <a:pt x="216" y="50"/>
                  </a:moveTo>
                  <a:cubicBezTo>
                    <a:pt x="216" y="47"/>
                    <a:pt x="209" y="48"/>
                    <a:pt x="209" y="49"/>
                  </a:cubicBezTo>
                  <a:cubicBezTo>
                    <a:pt x="212" y="49"/>
                    <a:pt x="214" y="50"/>
                    <a:pt x="216" y="50"/>
                  </a:cubicBezTo>
                  <a:close/>
                  <a:moveTo>
                    <a:pt x="212" y="100"/>
                  </a:moveTo>
                  <a:cubicBezTo>
                    <a:pt x="211" y="98"/>
                    <a:pt x="207" y="99"/>
                    <a:pt x="205" y="98"/>
                  </a:cubicBezTo>
                  <a:cubicBezTo>
                    <a:pt x="204" y="98"/>
                    <a:pt x="204" y="100"/>
                    <a:pt x="202" y="100"/>
                  </a:cubicBezTo>
                  <a:cubicBezTo>
                    <a:pt x="203" y="98"/>
                    <a:pt x="204" y="97"/>
                    <a:pt x="204" y="95"/>
                  </a:cubicBezTo>
                  <a:cubicBezTo>
                    <a:pt x="210" y="96"/>
                    <a:pt x="215" y="98"/>
                    <a:pt x="221" y="97"/>
                  </a:cubicBezTo>
                  <a:cubicBezTo>
                    <a:pt x="220" y="96"/>
                    <a:pt x="220" y="95"/>
                    <a:pt x="219" y="94"/>
                  </a:cubicBezTo>
                  <a:cubicBezTo>
                    <a:pt x="218" y="95"/>
                    <a:pt x="218" y="96"/>
                    <a:pt x="217" y="96"/>
                  </a:cubicBezTo>
                  <a:cubicBezTo>
                    <a:pt x="217" y="95"/>
                    <a:pt x="217" y="96"/>
                    <a:pt x="217" y="94"/>
                  </a:cubicBezTo>
                  <a:cubicBezTo>
                    <a:pt x="216" y="96"/>
                    <a:pt x="214" y="95"/>
                    <a:pt x="213" y="96"/>
                  </a:cubicBezTo>
                  <a:cubicBezTo>
                    <a:pt x="212" y="95"/>
                    <a:pt x="211" y="94"/>
                    <a:pt x="210" y="94"/>
                  </a:cubicBezTo>
                  <a:cubicBezTo>
                    <a:pt x="208" y="93"/>
                    <a:pt x="209" y="95"/>
                    <a:pt x="207" y="95"/>
                  </a:cubicBezTo>
                  <a:cubicBezTo>
                    <a:pt x="208" y="93"/>
                    <a:pt x="206" y="92"/>
                    <a:pt x="206" y="91"/>
                  </a:cubicBezTo>
                  <a:cubicBezTo>
                    <a:pt x="207" y="91"/>
                    <a:pt x="208" y="92"/>
                    <a:pt x="209" y="92"/>
                  </a:cubicBezTo>
                  <a:cubicBezTo>
                    <a:pt x="210" y="90"/>
                    <a:pt x="208" y="92"/>
                    <a:pt x="208" y="91"/>
                  </a:cubicBezTo>
                  <a:cubicBezTo>
                    <a:pt x="208" y="89"/>
                    <a:pt x="212" y="91"/>
                    <a:pt x="213" y="90"/>
                  </a:cubicBezTo>
                  <a:cubicBezTo>
                    <a:pt x="212" y="90"/>
                    <a:pt x="212" y="90"/>
                    <a:pt x="212" y="89"/>
                  </a:cubicBezTo>
                  <a:cubicBezTo>
                    <a:pt x="216" y="88"/>
                    <a:pt x="223" y="88"/>
                    <a:pt x="226" y="91"/>
                  </a:cubicBezTo>
                  <a:cubicBezTo>
                    <a:pt x="226" y="92"/>
                    <a:pt x="224" y="91"/>
                    <a:pt x="224" y="93"/>
                  </a:cubicBezTo>
                  <a:cubicBezTo>
                    <a:pt x="230" y="96"/>
                    <a:pt x="239" y="94"/>
                    <a:pt x="244" y="99"/>
                  </a:cubicBezTo>
                  <a:cubicBezTo>
                    <a:pt x="240" y="99"/>
                    <a:pt x="236" y="97"/>
                    <a:pt x="233" y="98"/>
                  </a:cubicBezTo>
                  <a:cubicBezTo>
                    <a:pt x="239" y="100"/>
                    <a:pt x="244" y="101"/>
                    <a:pt x="249" y="102"/>
                  </a:cubicBezTo>
                  <a:cubicBezTo>
                    <a:pt x="249" y="101"/>
                    <a:pt x="250" y="101"/>
                    <a:pt x="251" y="101"/>
                  </a:cubicBezTo>
                  <a:cubicBezTo>
                    <a:pt x="248" y="98"/>
                    <a:pt x="243" y="97"/>
                    <a:pt x="241" y="94"/>
                  </a:cubicBezTo>
                  <a:cubicBezTo>
                    <a:pt x="243" y="93"/>
                    <a:pt x="244" y="94"/>
                    <a:pt x="244" y="93"/>
                  </a:cubicBezTo>
                  <a:cubicBezTo>
                    <a:pt x="245" y="93"/>
                    <a:pt x="248" y="94"/>
                    <a:pt x="246" y="95"/>
                  </a:cubicBezTo>
                  <a:cubicBezTo>
                    <a:pt x="249" y="97"/>
                    <a:pt x="255" y="100"/>
                    <a:pt x="257" y="99"/>
                  </a:cubicBezTo>
                  <a:cubicBezTo>
                    <a:pt x="256" y="99"/>
                    <a:pt x="256" y="99"/>
                    <a:pt x="255" y="98"/>
                  </a:cubicBezTo>
                  <a:cubicBezTo>
                    <a:pt x="259" y="98"/>
                    <a:pt x="262" y="99"/>
                    <a:pt x="265" y="101"/>
                  </a:cubicBezTo>
                  <a:cubicBezTo>
                    <a:pt x="265" y="100"/>
                    <a:pt x="265" y="100"/>
                    <a:pt x="265" y="100"/>
                  </a:cubicBezTo>
                  <a:cubicBezTo>
                    <a:pt x="266" y="100"/>
                    <a:pt x="265" y="101"/>
                    <a:pt x="267" y="101"/>
                  </a:cubicBezTo>
                  <a:cubicBezTo>
                    <a:pt x="267" y="101"/>
                    <a:pt x="267" y="101"/>
                    <a:pt x="266" y="102"/>
                  </a:cubicBezTo>
                  <a:cubicBezTo>
                    <a:pt x="270" y="103"/>
                    <a:pt x="273" y="105"/>
                    <a:pt x="277" y="106"/>
                  </a:cubicBezTo>
                  <a:cubicBezTo>
                    <a:pt x="277" y="105"/>
                    <a:pt x="275" y="106"/>
                    <a:pt x="275" y="105"/>
                  </a:cubicBezTo>
                  <a:cubicBezTo>
                    <a:pt x="280" y="107"/>
                    <a:pt x="285" y="109"/>
                    <a:pt x="289" y="112"/>
                  </a:cubicBezTo>
                  <a:cubicBezTo>
                    <a:pt x="290" y="111"/>
                    <a:pt x="287" y="111"/>
                    <a:pt x="289" y="109"/>
                  </a:cubicBezTo>
                  <a:cubicBezTo>
                    <a:pt x="291" y="110"/>
                    <a:pt x="292" y="112"/>
                    <a:pt x="294" y="112"/>
                  </a:cubicBezTo>
                  <a:cubicBezTo>
                    <a:pt x="291" y="107"/>
                    <a:pt x="282" y="104"/>
                    <a:pt x="284" y="97"/>
                  </a:cubicBezTo>
                  <a:cubicBezTo>
                    <a:pt x="278" y="96"/>
                    <a:pt x="274" y="93"/>
                    <a:pt x="270" y="90"/>
                  </a:cubicBezTo>
                  <a:cubicBezTo>
                    <a:pt x="272" y="90"/>
                    <a:pt x="275" y="92"/>
                    <a:pt x="277" y="92"/>
                  </a:cubicBezTo>
                  <a:cubicBezTo>
                    <a:pt x="276" y="92"/>
                    <a:pt x="274" y="90"/>
                    <a:pt x="275" y="90"/>
                  </a:cubicBezTo>
                  <a:cubicBezTo>
                    <a:pt x="281" y="92"/>
                    <a:pt x="286" y="95"/>
                    <a:pt x="292" y="97"/>
                  </a:cubicBezTo>
                  <a:cubicBezTo>
                    <a:pt x="290" y="95"/>
                    <a:pt x="289" y="93"/>
                    <a:pt x="287" y="91"/>
                  </a:cubicBezTo>
                  <a:cubicBezTo>
                    <a:pt x="287" y="91"/>
                    <a:pt x="287" y="91"/>
                    <a:pt x="288" y="90"/>
                  </a:cubicBezTo>
                  <a:cubicBezTo>
                    <a:pt x="285" y="89"/>
                    <a:pt x="283" y="87"/>
                    <a:pt x="281" y="86"/>
                  </a:cubicBezTo>
                  <a:cubicBezTo>
                    <a:pt x="280" y="87"/>
                    <a:pt x="282" y="87"/>
                    <a:pt x="282" y="89"/>
                  </a:cubicBezTo>
                  <a:cubicBezTo>
                    <a:pt x="270" y="82"/>
                    <a:pt x="256" y="77"/>
                    <a:pt x="243" y="72"/>
                  </a:cubicBezTo>
                  <a:cubicBezTo>
                    <a:pt x="243" y="71"/>
                    <a:pt x="243" y="71"/>
                    <a:pt x="242" y="71"/>
                  </a:cubicBezTo>
                  <a:cubicBezTo>
                    <a:pt x="241" y="71"/>
                    <a:pt x="240" y="70"/>
                    <a:pt x="239" y="72"/>
                  </a:cubicBezTo>
                  <a:cubicBezTo>
                    <a:pt x="238" y="70"/>
                    <a:pt x="237" y="70"/>
                    <a:pt x="236" y="70"/>
                  </a:cubicBezTo>
                  <a:cubicBezTo>
                    <a:pt x="237" y="69"/>
                    <a:pt x="240" y="69"/>
                    <a:pt x="241" y="68"/>
                  </a:cubicBezTo>
                  <a:cubicBezTo>
                    <a:pt x="241" y="69"/>
                    <a:pt x="244" y="70"/>
                    <a:pt x="245" y="69"/>
                  </a:cubicBezTo>
                  <a:cubicBezTo>
                    <a:pt x="243" y="68"/>
                    <a:pt x="241" y="68"/>
                    <a:pt x="239" y="67"/>
                  </a:cubicBezTo>
                  <a:cubicBezTo>
                    <a:pt x="240" y="67"/>
                    <a:pt x="241" y="67"/>
                    <a:pt x="241" y="66"/>
                  </a:cubicBezTo>
                  <a:cubicBezTo>
                    <a:pt x="236" y="62"/>
                    <a:pt x="228" y="67"/>
                    <a:pt x="224" y="62"/>
                  </a:cubicBezTo>
                  <a:cubicBezTo>
                    <a:pt x="219" y="61"/>
                    <a:pt x="214" y="64"/>
                    <a:pt x="212" y="60"/>
                  </a:cubicBezTo>
                  <a:cubicBezTo>
                    <a:pt x="211" y="60"/>
                    <a:pt x="209" y="61"/>
                    <a:pt x="208" y="60"/>
                  </a:cubicBezTo>
                  <a:cubicBezTo>
                    <a:pt x="209" y="59"/>
                    <a:pt x="213" y="59"/>
                    <a:pt x="214" y="59"/>
                  </a:cubicBezTo>
                  <a:cubicBezTo>
                    <a:pt x="213" y="56"/>
                    <a:pt x="220" y="59"/>
                    <a:pt x="221" y="58"/>
                  </a:cubicBezTo>
                  <a:cubicBezTo>
                    <a:pt x="221" y="58"/>
                    <a:pt x="220" y="57"/>
                    <a:pt x="221" y="57"/>
                  </a:cubicBezTo>
                  <a:cubicBezTo>
                    <a:pt x="221" y="58"/>
                    <a:pt x="224" y="58"/>
                    <a:pt x="224" y="57"/>
                  </a:cubicBezTo>
                  <a:cubicBezTo>
                    <a:pt x="223" y="56"/>
                    <a:pt x="221" y="56"/>
                    <a:pt x="218" y="56"/>
                  </a:cubicBezTo>
                  <a:cubicBezTo>
                    <a:pt x="218" y="55"/>
                    <a:pt x="219" y="55"/>
                    <a:pt x="218" y="54"/>
                  </a:cubicBezTo>
                  <a:cubicBezTo>
                    <a:pt x="216" y="56"/>
                    <a:pt x="212" y="53"/>
                    <a:pt x="212" y="56"/>
                  </a:cubicBezTo>
                  <a:cubicBezTo>
                    <a:pt x="209" y="55"/>
                    <a:pt x="206" y="56"/>
                    <a:pt x="203" y="54"/>
                  </a:cubicBezTo>
                  <a:cubicBezTo>
                    <a:pt x="204" y="53"/>
                    <a:pt x="203" y="52"/>
                    <a:pt x="204" y="52"/>
                  </a:cubicBezTo>
                  <a:cubicBezTo>
                    <a:pt x="205" y="55"/>
                    <a:pt x="209" y="52"/>
                    <a:pt x="211" y="52"/>
                  </a:cubicBezTo>
                  <a:cubicBezTo>
                    <a:pt x="208" y="50"/>
                    <a:pt x="205" y="53"/>
                    <a:pt x="203" y="49"/>
                  </a:cubicBezTo>
                  <a:cubicBezTo>
                    <a:pt x="204" y="49"/>
                    <a:pt x="206" y="50"/>
                    <a:pt x="206" y="48"/>
                  </a:cubicBezTo>
                  <a:cubicBezTo>
                    <a:pt x="203" y="47"/>
                    <a:pt x="199" y="48"/>
                    <a:pt x="198" y="50"/>
                  </a:cubicBezTo>
                  <a:cubicBezTo>
                    <a:pt x="199" y="50"/>
                    <a:pt x="200" y="50"/>
                    <a:pt x="200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6" y="50"/>
                    <a:pt x="198" y="49"/>
                    <a:pt x="195" y="49"/>
                  </a:cubicBezTo>
                  <a:cubicBezTo>
                    <a:pt x="195" y="50"/>
                    <a:pt x="196" y="50"/>
                    <a:pt x="196" y="50"/>
                  </a:cubicBezTo>
                  <a:cubicBezTo>
                    <a:pt x="195" y="51"/>
                    <a:pt x="193" y="51"/>
                    <a:pt x="192" y="53"/>
                  </a:cubicBezTo>
                  <a:cubicBezTo>
                    <a:pt x="194" y="52"/>
                    <a:pt x="194" y="55"/>
                    <a:pt x="196" y="54"/>
                  </a:cubicBezTo>
                  <a:cubicBezTo>
                    <a:pt x="196" y="53"/>
                    <a:pt x="196" y="52"/>
                    <a:pt x="197" y="52"/>
                  </a:cubicBezTo>
                  <a:cubicBezTo>
                    <a:pt x="198" y="52"/>
                    <a:pt x="199" y="53"/>
                    <a:pt x="199" y="54"/>
                  </a:cubicBezTo>
                  <a:cubicBezTo>
                    <a:pt x="198" y="54"/>
                    <a:pt x="197" y="55"/>
                    <a:pt x="197" y="56"/>
                  </a:cubicBezTo>
                  <a:cubicBezTo>
                    <a:pt x="201" y="58"/>
                    <a:pt x="208" y="55"/>
                    <a:pt x="212" y="58"/>
                  </a:cubicBezTo>
                  <a:cubicBezTo>
                    <a:pt x="209" y="58"/>
                    <a:pt x="207" y="58"/>
                    <a:pt x="205" y="57"/>
                  </a:cubicBezTo>
                  <a:cubicBezTo>
                    <a:pt x="205" y="59"/>
                    <a:pt x="202" y="59"/>
                    <a:pt x="201" y="59"/>
                  </a:cubicBezTo>
                  <a:cubicBezTo>
                    <a:pt x="201" y="58"/>
                    <a:pt x="201" y="58"/>
                    <a:pt x="201" y="57"/>
                  </a:cubicBezTo>
                  <a:cubicBezTo>
                    <a:pt x="197" y="58"/>
                    <a:pt x="195" y="58"/>
                    <a:pt x="190" y="58"/>
                  </a:cubicBezTo>
                  <a:cubicBezTo>
                    <a:pt x="190" y="58"/>
                    <a:pt x="189" y="58"/>
                    <a:pt x="189" y="56"/>
                  </a:cubicBezTo>
                  <a:cubicBezTo>
                    <a:pt x="188" y="58"/>
                    <a:pt x="183" y="59"/>
                    <a:pt x="181" y="57"/>
                  </a:cubicBezTo>
                  <a:cubicBezTo>
                    <a:pt x="183" y="57"/>
                    <a:pt x="182" y="56"/>
                    <a:pt x="181" y="55"/>
                  </a:cubicBezTo>
                  <a:cubicBezTo>
                    <a:pt x="184" y="55"/>
                    <a:pt x="187" y="56"/>
                    <a:pt x="191" y="55"/>
                  </a:cubicBezTo>
                  <a:cubicBezTo>
                    <a:pt x="190" y="53"/>
                    <a:pt x="186" y="56"/>
                    <a:pt x="184" y="54"/>
                  </a:cubicBezTo>
                  <a:cubicBezTo>
                    <a:pt x="184" y="54"/>
                    <a:pt x="186" y="54"/>
                    <a:pt x="186" y="53"/>
                  </a:cubicBezTo>
                  <a:cubicBezTo>
                    <a:pt x="186" y="52"/>
                    <a:pt x="185" y="53"/>
                    <a:pt x="183" y="53"/>
                  </a:cubicBezTo>
                  <a:cubicBezTo>
                    <a:pt x="183" y="55"/>
                    <a:pt x="182" y="54"/>
                    <a:pt x="180" y="54"/>
                  </a:cubicBezTo>
                  <a:cubicBezTo>
                    <a:pt x="180" y="55"/>
                    <a:pt x="181" y="55"/>
                    <a:pt x="181" y="56"/>
                  </a:cubicBezTo>
                  <a:cubicBezTo>
                    <a:pt x="179" y="56"/>
                    <a:pt x="177" y="58"/>
                    <a:pt x="176" y="56"/>
                  </a:cubicBezTo>
                  <a:cubicBezTo>
                    <a:pt x="178" y="56"/>
                    <a:pt x="180" y="55"/>
                    <a:pt x="180" y="53"/>
                  </a:cubicBezTo>
                  <a:cubicBezTo>
                    <a:pt x="178" y="53"/>
                    <a:pt x="178" y="52"/>
                    <a:pt x="177" y="53"/>
                  </a:cubicBezTo>
                  <a:cubicBezTo>
                    <a:pt x="177" y="52"/>
                    <a:pt x="178" y="52"/>
                    <a:pt x="178" y="52"/>
                  </a:cubicBezTo>
                  <a:cubicBezTo>
                    <a:pt x="176" y="51"/>
                    <a:pt x="172" y="51"/>
                    <a:pt x="171" y="53"/>
                  </a:cubicBezTo>
                  <a:cubicBezTo>
                    <a:pt x="172" y="54"/>
                    <a:pt x="176" y="51"/>
                    <a:pt x="176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4" y="56"/>
                    <a:pt x="173" y="54"/>
                    <a:pt x="175" y="55"/>
                  </a:cubicBezTo>
                  <a:cubicBezTo>
                    <a:pt x="176" y="58"/>
                    <a:pt x="173" y="57"/>
                    <a:pt x="172" y="57"/>
                  </a:cubicBezTo>
                  <a:cubicBezTo>
                    <a:pt x="171" y="57"/>
                    <a:pt x="171" y="57"/>
                    <a:pt x="172" y="56"/>
                  </a:cubicBezTo>
                  <a:cubicBezTo>
                    <a:pt x="170" y="56"/>
                    <a:pt x="169" y="57"/>
                    <a:pt x="168" y="56"/>
                  </a:cubicBezTo>
                  <a:cubicBezTo>
                    <a:pt x="165" y="59"/>
                    <a:pt x="162" y="61"/>
                    <a:pt x="160" y="64"/>
                  </a:cubicBezTo>
                  <a:cubicBezTo>
                    <a:pt x="149" y="65"/>
                    <a:pt x="140" y="67"/>
                    <a:pt x="133" y="72"/>
                  </a:cubicBezTo>
                  <a:cubicBezTo>
                    <a:pt x="130" y="72"/>
                    <a:pt x="129" y="75"/>
                    <a:pt x="126" y="74"/>
                  </a:cubicBezTo>
                  <a:cubicBezTo>
                    <a:pt x="128" y="73"/>
                    <a:pt x="130" y="72"/>
                    <a:pt x="132" y="71"/>
                  </a:cubicBezTo>
                  <a:cubicBezTo>
                    <a:pt x="131" y="69"/>
                    <a:pt x="135" y="69"/>
                    <a:pt x="136" y="68"/>
                  </a:cubicBezTo>
                  <a:cubicBezTo>
                    <a:pt x="131" y="68"/>
                    <a:pt x="127" y="70"/>
                    <a:pt x="123" y="71"/>
                  </a:cubicBezTo>
                  <a:cubicBezTo>
                    <a:pt x="125" y="70"/>
                    <a:pt x="123" y="69"/>
                    <a:pt x="124" y="68"/>
                  </a:cubicBezTo>
                  <a:cubicBezTo>
                    <a:pt x="127" y="67"/>
                    <a:pt x="130" y="65"/>
                    <a:pt x="134" y="64"/>
                  </a:cubicBezTo>
                  <a:cubicBezTo>
                    <a:pt x="134" y="66"/>
                    <a:pt x="137" y="66"/>
                    <a:pt x="136" y="68"/>
                  </a:cubicBezTo>
                  <a:cubicBezTo>
                    <a:pt x="138" y="68"/>
                    <a:pt x="136" y="63"/>
                    <a:pt x="139" y="64"/>
                  </a:cubicBezTo>
                  <a:cubicBezTo>
                    <a:pt x="139" y="63"/>
                    <a:pt x="137" y="64"/>
                    <a:pt x="137" y="63"/>
                  </a:cubicBezTo>
                  <a:cubicBezTo>
                    <a:pt x="142" y="62"/>
                    <a:pt x="148" y="60"/>
                    <a:pt x="152" y="58"/>
                  </a:cubicBezTo>
                  <a:cubicBezTo>
                    <a:pt x="146" y="59"/>
                    <a:pt x="140" y="61"/>
                    <a:pt x="135" y="60"/>
                  </a:cubicBezTo>
                  <a:cubicBezTo>
                    <a:pt x="136" y="59"/>
                    <a:pt x="140" y="58"/>
                    <a:pt x="143" y="57"/>
                  </a:cubicBezTo>
                  <a:cubicBezTo>
                    <a:pt x="141" y="57"/>
                    <a:pt x="139" y="58"/>
                    <a:pt x="138" y="57"/>
                  </a:cubicBezTo>
                  <a:cubicBezTo>
                    <a:pt x="138" y="56"/>
                    <a:pt x="140" y="57"/>
                    <a:pt x="140" y="56"/>
                  </a:cubicBezTo>
                  <a:cubicBezTo>
                    <a:pt x="139" y="55"/>
                    <a:pt x="137" y="56"/>
                    <a:pt x="137" y="54"/>
                  </a:cubicBezTo>
                  <a:cubicBezTo>
                    <a:pt x="141" y="54"/>
                    <a:pt x="144" y="52"/>
                    <a:pt x="148" y="52"/>
                  </a:cubicBezTo>
                  <a:cubicBezTo>
                    <a:pt x="151" y="51"/>
                    <a:pt x="152" y="52"/>
                    <a:pt x="154" y="50"/>
                  </a:cubicBezTo>
                  <a:cubicBezTo>
                    <a:pt x="153" y="49"/>
                    <a:pt x="151" y="51"/>
                    <a:pt x="152" y="48"/>
                  </a:cubicBezTo>
                  <a:cubicBezTo>
                    <a:pt x="156" y="48"/>
                    <a:pt x="158" y="46"/>
                    <a:pt x="162" y="46"/>
                  </a:cubicBezTo>
                  <a:cubicBezTo>
                    <a:pt x="161" y="46"/>
                    <a:pt x="161" y="45"/>
                    <a:pt x="161" y="45"/>
                  </a:cubicBezTo>
                  <a:cubicBezTo>
                    <a:pt x="169" y="41"/>
                    <a:pt x="183" y="41"/>
                    <a:pt x="190" y="39"/>
                  </a:cubicBezTo>
                  <a:cubicBezTo>
                    <a:pt x="189" y="39"/>
                    <a:pt x="188" y="38"/>
                    <a:pt x="187" y="38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9" y="36"/>
                    <a:pt x="191" y="37"/>
                    <a:pt x="192" y="36"/>
                  </a:cubicBezTo>
                  <a:cubicBezTo>
                    <a:pt x="186" y="34"/>
                    <a:pt x="181" y="33"/>
                    <a:pt x="173" y="32"/>
                  </a:cubicBezTo>
                  <a:cubicBezTo>
                    <a:pt x="173" y="30"/>
                    <a:pt x="176" y="32"/>
                    <a:pt x="177" y="31"/>
                  </a:cubicBezTo>
                  <a:cubicBezTo>
                    <a:pt x="175" y="30"/>
                    <a:pt x="179" y="30"/>
                    <a:pt x="179" y="29"/>
                  </a:cubicBezTo>
                  <a:cubicBezTo>
                    <a:pt x="175" y="30"/>
                    <a:pt x="173" y="25"/>
                    <a:pt x="170" y="28"/>
                  </a:cubicBezTo>
                  <a:cubicBezTo>
                    <a:pt x="169" y="28"/>
                    <a:pt x="170" y="26"/>
                    <a:pt x="168" y="26"/>
                  </a:cubicBezTo>
                  <a:cubicBezTo>
                    <a:pt x="167" y="26"/>
                    <a:pt x="166" y="27"/>
                    <a:pt x="164" y="27"/>
                  </a:cubicBezTo>
                  <a:cubicBezTo>
                    <a:pt x="165" y="25"/>
                    <a:pt x="162" y="26"/>
                    <a:pt x="161" y="25"/>
                  </a:cubicBezTo>
                  <a:cubicBezTo>
                    <a:pt x="162" y="24"/>
                    <a:pt x="163" y="24"/>
                    <a:pt x="163" y="23"/>
                  </a:cubicBezTo>
                  <a:cubicBezTo>
                    <a:pt x="159" y="21"/>
                    <a:pt x="152" y="23"/>
                    <a:pt x="147" y="21"/>
                  </a:cubicBezTo>
                  <a:cubicBezTo>
                    <a:pt x="147" y="21"/>
                    <a:pt x="148" y="20"/>
                    <a:pt x="148" y="19"/>
                  </a:cubicBezTo>
                  <a:cubicBezTo>
                    <a:pt x="147" y="19"/>
                    <a:pt x="147" y="19"/>
                    <a:pt x="146" y="19"/>
                  </a:cubicBezTo>
                  <a:cubicBezTo>
                    <a:pt x="130" y="19"/>
                    <a:pt x="115" y="22"/>
                    <a:pt x="100" y="24"/>
                  </a:cubicBezTo>
                  <a:cubicBezTo>
                    <a:pt x="89" y="25"/>
                    <a:pt x="81" y="31"/>
                    <a:pt x="71" y="31"/>
                  </a:cubicBezTo>
                  <a:cubicBezTo>
                    <a:pt x="70" y="32"/>
                    <a:pt x="72" y="33"/>
                    <a:pt x="71" y="33"/>
                  </a:cubicBezTo>
                  <a:cubicBezTo>
                    <a:pt x="70" y="33"/>
                    <a:pt x="70" y="32"/>
                    <a:pt x="69" y="32"/>
                  </a:cubicBezTo>
                  <a:cubicBezTo>
                    <a:pt x="62" y="35"/>
                    <a:pt x="54" y="40"/>
                    <a:pt x="47" y="46"/>
                  </a:cubicBezTo>
                  <a:cubicBezTo>
                    <a:pt x="45" y="47"/>
                    <a:pt x="43" y="50"/>
                    <a:pt x="41" y="50"/>
                  </a:cubicBezTo>
                  <a:cubicBezTo>
                    <a:pt x="41" y="51"/>
                    <a:pt x="40" y="51"/>
                    <a:pt x="40" y="51"/>
                  </a:cubicBezTo>
                  <a:cubicBezTo>
                    <a:pt x="33" y="56"/>
                    <a:pt x="24" y="61"/>
                    <a:pt x="23" y="70"/>
                  </a:cubicBezTo>
                  <a:cubicBezTo>
                    <a:pt x="24" y="70"/>
                    <a:pt x="25" y="67"/>
                    <a:pt x="27" y="69"/>
                  </a:cubicBezTo>
                  <a:cubicBezTo>
                    <a:pt x="27" y="68"/>
                    <a:pt x="28" y="67"/>
                    <a:pt x="30" y="67"/>
                  </a:cubicBezTo>
                  <a:cubicBezTo>
                    <a:pt x="27" y="70"/>
                    <a:pt x="29" y="75"/>
                    <a:pt x="32" y="76"/>
                  </a:cubicBezTo>
                  <a:cubicBezTo>
                    <a:pt x="33" y="77"/>
                    <a:pt x="34" y="75"/>
                    <a:pt x="35" y="76"/>
                  </a:cubicBezTo>
                  <a:cubicBezTo>
                    <a:pt x="34" y="77"/>
                    <a:pt x="33" y="79"/>
                    <a:pt x="32" y="79"/>
                  </a:cubicBezTo>
                  <a:cubicBezTo>
                    <a:pt x="33" y="80"/>
                    <a:pt x="30" y="82"/>
                    <a:pt x="32" y="82"/>
                  </a:cubicBezTo>
                  <a:cubicBezTo>
                    <a:pt x="33" y="80"/>
                    <a:pt x="35" y="78"/>
                    <a:pt x="37" y="76"/>
                  </a:cubicBezTo>
                  <a:cubicBezTo>
                    <a:pt x="39" y="77"/>
                    <a:pt x="37" y="80"/>
                    <a:pt x="39" y="80"/>
                  </a:cubicBezTo>
                  <a:cubicBezTo>
                    <a:pt x="37" y="83"/>
                    <a:pt x="36" y="86"/>
                    <a:pt x="34" y="87"/>
                  </a:cubicBezTo>
                  <a:cubicBezTo>
                    <a:pt x="34" y="96"/>
                    <a:pt x="24" y="99"/>
                    <a:pt x="20" y="105"/>
                  </a:cubicBezTo>
                  <a:cubicBezTo>
                    <a:pt x="20" y="106"/>
                    <a:pt x="21" y="106"/>
                    <a:pt x="21" y="106"/>
                  </a:cubicBezTo>
                  <a:cubicBezTo>
                    <a:pt x="20" y="108"/>
                    <a:pt x="19" y="109"/>
                    <a:pt x="19" y="112"/>
                  </a:cubicBezTo>
                  <a:cubicBezTo>
                    <a:pt x="20" y="113"/>
                    <a:pt x="21" y="111"/>
                    <a:pt x="21" y="112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4" y="121"/>
                    <a:pt x="31" y="120"/>
                    <a:pt x="35" y="123"/>
                  </a:cubicBezTo>
                  <a:cubicBezTo>
                    <a:pt x="33" y="125"/>
                    <a:pt x="38" y="129"/>
                    <a:pt x="34" y="130"/>
                  </a:cubicBezTo>
                  <a:cubicBezTo>
                    <a:pt x="35" y="131"/>
                    <a:pt x="37" y="131"/>
                    <a:pt x="37" y="130"/>
                  </a:cubicBezTo>
                  <a:cubicBezTo>
                    <a:pt x="38" y="130"/>
                    <a:pt x="38" y="130"/>
                    <a:pt x="38" y="131"/>
                  </a:cubicBezTo>
                  <a:cubicBezTo>
                    <a:pt x="36" y="135"/>
                    <a:pt x="34" y="140"/>
                    <a:pt x="30" y="142"/>
                  </a:cubicBezTo>
                  <a:cubicBezTo>
                    <a:pt x="30" y="140"/>
                    <a:pt x="32" y="138"/>
                    <a:pt x="32" y="137"/>
                  </a:cubicBezTo>
                  <a:cubicBezTo>
                    <a:pt x="28" y="141"/>
                    <a:pt x="24" y="149"/>
                    <a:pt x="21" y="151"/>
                  </a:cubicBezTo>
                  <a:cubicBezTo>
                    <a:pt x="19" y="156"/>
                    <a:pt x="16" y="163"/>
                    <a:pt x="15" y="171"/>
                  </a:cubicBezTo>
                  <a:cubicBezTo>
                    <a:pt x="14" y="174"/>
                    <a:pt x="15" y="177"/>
                    <a:pt x="12" y="179"/>
                  </a:cubicBezTo>
                  <a:cubicBezTo>
                    <a:pt x="13" y="183"/>
                    <a:pt x="8" y="187"/>
                    <a:pt x="10" y="191"/>
                  </a:cubicBezTo>
                  <a:cubicBezTo>
                    <a:pt x="11" y="190"/>
                    <a:pt x="11" y="189"/>
                    <a:pt x="12" y="188"/>
                  </a:cubicBezTo>
                  <a:cubicBezTo>
                    <a:pt x="13" y="188"/>
                    <a:pt x="11" y="187"/>
                    <a:pt x="12" y="186"/>
                  </a:cubicBezTo>
                  <a:cubicBezTo>
                    <a:pt x="13" y="187"/>
                    <a:pt x="12" y="187"/>
                    <a:pt x="14" y="186"/>
                  </a:cubicBezTo>
                  <a:cubicBezTo>
                    <a:pt x="15" y="190"/>
                    <a:pt x="14" y="194"/>
                    <a:pt x="13" y="196"/>
                  </a:cubicBezTo>
                  <a:cubicBezTo>
                    <a:pt x="12" y="196"/>
                    <a:pt x="12" y="195"/>
                    <a:pt x="12" y="195"/>
                  </a:cubicBezTo>
                  <a:cubicBezTo>
                    <a:pt x="11" y="197"/>
                    <a:pt x="11" y="199"/>
                    <a:pt x="11" y="200"/>
                  </a:cubicBezTo>
                  <a:cubicBezTo>
                    <a:pt x="11" y="200"/>
                    <a:pt x="12" y="199"/>
                    <a:pt x="13" y="199"/>
                  </a:cubicBezTo>
                  <a:cubicBezTo>
                    <a:pt x="13" y="203"/>
                    <a:pt x="13" y="205"/>
                    <a:pt x="14" y="207"/>
                  </a:cubicBezTo>
                  <a:cubicBezTo>
                    <a:pt x="14" y="207"/>
                    <a:pt x="13" y="207"/>
                    <a:pt x="13" y="208"/>
                  </a:cubicBezTo>
                  <a:cubicBezTo>
                    <a:pt x="13" y="210"/>
                    <a:pt x="16" y="210"/>
                    <a:pt x="15" y="209"/>
                  </a:cubicBezTo>
                  <a:cubicBezTo>
                    <a:pt x="15" y="210"/>
                    <a:pt x="15" y="205"/>
                    <a:pt x="17" y="205"/>
                  </a:cubicBezTo>
                  <a:cubicBezTo>
                    <a:pt x="15" y="209"/>
                    <a:pt x="17" y="215"/>
                    <a:pt x="15" y="218"/>
                  </a:cubicBezTo>
                  <a:cubicBezTo>
                    <a:pt x="15" y="216"/>
                    <a:pt x="15" y="215"/>
                    <a:pt x="15" y="213"/>
                  </a:cubicBezTo>
                  <a:cubicBezTo>
                    <a:pt x="14" y="213"/>
                    <a:pt x="13" y="214"/>
                    <a:pt x="12" y="213"/>
                  </a:cubicBezTo>
                  <a:cubicBezTo>
                    <a:pt x="8" y="216"/>
                    <a:pt x="12" y="223"/>
                    <a:pt x="8" y="226"/>
                  </a:cubicBezTo>
                  <a:cubicBezTo>
                    <a:pt x="8" y="226"/>
                    <a:pt x="9" y="226"/>
                    <a:pt x="9" y="227"/>
                  </a:cubicBezTo>
                  <a:cubicBezTo>
                    <a:pt x="8" y="227"/>
                    <a:pt x="7" y="227"/>
                    <a:pt x="7" y="228"/>
                  </a:cubicBezTo>
                  <a:cubicBezTo>
                    <a:pt x="8" y="230"/>
                    <a:pt x="7" y="232"/>
                    <a:pt x="7" y="235"/>
                  </a:cubicBezTo>
                  <a:cubicBezTo>
                    <a:pt x="9" y="236"/>
                    <a:pt x="8" y="234"/>
                    <a:pt x="9" y="234"/>
                  </a:cubicBezTo>
                  <a:cubicBezTo>
                    <a:pt x="9" y="236"/>
                    <a:pt x="8" y="237"/>
                    <a:pt x="9" y="239"/>
                  </a:cubicBezTo>
                  <a:cubicBezTo>
                    <a:pt x="10" y="239"/>
                    <a:pt x="11" y="239"/>
                    <a:pt x="12" y="239"/>
                  </a:cubicBezTo>
                  <a:cubicBezTo>
                    <a:pt x="12" y="242"/>
                    <a:pt x="10" y="243"/>
                    <a:pt x="12" y="245"/>
                  </a:cubicBezTo>
                  <a:cubicBezTo>
                    <a:pt x="13" y="243"/>
                    <a:pt x="15" y="240"/>
                    <a:pt x="17" y="242"/>
                  </a:cubicBezTo>
                  <a:cubicBezTo>
                    <a:pt x="15" y="243"/>
                    <a:pt x="14" y="245"/>
                    <a:pt x="15" y="248"/>
                  </a:cubicBezTo>
                  <a:cubicBezTo>
                    <a:pt x="16" y="248"/>
                    <a:pt x="15" y="245"/>
                    <a:pt x="17" y="246"/>
                  </a:cubicBezTo>
                  <a:cubicBezTo>
                    <a:pt x="18" y="246"/>
                    <a:pt x="18" y="246"/>
                    <a:pt x="18" y="246"/>
                  </a:cubicBezTo>
                  <a:cubicBezTo>
                    <a:pt x="18" y="248"/>
                    <a:pt x="15" y="248"/>
                    <a:pt x="17" y="250"/>
                  </a:cubicBezTo>
                  <a:cubicBezTo>
                    <a:pt x="19" y="249"/>
                    <a:pt x="20" y="253"/>
                    <a:pt x="18" y="255"/>
                  </a:cubicBezTo>
                  <a:cubicBezTo>
                    <a:pt x="16" y="256"/>
                    <a:pt x="18" y="253"/>
                    <a:pt x="16" y="254"/>
                  </a:cubicBezTo>
                  <a:cubicBezTo>
                    <a:pt x="17" y="256"/>
                    <a:pt x="15" y="256"/>
                    <a:pt x="15" y="258"/>
                  </a:cubicBezTo>
                  <a:cubicBezTo>
                    <a:pt x="16" y="258"/>
                    <a:pt x="17" y="258"/>
                    <a:pt x="19" y="258"/>
                  </a:cubicBezTo>
                  <a:cubicBezTo>
                    <a:pt x="20" y="257"/>
                    <a:pt x="20" y="256"/>
                    <a:pt x="22" y="257"/>
                  </a:cubicBezTo>
                  <a:cubicBezTo>
                    <a:pt x="22" y="259"/>
                    <a:pt x="24" y="260"/>
                    <a:pt x="24" y="262"/>
                  </a:cubicBezTo>
                  <a:cubicBezTo>
                    <a:pt x="23" y="264"/>
                    <a:pt x="22" y="264"/>
                    <a:pt x="22" y="267"/>
                  </a:cubicBezTo>
                  <a:cubicBezTo>
                    <a:pt x="22" y="267"/>
                    <a:pt x="22" y="267"/>
                    <a:pt x="22" y="267"/>
                  </a:cubicBezTo>
                  <a:cubicBezTo>
                    <a:pt x="22" y="267"/>
                    <a:pt x="22" y="267"/>
                    <a:pt x="22" y="268"/>
                  </a:cubicBezTo>
                  <a:cubicBezTo>
                    <a:pt x="22" y="268"/>
                    <a:pt x="23" y="267"/>
                    <a:pt x="23" y="267"/>
                  </a:cubicBezTo>
                  <a:cubicBezTo>
                    <a:pt x="24" y="267"/>
                    <a:pt x="24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8"/>
                    <a:pt x="26" y="268"/>
                    <a:pt x="26" y="268"/>
                  </a:cubicBezTo>
                  <a:cubicBezTo>
                    <a:pt x="26" y="269"/>
                    <a:pt x="26" y="269"/>
                    <a:pt x="26" y="269"/>
                  </a:cubicBezTo>
                  <a:cubicBezTo>
                    <a:pt x="27" y="270"/>
                    <a:pt x="27" y="271"/>
                    <a:pt x="28" y="273"/>
                  </a:cubicBezTo>
                  <a:cubicBezTo>
                    <a:pt x="27" y="273"/>
                    <a:pt x="27" y="273"/>
                    <a:pt x="27" y="274"/>
                  </a:cubicBezTo>
                  <a:cubicBezTo>
                    <a:pt x="27" y="274"/>
                    <a:pt x="28" y="274"/>
                    <a:pt x="28" y="274"/>
                  </a:cubicBezTo>
                  <a:cubicBezTo>
                    <a:pt x="29" y="276"/>
                    <a:pt x="29" y="279"/>
                    <a:pt x="30" y="282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30" y="282"/>
                    <a:pt x="30" y="284"/>
                    <a:pt x="30" y="285"/>
                  </a:cubicBezTo>
                  <a:cubicBezTo>
                    <a:pt x="31" y="285"/>
                    <a:pt x="31" y="285"/>
                    <a:pt x="31" y="285"/>
                  </a:cubicBezTo>
                  <a:cubicBezTo>
                    <a:pt x="31" y="285"/>
                    <a:pt x="30" y="285"/>
                    <a:pt x="30" y="285"/>
                  </a:cubicBezTo>
                  <a:cubicBezTo>
                    <a:pt x="30" y="286"/>
                    <a:pt x="30" y="287"/>
                    <a:pt x="31" y="287"/>
                  </a:cubicBezTo>
                  <a:cubicBezTo>
                    <a:pt x="31" y="287"/>
                    <a:pt x="31" y="287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2" y="286"/>
                    <a:pt x="32" y="286"/>
                    <a:pt x="32" y="286"/>
                  </a:cubicBezTo>
                  <a:cubicBezTo>
                    <a:pt x="32" y="286"/>
                    <a:pt x="32" y="286"/>
                    <a:pt x="31" y="285"/>
                  </a:cubicBezTo>
                  <a:cubicBezTo>
                    <a:pt x="32" y="282"/>
                    <a:pt x="32" y="280"/>
                    <a:pt x="32" y="277"/>
                  </a:cubicBezTo>
                  <a:cubicBezTo>
                    <a:pt x="32" y="277"/>
                    <a:pt x="32" y="277"/>
                    <a:pt x="33" y="277"/>
                  </a:cubicBezTo>
                  <a:cubicBezTo>
                    <a:pt x="33" y="276"/>
                    <a:pt x="33" y="275"/>
                    <a:pt x="33" y="275"/>
                  </a:cubicBezTo>
                  <a:cubicBezTo>
                    <a:pt x="33" y="272"/>
                    <a:pt x="33" y="270"/>
                    <a:pt x="34" y="268"/>
                  </a:cubicBezTo>
                  <a:cubicBezTo>
                    <a:pt x="34" y="268"/>
                    <a:pt x="35" y="269"/>
                    <a:pt x="35" y="269"/>
                  </a:cubicBezTo>
                  <a:cubicBezTo>
                    <a:pt x="35" y="269"/>
                    <a:pt x="35" y="270"/>
                    <a:pt x="35" y="271"/>
                  </a:cubicBezTo>
                  <a:cubicBezTo>
                    <a:pt x="35" y="271"/>
                    <a:pt x="34" y="271"/>
                    <a:pt x="34" y="271"/>
                  </a:cubicBezTo>
                  <a:cubicBezTo>
                    <a:pt x="34" y="273"/>
                    <a:pt x="33" y="273"/>
                    <a:pt x="33" y="274"/>
                  </a:cubicBezTo>
                  <a:cubicBezTo>
                    <a:pt x="34" y="274"/>
                    <a:pt x="34" y="274"/>
                    <a:pt x="34" y="274"/>
                  </a:cubicBezTo>
                  <a:cubicBezTo>
                    <a:pt x="34" y="275"/>
                    <a:pt x="36" y="275"/>
                    <a:pt x="35" y="277"/>
                  </a:cubicBezTo>
                  <a:cubicBezTo>
                    <a:pt x="36" y="276"/>
                    <a:pt x="37" y="277"/>
                    <a:pt x="38" y="277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8" y="276"/>
                    <a:pt x="38" y="276"/>
                    <a:pt x="38" y="276"/>
                  </a:cubicBezTo>
                  <a:cubicBezTo>
                    <a:pt x="35" y="277"/>
                    <a:pt x="36" y="274"/>
                    <a:pt x="35" y="272"/>
                  </a:cubicBezTo>
                  <a:cubicBezTo>
                    <a:pt x="36" y="272"/>
                    <a:pt x="37" y="271"/>
                    <a:pt x="37" y="271"/>
                  </a:cubicBezTo>
                  <a:cubicBezTo>
                    <a:pt x="38" y="273"/>
                    <a:pt x="36" y="272"/>
                    <a:pt x="36" y="273"/>
                  </a:cubicBezTo>
                  <a:cubicBezTo>
                    <a:pt x="37" y="274"/>
                    <a:pt x="38" y="273"/>
                    <a:pt x="38" y="274"/>
                  </a:cubicBezTo>
                  <a:cubicBezTo>
                    <a:pt x="37" y="274"/>
                    <a:pt x="36" y="274"/>
                    <a:pt x="37" y="275"/>
                  </a:cubicBezTo>
                  <a:cubicBezTo>
                    <a:pt x="37" y="275"/>
                    <a:pt x="38" y="275"/>
                    <a:pt x="39" y="275"/>
                  </a:cubicBezTo>
                  <a:cubicBezTo>
                    <a:pt x="39" y="275"/>
                    <a:pt x="39" y="276"/>
                    <a:pt x="39" y="276"/>
                  </a:cubicBezTo>
                  <a:cubicBezTo>
                    <a:pt x="39" y="276"/>
                    <a:pt x="39" y="277"/>
                    <a:pt x="39" y="278"/>
                  </a:cubicBezTo>
                  <a:cubicBezTo>
                    <a:pt x="38" y="277"/>
                    <a:pt x="36" y="279"/>
                    <a:pt x="36" y="277"/>
                  </a:cubicBezTo>
                  <a:cubicBezTo>
                    <a:pt x="35" y="277"/>
                    <a:pt x="35" y="278"/>
                    <a:pt x="35" y="279"/>
                  </a:cubicBezTo>
                  <a:cubicBezTo>
                    <a:pt x="35" y="279"/>
                    <a:pt x="35" y="280"/>
                    <a:pt x="36" y="280"/>
                  </a:cubicBezTo>
                  <a:cubicBezTo>
                    <a:pt x="36" y="279"/>
                    <a:pt x="37" y="279"/>
                    <a:pt x="38" y="279"/>
                  </a:cubicBezTo>
                  <a:cubicBezTo>
                    <a:pt x="38" y="278"/>
                    <a:pt x="39" y="278"/>
                    <a:pt x="39" y="277"/>
                  </a:cubicBezTo>
                  <a:cubicBezTo>
                    <a:pt x="40" y="278"/>
                    <a:pt x="40" y="278"/>
                    <a:pt x="40" y="278"/>
                  </a:cubicBezTo>
                  <a:cubicBezTo>
                    <a:pt x="39" y="279"/>
                    <a:pt x="39" y="280"/>
                    <a:pt x="40" y="281"/>
                  </a:cubicBezTo>
                  <a:cubicBezTo>
                    <a:pt x="40" y="281"/>
                    <a:pt x="40" y="281"/>
                    <a:pt x="40" y="281"/>
                  </a:cubicBezTo>
                  <a:cubicBezTo>
                    <a:pt x="40" y="283"/>
                    <a:pt x="41" y="284"/>
                    <a:pt x="41" y="285"/>
                  </a:cubicBezTo>
                  <a:cubicBezTo>
                    <a:pt x="41" y="285"/>
                    <a:pt x="41" y="285"/>
                    <a:pt x="41" y="285"/>
                  </a:cubicBezTo>
                  <a:cubicBezTo>
                    <a:pt x="41" y="285"/>
                    <a:pt x="41" y="285"/>
                    <a:pt x="41" y="286"/>
                  </a:cubicBezTo>
                  <a:cubicBezTo>
                    <a:pt x="41" y="286"/>
                    <a:pt x="41" y="286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8"/>
                    <a:pt x="41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42" y="290"/>
                    <a:pt x="43" y="293"/>
                    <a:pt x="44" y="295"/>
                  </a:cubicBezTo>
                  <a:cubicBezTo>
                    <a:pt x="44" y="295"/>
                    <a:pt x="44" y="295"/>
                    <a:pt x="44" y="296"/>
                  </a:cubicBezTo>
                  <a:cubicBezTo>
                    <a:pt x="44" y="296"/>
                    <a:pt x="44" y="296"/>
                    <a:pt x="44" y="296"/>
                  </a:cubicBezTo>
                  <a:cubicBezTo>
                    <a:pt x="44" y="296"/>
                    <a:pt x="44" y="297"/>
                    <a:pt x="45" y="298"/>
                  </a:cubicBezTo>
                  <a:cubicBezTo>
                    <a:pt x="44" y="298"/>
                    <a:pt x="44" y="297"/>
                    <a:pt x="43" y="297"/>
                  </a:cubicBezTo>
                  <a:cubicBezTo>
                    <a:pt x="42" y="298"/>
                    <a:pt x="43" y="298"/>
                    <a:pt x="43" y="299"/>
                  </a:cubicBezTo>
                  <a:cubicBezTo>
                    <a:pt x="44" y="298"/>
                    <a:pt x="45" y="298"/>
                    <a:pt x="45" y="298"/>
                  </a:cubicBezTo>
                  <a:cubicBezTo>
                    <a:pt x="45" y="298"/>
                    <a:pt x="46" y="297"/>
                    <a:pt x="46" y="297"/>
                  </a:cubicBezTo>
                  <a:cubicBezTo>
                    <a:pt x="46" y="297"/>
                    <a:pt x="46" y="298"/>
                    <a:pt x="46" y="299"/>
                  </a:cubicBezTo>
                  <a:cubicBezTo>
                    <a:pt x="46" y="299"/>
                    <a:pt x="45" y="299"/>
                    <a:pt x="45" y="299"/>
                  </a:cubicBezTo>
                  <a:cubicBezTo>
                    <a:pt x="45" y="300"/>
                    <a:pt x="46" y="300"/>
                    <a:pt x="46" y="300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47" y="300"/>
                    <a:pt x="47" y="300"/>
                    <a:pt x="47" y="301"/>
                  </a:cubicBezTo>
                  <a:cubicBezTo>
                    <a:pt x="46" y="301"/>
                    <a:pt x="46" y="302"/>
                    <a:pt x="47" y="302"/>
                  </a:cubicBezTo>
                  <a:cubicBezTo>
                    <a:pt x="47" y="302"/>
                    <a:pt x="47" y="302"/>
                    <a:pt x="48" y="301"/>
                  </a:cubicBezTo>
                  <a:cubicBezTo>
                    <a:pt x="48" y="303"/>
                    <a:pt x="49" y="304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7"/>
                    <a:pt x="49" y="307"/>
                  </a:cubicBezTo>
                  <a:cubicBezTo>
                    <a:pt x="49" y="307"/>
                    <a:pt x="49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7"/>
                    <a:pt x="48" y="307"/>
                    <a:pt x="48" y="307"/>
                  </a:cubicBezTo>
                  <a:cubicBezTo>
                    <a:pt x="48" y="308"/>
                    <a:pt x="47" y="308"/>
                    <a:pt x="47" y="308"/>
                  </a:cubicBezTo>
                  <a:cubicBezTo>
                    <a:pt x="47" y="308"/>
                    <a:pt x="48" y="308"/>
                    <a:pt x="48" y="308"/>
                  </a:cubicBezTo>
                  <a:cubicBezTo>
                    <a:pt x="48" y="308"/>
                    <a:pt x="48" y="309"/>
                    <a:pt x="48" y="309"/>
                  </a:cubicBezTo>
                  <a:cubicBezTo>
                    <a:pt x="48" y="309"/>
                    <a:pt x="49" y="308"/>
                    <a:pt x="49" y="308"/>
                  </a:cubicBezTo>
                  <a:cubicBezTo>
                    <a:pt x="49" y="308"/>
                    <a:pt x="49" y="307"/>
                    <a:pt x="49" y="307"/>
                  </a:cubicBezTo>
                  <a:cubicBezTo>
                    <a:pt x="49" y="307"/>
                    <a:pt x="49" y="307"/>
                    <a:pt x="50" y="308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6"/>
                    <a:pt x="50" y="306"/>
                    <a:pt x="50" y="305"/>
                  </a:cubicBezTo>
                  <a:cubicBezTo>
                    <a:pt x="50" y="305"/>
                    <a:pt x="51" y="305"/>
                    <a:pt x="51" y="305"/>
                  </a:cubicBezTo>
                  <a:cubicBezTo>
                    <a:pt x="51" y="305"/>
                    <a:pt x="52" y="306"/>
                    <a:pt x="52" y="306"/>
                  </a:cubicBezTo>
                  <a:cubicBezTo>
                    <a:pt x="51" y="306"/>
                    <a:pt x="52" y="307"/>
                    <a:pt x="52" y="307"/>
                  </a:cubicBezTo>
                  <a:cubicBezTo>
                    <a:pt x="52" y="308"/>
                    <a:pt x="52" y="309"/>
                    <a:pt x="53" y="310"/>
                  </a:cubicBezTo>
                  <a:cubicBezTo>
                    <a:pt x="52" y="310"/>
                    <a:pt x="52" y="310"/>
                    <a:pt x="51" y="311"/>
                  </a:cubicBezTo>
                  <a:cubicBezTo>
                    <a:pt x="53" y="311"/>
                    <a:pt x="52" y="312"/>
                    <a:pt x="53" y="312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53" y="312"/>
                    <a:pt x="53" y="313"/>
                    <a:pt x="54" y="313"/>
                  </a:cubicBezTo>
                  <a:cubicBezTo>
                    <a:pt x="54" y="312"/>
                    <a:pt x="55" y="312"/>
                    <a:pt x="55" y="310"/>
                  </a:cubicBezTo>
                  <a:cubicBezTo>
                    <a:pt x="56" y="311"/>
                    <a:pt x="56" y="311"/>
                    <a:pt x="56" y="312"/>
                  </a:cubicBezTo>
                  <a:cubicBezTo>
                    <a:pt x="57" y="311"/>
                    <a:pt x="57" y="311"/>
                    <a:pt x="58" y="312"/>
                  </a:cubicBezTo>
                  <a:cubicBezTo>
                    <a:pt x="57" y="311"/>
                    <a:pt x="57" y="311"/>
                    <a:pt x="57" y="311"/>
                  </a:cubicBezTo>
                  <a:cubicBezTo>
                    <a:pt x="56" y="311"/>
                    <a:pt x="56" y="310"/>
                    <a:pt x="56" y="309"/>
                  </a:cubicBezTo>
                  <a:cubicBezTo>
                    <a:pt x="56" y="309"/>
                    <a:pt x="56" y="308"/>
                    <a:pt x="56" y="308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54" y="303"/>
                    <a:pt x="52" y="298"/>
                    <a:pt x="50" y="293"/>
                  </a:cubicBezTo>
                  <a:cubicBezTo>
                    <a:pt x="50" y="293"/>
                    <a:pt x="50" y="294"/>
                    <a:pt x="50" y="294"/>
                  </a:cubicBezTo>
                  <a:cubicBezTo>
                    <a:pt x="50" y="294"/>
                    <a:pt x="49" y="294"/>
                    <a:pt x="49" y="293"/>
                  </a:cubicBezTo>
                  <a:cubicBezTo>
                    <a:pt x="49" y="293"/>
                    <a:pt x="49" y="293"/>
                    <a:pt x="49" y="292"/>
                  </a:cubicBezTo>
                  <a:cubicBezTo>
                    <a:pt x="49" y="292"/>
                    <a:pt x="49" y="292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9" y="290"/>
                    <a:pt x="49" y="290"/>
                    <a:pt x="49" y="290"/>
                  </a:cubicBezTo>
                  <a:cubicBezTo>
                    <a:pt x="48" y="286"/>
                    <a:pt x="47" y="281"/>
                    <a:pt x="46" y="277"/>
                  </a:cubicBezTo>
                  <a:cubicBezTo>
                    <a:pt x="45" y="277"/>
                    <a:pt x="45" y="275"/>
                    <a:pt x="45" y="274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4" y="265"/>
                    <a:pt x="43" y="256"/>
                    <a:pt x="43" y="247"/>
                  </a:cubicBezTo>
                  <a:cubicBezTo>
                    <a:pt x="43" y="244"/>
                    <a:pt x="43" y="241"/>
                    <a:pt x="43" y="238"/>
                  </a:cubicBezTo>
                  <a:cubicBezTo>
                    <a:pt x="43" y="237"/>
                    <a:pt x="42" y="237"/>
                    <a:pt x="42" y="236"/>
                  </a:cubicBezTo>
                  <a:cubicBezTo>
                    <a:pt x="43" y="235"/>
                    <a:pt x="43" y="233"/>
                    <a:pt x="44" y="232"/>
                  </a:cubicBezTo>
                  <a:cubicBezTo>
                    <a:pt x="44" y="223"/>
                    <a:pt x="46" y="215"/>
                    <a:pt x="48" y="207"/>
                  </a:cubicBezTo>
                  <a:cubicBezTo>
                    <a:pt x="48" y="204"/>
                    <a:pt x="49" y="201"/>
                    <a:pt x="51" y="199"/>
                  </a:cubicBezTo>
                  <a:cubicBezTo>
                    <a:pt x="52" y="197"/>
                    <a:pt x="53" y="194"/>
                    <a:pt x="54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2" y="188"/>
                    <a:pt x="55" y="185"/>
                    <a:pt x="57" y="182"/>
                  </a:cubicBezTo>
                  <a:cubicBezTo>
                    <a:pt x="57" y="183"/>
                    <a:pt x="57" y="184"/>
                    <a:pt x="57" y="184"/>
                  </a:cubicBezTo>
                  <a:cubicBezTo>
                    <a:pt x="61" y="175"/>
                    <a:pt x="66" y="166"/>
                    <a:pt x="73" y="158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90" y="135"/>
                    <a:pt x="113" y="119"/>
                    <a:pt x="139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41" y="107"/>
                    <a:pt x="144" y="106"/>
                    <a:pt x="146" y="105"/>
                  </a:cubicBezTo>
                  <a:cubicBezTo>
                    <a:pt x="147" y="107"/>
                    <a:pt x="143" y="107"/>
                    <a:pt x="141" y="108"/>
                  </a:cubicBezTo>
                  <a:cubicBezTo>
                    <a:pt x="154" y="104"/>
                    <a:pt x="167" y="101"/>
                    <a:pt x="181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0" y="100"/>
                    <a:pt x="179" y="100"/>
                    <a:pt x="179" y="99"/>
                  </a:cubicBezTo>
                  <a:cubicBezTo>
                    <a:pt x="180" y="100"/>
                    <a:pt x="182" y="99"/>
                    <a:pt x="184" y="100"/>
                  </a:cubicBezTo>
                  <a:cubicBezTo>
                    <a:pt x="183" y="95"/>
                    <a:pt x="189" y="96"/>
                    <a:pt x="191" y="94"/>
                  </a:cubicBezTo>
                  <a:cubicBezTo>
                    <a:pt x="192" y="97"/>
                    <a:pt x="197" y="94"/>
                    <a:pt x="199" y="97"/>
                  </a:cubicBezTo>
                  <a:cubicBezTo>
                    <a:pt x="197" y="97"/>
                    <a:pt x="195" y="97"/>
                    <a:pt x="194" y="97"/>
                  </a:cubicBezTo>
                  <a:cubicBezTo>
                    <a:pt x="196" y="98"/>
                    <a:pt x="198" y="99"/>
                    <a:pt x="200" y="100"/>
                  </a:cubicBezTo>
                  <a:cubicBezTo>
                    <a:pt x="202" y="101"/>
                    <a:pt x="204" y="101"/>
                    <a:pt x="206" y="101"/>
                  </a:cubicBezTo>
                  <a:cubicBezTo>
                    <a:pt x="206" y="100"/>
                    <a:pt x="207" y="101"/>
                    <a:pt x="208" y="101"/>
                  </a:cubicBezTo>
                  <a:cubicBezTo>
                    <a:pt x="209" y="101"/>
                    <a:pt x="210" y="101"/>
                    <a:pt x="211" y="102"/>
                  </a:cubicBezTo>
                  <a:cubicBezTo>
                    <a:pt x="211" y="101"/>
                    <a:pt x="209" y="101"/>
                    <a:pt x="209" y="100"/>
                  </a:cubicBezTo>
                  <a:cubicBezTo>
                    <a:pt x="210" y="99"/>
                    <a:pt x="211" y="100"/>
                    <a:pt x="212" y="100"/>
                  </a:cubicBezTo>
                  <a:close/>
                  <a:moveTo>
                    <a:pt x="244" y="98"/>
                  </a:moveTo>
                  <a:cubicBezTo>
                    <a:pt x="247" y="98"/>
                    <a:pt x="246" y="100"/>
                    <a:pt x="248" y="100"/>
                  </a:cubicBezTo>
                  <a:cubicBezTo>
                    <a:pt x="247" y="101"/>
                    <a:pt x="244" y="100"/>
                    <a:pt x="244" y="98"/>
                  </a:cubicBezTo>
                  <a:close/>
                  <a:moveTo>
                    <a:pt x="285" y="106"/>
                  </a:moveTo>
                  <a:cubicBezTo>
                    <a:pt x="284" y="107"/>
                    <a:pt x="282" y="105"/>
                    <a:pt x="280" y="105"/>
                  </a:cubicBezTo>
                  <a:cubicBezTo>
                    <a:pt x="281" y="104"/>
                    <a:pt x="284" y="105"/>
                    <a:pt x="285" y="106"/>
                  </a:cubicBezTo>
                  <a:close/>
                  <a:moveTo>
                    <a:pt x="277" y="102"/>
                  </a:moveTo>
                  <a:cubicBezTo>
                    <a:pt x="276" y="102"/>
                    <a:pt x="275" y="101"/>
                    <a:pt x="274" y="101"/>
                  </a:cubicBezTo>
                  <a:cubicBezTo>
                    <a:pt x="275" y="99"/>
                    <a:pt x="277" y="101"/>
                    <a:pt x="277" y="102"/>
                  </a:cubicBezTo>
                  <a:close/>
                  <a:moveTo>
                    <a:pt x="275" y="102"/>
                  </a:moveTo>
                  <a:cubicBezTo>
                    <a:pt x="273" y="102"/>
                    <a:pt x="271" y="103"/>
                    <a:pt x="272" y="101"/>
                  </a:cubicBezTo>
                  <a:cubicBezTo>
                    <a:pt x="273" y="101"/>
                    <a:pt x="275" y="101"/>
                    <a:pt x="275" y="102"/>
                  </a:cubicBezTo>
                  <a:close/>
                  <a:moveTo>
                    <a:pt x="271" y="100"/>
                  </a:moveTo>
                  <a:cubicBezTo>
                    <a:pt x="271" y="103"/>
                    <a:pt x="269" y="99"/>
                    <a:pt x="267" y="99"/>
                  </a:cubicBezTo>
                  <a:cubicBezTo>
                    <a:pt x="268" y="98"/>
                    <a:pt x="270" y="101"/>
                    <a:pt x="271" y="100"/>
                  </a:cubicBezTo>
                  <a:close/>
                  <a:moveTo>
                    <a:pt x="233" y="70"/>
                  </a:moveTo>
                  <a:cubicBezTo>
                    <a:pt x="234" y="70"/>
                    <a:pt x="233" y="69"/>
                    <a:pt x="233" y="68"/>
                  </a:cubicBezTo>
                  <a:cubicBezTo>
                    <a:pt x="234" y="68"/>
                    <a:pt x="234" y="70"/>
                    <a:pt x="235" y="70"/>
                  </a:cubicBezTo>
                  <a:cubicBezTo>
                    <a:pt x="234" y="70"/>
                    <a:pt x="233" y="70"/>
                    <a:pt x="231" y="70"/>
                  </a:cubicBezTo>
                  <a:cubicBezTo>
                    <a:pt x="231" y="70"/>
                    <a:pt x="231" y="69"/>
                    <a:pt x="230" y="69"/>
                  </a:cubicBezTo>
                  <a:cubicBezTo>
                    <a:pt x="231" y="67"/>
                    <a:pt x="232" y="70"/>
                    <a:pt x="233" y="70"/>
                  </a:cubicBezTo>
                  <a:close/>
                  <a:moveTo>
                    <a:pt x="232" y="90"/>
                  </a:moveTo>
                  <a:cubicBezTo>
                    <a:pt x="232" y="88"/>
                    <a:pt x="236" y="87"/>
                    <a:pt x="238" y="88"/>
                  </a:cubicBezTo>
                  <a:cubicBezTo>
                    <a:pt x="238" y="89"/>
                    <a:pt x="236" y="90"/>
                    <a:pt x="235" y="90"/>
                  </a:cubicBezTo>
                  <a:cubicBezTo>
                    <a:pt x="235" y="91"/>
                    <a:pt x="236" y="90"/>
                    <a:pt x="237" y="90"/>
                  </a:cubicBezTo>
                  <a:cubicBezTo>
                    <a:pt x="233" y="93"/>
                    <a:pt x="240" y="91"/>
                    <a:pt x="240" y="94"/>
                  </a:cubicBezTo>
                  <a:cubicBezTo>
                    <a:pt x="236" y="93"/>
                    <a:pt x="233" y="92"/>
                    <a:pt x="229" y="90"/>
                  </a:cubicBezTo>
                  <a:cubicBezTo>
                    <a:pt x="229" y="88"/>
                    <a:pt x="232" y="89"/>
                    <a:pt x="232" y="90"/>
                  </a:cubicBezTo>
                  <a:close/>
                  <a:moveTo>
                    <a:pt x="224" y="76"/>
                  </a:moveTo>
                  <a:cubicBezTo>
                    <a:pt x="226" y="76"/>
                    <a:pt x="226" y="76"/>
                    <a:pt x="224" y="76"/>
                  </a:cubicBezTo>
                  <a:cubicBezTo>
                    <a:pt x="223" y="77"/>
                    <a:pt x="221" y="78"/>
                    <a:pt x="217" y="78"/>
                  </a:cubicBezTo>
                  <a:cubicBezTo>
                    <a:pt x="218" y="76"/>
                    <a:pt x="222" y="76"/>
                    <a:pt x="224" y="76"/>
                  </a:cubicBezTo>
                  <a:close/>
                  <a:moveTo>
                    <a:pt x="217" y="77"/>
                  </a:moveTo>
                  <a:cubicBezTo>
                    <a:pt x="216" y="79"/>
                    <a:pt x="213" y="79"/>
                    <a:pt x="211" y="79"/>
                  </a:cubicBezTo>
                  <a:cubicBezTo>
                    <a:pt x="211" y="77"/>
                    <a:pt x="215" y="78"/>
                    <a:pt x="217" y="77"/>
                  </a:cubicBezTo>
                  <a:close/>
                  <a:moveTo>
                    <a:pt x="134" y="61"/>
                  </a:moveTo>
                  <a:cubicBezTo>
                    <a:pt x="134" y="62"/>
                    <a:pt x="132" y="62"/>
                    <a:pt x="131" y="62"/>
                  </a:cubicBezTo>
                  <a:cubicBezTo>
                    <a:pt x="130" y="60"/>
                    <a:pt x="133" y="61"/>
                    <a:pt x="134" y="61"/>
                  </a:cubicBezTo>
                  <a:close/>
                  <a:moveTo>
                    <a:pt x="12" y="199"/>
                  </a:moveTo>
                  <a:cubicBezTo>
                    <a:pt x="12" y="198"/>
                    <a:pt x="12" y="197"/>
                    <a:pt x="12" y="197"/>
                  </a:cubicBezTo>
                  <a:cubicBezTo>
                    <a:pt x="14" y="197"/>
                    <a:pt x="13" y="199"/>
                    <a:pt x="12" y="199"/>
                  </a:cubicBezTo>
                  <a:close/>
                  <a:moveTo>
                    <a:pt x="12" y="238"/>
                  </a:moveTo>
                  <a:cubicBezTo>
                    <a:pt x="11" y="237"/>
                    <a:pt x="11" y="237"/>
                    <a:pt x="10" y="237"/>
                  </a:cubicBezTo>
                  <a:cubicBezTo>
                    <a:pt x="10" y="237"/>
                    <a:pt x="11" y="237"/>
                    <a:pt x="11" y="235"/>
                  </a:cubicBezTo>
                  <a:cubicBezTo>
                    <a:pt x="11" y="236"/>
                    <a:pt x="11" y="236"/>
                    <a:pt x="12" y="236"/>
                  </a:cubicBezTo>
                  <a:cubicBezTo>
                    <a:pt x="12" y="237"/>
                    <a:pt x="12" y="237"/>
                    <a:pt x="12" y="238"/>
                  </a:cubicBezTo>
                  <a:close/>
                  <a:moveTo>
                    <a:pt x="12" y="233"/>
                  </a:moveTo>
                  <a:cubicBezTo>
                    <a:pt x="11" y="232"/>
                    <a:pt x="12" y="230"/>
                    <a:pt x="13" y="228"/>
                  </a:cubicBezTo>
                  <a:cubicBezTo>
                    <a:pt x="15" y="229"/>
                    <a:pt x="12" y="232"/>
                    <a:pt x="12" y="233"/>
                  </a:cubicBezTo>
                  <a:close/>
                  <a:moveTo>
                    <a:pt x="34" y="268"/>
                  </a:moveTo>
                  <a:cubicBezTo>
                    <a:pt x="34" y="268"/>
                    <a:pt x="34" y="267"/>
                    <a:pt x="34" y="267"/>
                  </a:cubicBezTo>
                  <a:cubicBezTo>
                    <a:pt x="35" y="267"/>
                    <a:pt x="35" y="267"/>
                    <a:pt x="35" y="268"/>
                  </a:cubicBezTo>
                  <a:cubicBezTo>
                    <a:pt x="34" y="268"/>
                    <a:pt x="34" y="268"/>
                    <a:pt x="34" y="268"/>
                  </a:cubicBezTo>
                  <a:close/>
                  <a:moveTo>
                    <a:pt x="38" y="274"/>
                  </a:moveTo>
                  <a:cubicBezTo>
                    <a:pt x="38" y="273"/>
                    <a:pt x="38" y="271"/>
                    <a:pt x="37" y="271"/>
                  </a:cubicBezTo>
                  <a:cubicBezTo>
                    <a:pt x="37" y="271"/>
                    <a:pt x="37" y="271"/>
                    <a:pt x="37" y="271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70"/>
                    <a:pt x="37" y="270"/>
                    <a:pt x="37" y="269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7" y="269"/>
                    <a:pt x="37" y="269"/>
                    <a:pt x="37" y="268"/>
                  </a:cubicBezTo>
                  <a:cubicBezTo>
                    <a:pt x="37" y="269"/>
                    <a:pt x="37" y="269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1"/>
                    <a:pt x="38" y="272"/>
                    <a:pt x="39" y="274"/>
                  </a:cubicBezTo>
                  <a:cubicBezTo>
                    <a:pt x="39" y="274"/>
                    <a:pt x="38" y="274"/>
                    <a:pt x="38" y="274"/>
                  </a:cubicBezTo>
                  <a:close/>
                  <a:moveTo>
                    <a:pt x="52" y="307"/>
                  </a:moveTo>
                  <a:cubicBezTo>
                    <a:pt x="52" y="307"/>
                    <a:pt x="52" y="306"/>
                    <a:pt x="52" y="306"/>
                  </a:cubicBezTo>
                  <a:cubicBezTo>
                    <a:pt x="52" y="306"/>
                    <a:pt x="52" y="307"/>
                    <a:pt x="52" y="307"/>
                  </a:cubicBezTo>
                  <a:close/>
                  <a:moveTo>
                    <a:pt x="50" y="307"/>
                  </a:move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50" y="307"/>
                    <a:pt x="50" y="307"/>
                    <a:pt x="50" y="307"/>
                  </a:cubicBezTo>
                  <a:close/>
                  <a:moveTo>
                    <a:pt x="69" y="159"/>
                  </a:moveTo>
                  <a:cubicBezTo>
                    <a:pt x="68" y="158"/>
                    <a:pt x="70" y="157"/>
                    <a:pt x="70" y="157"/>
                  </a:cubicBezTo>
                  <a:cubicBezTo>
                    <a:pt x="72" y="157"/>
                    <a:pt x="70" y="158"/>
                    <a:pt x="69" y="159"/>
                  </a:cubicBezTo>
                  <a:close/>
                  <a:moveTo>
                    <a:pt x="81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0" y="146"/>
                    <a:pt x="79" y="149"/>
                    <a:pt x="78" y="149"/>
                  </a:cubicBezTo>
                  <a:cubicBezTo>
                    <a:pt x="78" y="148"/>
                    <a:pt x="79" y="147"/>
                    <a:pt x="81" y="146"/>
                  </a:cubicBezTo>
                  <a:cubicBezTo>
                    <a:pt x="81" y="146"/>
                    <a:pt x="81" y="146"/>
                    <a:pt x="81" y="146"/>
                  </a:cubicBezTo>
                  <a:close/>
                  <a:moveTo>
                    <a:pt x="114" y="81"/>
                  </a:moveTo>
                  <a:cubicBezTo>
                    <a:pt x="114" y="80"/>
                    <a:pt x="115" y="80"/>
                    <a:pt x="116" y="79"/>
                  </a:cubicBezTo>
                  <a:cubicBezTo>
                    <a:pt x="116" y="81"/>
                    <a:pt x="115" y="81"/>
                    <a:pt x="114" y="81"/>
                  </a:cubicBezTo>
                  <a:close/>
                  <a:moveTo>
                    <a:pt x="120" y="79"/>
                  </a:moveTo>
                  <a:cubicBezTo>
                    <a:pt x="120" y="78"/>
                    <a:pt x="119" y="78"/>
                    <a:pt x="119" y="78"/>
                  </a:cubicBezTo>
                  <a:cubicBezTo>
                    <a:pt x="120" y="77"/>
                    <a:pt x="121" y="77"/>
                    <a:pt x="123" y="76"/>
                  </a:cubicBezTo>
                  <a:cubicBezTo>
                    <a:pt x="123" y="78"/>
                    <a:pt x="121" y="78"/>
                    <a:pt x="120" y="79"/>
                  </a:cubicBezTo>
                  <a:close/>
                  <a:moveTo>
                    <a:pt x="168" y="98"/>
                  </a:moveTo>
                  <a:cubicBezTo>
                    <a:pt x="169" y="97"/>
                    <a:pt x="170" y="96"/>
                    <a:pt x="171" y="96"/>
                  </a:cubicBezTo>
                  <a:cubicBezTo>
                    <a:pt x="171" y="97"/>
                    <a:pt x="169" y="98"/>
                    <a:pt x="168" y="98"/>
                  </a:cubicBezTo>
                  <a:close/>
                  <a:moveTo>
                    <a:pt x="172" y="98"/>
                  </a:moveTo>
                  <a:cubicBezTo>
                    <a:pt x="170" y="98"/>
                    <a:pt x="172" y="96"/>
                    <a:pt x="174" y="96"/>
                  </a:cubicBezTo>
                  <a:cubicBezTo>
                    <a:pt x="173" y="97"/>
                    <a:pt x="172" y="97"/>
                    <a:pt x="172" y="98"/>
                  </a:cubicBezTo>
                  <a:close/>
                  <a:moveTo>
                    <a:pt x="177" y="95"/>
                  </a:moveTo>
                  <a:cubicBezTo>
                    <a:pt x="176" y="96"/>
                    <a:pt x="174" y="96"/>
                    <a:pt x="174" y="94"/>
                  </a:cubicBezTo>
                  <a:cubicBezTo>
                    <a:pt x="175" y="94"/>
                    <a:pt x="177" y="93"/>
                    <a:pt x="177" y="95"/>
                  </a:cubicBezTo>
                  <a:close/>
                  <a:moveTo>
                    <a:pt x="185" y="87"/>
                  </a:moveTo>
                  <a:cubicBezTo>
                    <a:pt x="186" y="85"/>
                    <a:pt x="189" y="85"/>
                    <a:pt x="191" y="84"/>
                  </a:cubicBezTo>
                  <a:cubicBezTo>
                    <a:pt x="190" y="86"/>
                    <a:pt x="187" y="87"/>
                    <a:pt x="185" y="87"/>
                  </a:cubicBezTo>
                  <a:close/>
                  <a:moveTo>
                    <a:pt x="206" y="94"/>
                  </a:moveTo>
                  <a:cubicBezTo>
                    <a:pt x="204" y="95"/>
                    <a:pt x="204" y="94"/>
                    <a:pt x="204" y="94"/>
                  </a:cubicBezTo>
                  <a:cubicBezTo>
                    <a:pt x="204" y="92"/>
                    <a:pt x="206" y="93"/>
                    <a:pt x="206" y="94"/>
                  </a:cubicBezTo>
                  <a:close/>
                  <a:moveTo>
                    <a:pt x="206" y="80"/>
                  </a:moveTo>
                  <a:cubicBezTo>
                    <a:pt x="205" y="81"/>
                    <a:pt x="204" y="81"/>
                    <a:pt x="202" y="81"/>
                  </a:cubicBezTo>
                  <a:cubicBezTo>
                    <a:pt x="203" y="80"/>
                    <a:pt x="205" y="80"/>
                    <a:pt x="206" y="80"/>
                  </a:cubicBezTo>
                  <a:close/>
                  <a:moveTo>
                    <a:pt x="201" y="97"/>
                  </a:moveTo>
                  <a:cubicBezTo>
                    <a:pt x="199" y="96"/>
                    <a:pt x="199" y="95"/>
                    <a:pt x="199" y="94"/>
                  </a:cubicBezTo>
                  <a:cubicBezTo>
                    <a:pt x="200" y="94"/>
                    <a:pt x="203" y="94"/>
                    <a:pt x="202" y="97"/>
                  </a:cubicBezTo>
                  <a:cubicBezTo>
                    <a:pt x="202" y="97"/>
                    <a:pt x="201" y="96"/>
                    <a:pt x="201" y="97"/>
                  </a:cubicBezTo>
                  <a:close/>
                  <a:moveTo>
                    <a:pt x="346" y="166"/>
                  </a:moveTo>
                  <a:cubicBezTo>
                    <a:pt x="345" y="159"/>
                    <a:pt x="340" y="153"/>
                    <a:pt x="337" y="146"/>
                  </a:cubicBezTo>
                  <a:cubicBezTo>
                    <a:pt x="336" y="147"/>
                    <a:pt x="336" y="144"/>
                    <a:pt x="335" y="146"/>
                  </a:cubicBezTo>
                  <a:cubicBezTo>
                    <a:pt x="340" y="152"/>
                    <a:pt x="341" y="162"/>
                    <a:pt x="346" y="168"/>
                  </a:cubicBezTo>
                  <a:cubicBezTo>
                    <a:pt x="347" y="167"/>
                    <a:pt x="346" y="167"/>
                    <a:pt x="346" y="166"/>
                  </a:cubicBezTo>
                  <a:close/>
                  <a:moveTo>
                    <a:pt x="333" y="189"/>
                  </a:moveTo>
                  <a:cubicBezTo>
                    <a:pt x="336" y="189"/>
                    <a:pt x="334" y="192"/>
                    <a:pt x="336" y="192"/>
                  </a:cubicBezTo>
                  <a:cubicBezTo>
                    <a:pt x="336" y="191"/>
                    <a:pt x="336" y="190"/>
                    <a:pt x="335" y="188"/>
                  </a:cubicBezTo>
                  <a:cubicBezTo>
                    <a:pt x="334" y="189"/>
                    <a:pt x="332" y="188"/>
                    <a:pt x="333" y="189"/>
                  </a:cubicBezTo>
                  <a:close/>
                  <a:moveTo>
                    <a:pt x="182" y="47"/>
                  </a:moveTo>
                  <a:cubicBezTo>
                    <a:pt x="183" y="47"/>
                    <a:pt x="184" y="47"/>
                    <a:pt x="184" y="46"/>
                  </a:cubicBezTo>
                  <a:cubicBezTo>
                    <a:pt x="183" y="47"/>
                    <a:pt x="181" y="46"/>
                    <a:pt x="182" y="47"/>
                  </a:cubicBezTo>
                  <a:close/>
                  <a:moveTo>
                    <a:pt x="337" y="272"/>
                  </a:moveTo>
                  <a:cubicBezTo>
                    <a:pt x="337" y="273"/>
                    <a:pt x="336" y="275"/>
                    <a:pt x="337" y="275"/>
                  </a:cubicBezTo>
                  <a:cubicBezTo>
                    <a:pt x="338" y="275"/>
                    <a:pt x="338" y="273"/>
                    <a:pt x="337" y="272"/>
                  </a:cubicBezTo>
                  <a:close/>
                  <a:moveTo>
                    <a:pt x="331" y="126"/>
                  </a:moveTo>
                  <a:cubicBezTo>
                    <a:pt x="331" y="128"/>
                    <a:pt x="330" y="128"/>
                    <a:pt x="329" y="127"/>
                  </a:cubicBezTo>
                  <a:cubicBezTo>
                    <a:pt x="329" y="129"/>
                    <a:pt x="330" y="129"/>
                    <a:pt x="331" y="130"/>
                  </a:cubicBezTo>
                  <a:cubicBezTo>
                    <a:pt x="331" y="128"/>
                    <a:pt x="333" y="127"/>
                    <a:pt x="331" y="126"/>
                  </a:cubicBezTo>
                  <a:close/>
                  <a:moveTo>
                    <a:pt x="342" y="195"/>
                  </a:moveTo>
                  <a:cubicBezTo>
                    <a:pt x="341" y="196"/>
                    <a:pt x="340" y="196"/>
                    <a:pt x="339" y="195"/>
                  </a:cubicBezTo>
                  <a:cubicBezTo>
                    <a:pt x="339" y="196"/>
                    <a:pt x="339" y="197"/>
                    <a:pt x="340" y="197"/>
                  </a:cubicBezTo>
                  <a:cubicBezTo>
                    <a:pt x="341" y="197"/>
                    <a:pt x="342" y="197"/>
                    <a:pt x="342" y="195"/>
                  </a:cubicBezTo>
                  <a:close/>
                  <a:moveTo>
                    <a:pt x="340" y="192"/>
                  </a:moveTo>
                  <a:cubicBezTo>
                    <a:pt x="340" y="188"/>
                    <a:pt x="338" y="186"/>
                    <a:pt x="337" y="184"/>
                  </a:cubicBezTo>
                  <a:cubicBezTo>
                    <a:pt x="336" y="187"/>
                    <a:pt x="337" y="190"/>
                    <a:pt x="340" y="192"/>
                  </a:cubicBezTo>
                  <a:close/>
                  <a:moveTo>
                    <a:pt x="230" y="62"/>
                  </a:moveTo>
                  <a:cubicBezTo>
                    <a:pt x="231" y="60"/>
                    <a:pt x="234" y="63"/>
                    <a:pt x="237" y="63"/>
                  </a:cubicBezTo>
                  <a:cubicBezTo>
                    <a:pt x="236" y="61"/>
                    <a:pt x="230" y="59"/>
                    <a:pt x="230" y="62"/>
                  </a:cubicBezTo>
                  <a:close/>
                  <a:moveTo>
                    <a:pt x="230" y="57"/>
                  </a:moveTo>
                  <a:cubicBezTo>
                    <a:pt x="230" y="56"/>
                    <a:pt x="228" y="56"/>
                    <a:pt x="227" y="56"/>
                  </a:cubicBezTo>
                  <a:cubicBezTo>
                    <a:pt x="227" y="58"/>
                    <a:pt x="228" y="58"/>
                    <a:pt x="230" y="57"/>
                  </a:cubicBezTo>
                  <a:close/>
                  <a:moveTo>
                    <a:pt x="337" y="135"/>
                  </a:moveTo>
                  <a:cubicBezTo>
                    <a:pt x="337" y="134"/>
                    <a:pt x="336" y="133"/>
                    <a:pt x="335" y="132"/>
                  </a:cubicBezTo>
                  <a:cubicBezTo>
                    <a:pt x="335" y="133"/>
                    <a:pt x="336" y="135"/>
                    <a:pt x="337" y="135"/>
                  </a:cubicBezTo>
                  <a:close/>
                  <a:moveTo>
                    <a:pt x="168" y="50"/>
                  </a:moveTo>
                  <a:cubicBezTo>
                    <a:pt x="167" y="50"/>
                    <a:pt x="164" y="48"/>
                    <a:pt x="165" y="50"/>
                  </a:cubicBezTo>
                  <a:cubicBezTo>
                    <a:pt x="166" y="51"/>
                    <a:pt x="167" y="50"/>
                    <a:pt x="168" y="50"/>
                  </a:cubicBezTo>
                  <a:close/>
                  <a:moveTo>
                    <a:pt x="230" y="51"/>
                  </a:moveTo>
                  <a:cubicBezTo>
                    <a:pt x="228" y="51"/>
                    <a:pt x="225" y="50"/>
                    <a:pt x="224" y="50"/>
                  </a:cubicBezTo>
                  <a:cubicBezTo>
                    <a:pt x="226" y="51"/>
                    <a:pt x="223" y="52"/>
                    <a:pt x="224" y="53"/>
                  </a:cubicBezTo>
                  <a:cubicBezTo>
                    <a:pt x="226" y="53"/>
                    <a:pt x="227" y="54"/>
                    <a:pt x="227" y="55"/>
                  </a:cubicBezTo>
                  <a:cubicBezTo>
                    <a:pt x="229" y="54"/>
                    <a:pt x="230" y="55"/>
                    <a:pt x="231" y="56"/>
                  </a:cubicBezTo>
                  <a:cubicBezTo>
                    <a:pt x="231" y="57"/>
                    <a:pt x="230" y="57"/>
                    <a:pt x="231" y="58"/>
                  </a:cubicBezTo>
                  <a:cubicBezTo>
                    <a:pt x="238" y="58"/>
                    <a:pt x="243" y="59"/>
                    <a:pt x="249" y="61"/>
                  </a:cubicBezTo>
                  <a:cubicBezTo>
                    <a:pt x="250" y="61"/>
                    <a:pt x="249" y="60"/>
                    <a:pt x="250" y="60"/>
                  </a:cubicBezTo>
                  <a:cubicBezTo>
                    <a:pt x="251" y="61"/>
                    <a:pt x="254" y="61"/>
                    <a:pt x="255" y="61"/>
                  </a:cubicBezTo>
                  <a:cubicBezTo>
                    <a:pt x="255" y="60"/>
                    <a:pt x="253" y="61"/>
                    <a:pt x="253" y="60"/>
                  </a:cubicBezTo>
                  <a:cubicBezTo>
                    <a:pt x="254" y="59"/>
                    <a:pt x="256" y="60"/>
                    <a:pt x="255" y="59"/>
                  </a:cubicBezTo>
                  <a:cubicBezTo>
                    <a:pt x="254" y="58"/>
                    <a:pt x="251" y="58"/>
                    <a:pt x="251" y="57"/>
                  </a:cubicBezTo>
                  <a:cubicBezTo>
                    <a:pt x="254" y="57"/>
                    <a:pt x="257" y="57"/>
                    <a:pt x="259" y="57"/>
                  </a:cubicBezTo>
                  <a:cubicBezTo>
                    <a:pt x="257" y="54"/>
                    <a:pt x="251" y="53"/>
                    <a:pt x="247" y="54"/>
                  </a:cubicBezTo>
                  <a:cubicBezTo>
                    <a:pt x="247" y="55"/>
                    <a:pt x="247" y="56"/>
                    <a:pt x="246" y="56"/>
                  </a:cubicBezTo>
                  <a:cubicBezTo>
                    <a:pt x="242" y="55"/>
                    <a:pt x="237" y="54"/>
                    <a:pt x="231" y="54"/>
                  </a:cubicBezTo>
                  <a:cubicBezTo>
                    <a:pt x="231" y="52"/>
                    <a:pt x="231" y="53"/>
                    <a:pt x="230" y="51"/>
                  </a:cubicBezTo>
                  <a:close/>
                  <a:moveTo>
                    <a:pt x="244" y="65"/>
                  </a:moveTo>
                  <a:cubicBezTo>
                    <a:pt x="253" y="67"/>
                    <a:pt x="264" y="69"/>
                    <a:pt x="270" y="71"/>
                  </a:cubicBezTo>
                  <a:cubicBezTo>
                    <a:pt x="264" y="68"/>
                    <a:pt x="253" y="59"/>
                    <a:pt x="244" y="65"/>
                  </a:cubicBezTo>
                  <a:close/>
                  <a:moveTo>
                    <a:pt x="247" y="68"/>
                  </a:moveTo>
                  <a:cubicBezTo>
                    <a:pt x="248" y="68"/>
                    <a:pt x="248" y="68"/>
                    <a:pt x="249" y="68"/>
                  </a:cubicBezTo>
                  <a:cubicBezTo>
                    <a:pt x="249" y="66"/>
                    <a:pt x="248" y="66"/>
                    <a:pt x="247" y="66"/>
                  </a:cubicBezTo>
                  <a:lnTo>
                    <a:pt x="247" y="68"/>
                  </a:lnTo>
                  <a:close/>
                  <a:moveTo>
                    <a:pt x="227" y="101"/>
                  </a:moveTo>
                  <a:cubicBezTo>
                    <a:pt x="225" y="101"/>
                    <a:pt x="221" y="99"/>
                    <a:pt x="219" y="101"/>
                  </a:cubicBezTo>
                  <a:cubicBezTo>
                    <a:pt x="219" y="101"/>
                    <a:pt x="219" y="100"/>
                    <a:pt x="218" y="100"/>
                  </a:cubicBezTo>
                  <a:cubicBezTo>
                    <a:pt x="220" y="103"/>
                    <a:pt x="215" y="101"/>
                    <a:pt x="216" y="102"/>
                  </a:cubicBezTo>
                  <a:cubicBezTo>
                    <a:pt x="217" y="102"/>
                    <a:pt x="218" y="102"/>
                    <a:pt x="218" y="103"/>
                  </a:cubicBezTo>
                  <a:cubicBezTo>
                    <a:pt x="220" y="103"/>
                    <a:pt x="222" y="104"/>
                    <a:pt x="224" y="104"/>
                  </a:cubicBezTo>
                  <a:cubicBezTo>
                    <a:pt x="226" y="104"/>
                    <a:pt x="227" y="104"/>
                    <a:pt x="229" y="104"/>
                  </a:cubicBezTo>
                  <a:cubicBezTo>
                    <a:pt x="229" y="104"/>
                    <a:pt x="229" y="104"/>
                    <a:pt x="229" y="104"/>
                  </a:cubicBezTo>
                  <a:cubicBezTo>
                    <a:pt x="227" y="104"/>
                    <a:pt x="227" y="103"/>
                    <a:pt x="227" y="101"/>
                  </a:cubicBezTo>
                  <a:close/>
                  <a:moveTo>
                    <a:pt x="229" y="105"/>
                  </a:moveTo>
                  <a:cubicBezTo>
                    <a:pt x="230" y="106"/>
                    <a:pt x="230" y="106"/>
                    <a:pt x="231" y="106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1" y="105"/>
                    <a:pt x="230" y="105"/>
                    <a:pt x="229" y="105"/>
                  </a:cubicBezTo>
                  <a:close/>
                  <a:moveTo>
                    <a:pt x="224" y="97"/>
                  </a:moveTo>
                  <a:cubicBezTo>
                    <a:pt x="228" y="99"/>
                    <a:pt x="233" y="100"/>
                    <a:pt x="233" y="97"/>
                  </a:cubicBezTo>
                  <a:cubicBezTo>
                    <a:pt x="230" y="96"/>
                    <a:pt x="228" y="97"/>
                    <a:pt x="224" y="97"/>
                  </a:cubicBezTo>
                  <a:close/>
                  <a:moveTo>
                    <a:pt x="284" y="98"/>
                  </a:moveTo>
                  <a:cubicBezTo>
                    <a:pt x="284" y="99"/>
                    <a:pt x="285" y="99"/>
                    <a:pt x="284" y="100"/>
                  </a:cubicBezTo>
                  <a:cubicBezTo>
                    <a:pt x="285" y="100"/>
                    <a:pt x="286" y="100"/>
                    <a:pt x="286" y="99"/>
                  </a:cubicBezTo>
                  <a:cubicBezTo>
                    <a:pt x="285" y="100"/>
                    <a:pt x="285" y="98"/>
                    <a:pt x="284" y="98"/>
                  </a:cubicBezTo>
                  <a:close/>
                  <a:moveTo>
                    <a:pt x="228" y="105"/>
                  </a:moveTo>
                  <a:cubicBezTo>
                    <a:pt x="228" y="105"/>
                    <a:pt x="227" y="105"/>
                    <a:pt x="227" y="105"/>
                  </a:cubicBezTo>
                  <a:cubicBezTo>
                    <a:pt x="227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228" y="105"/>
                    <a:pt x="228" y="105"/>
                    <a:pt x="228" y="105"/>
                  </a:cubicBezTo>
                  <a:close/>
                  <a:moveTo>
                    <a:pt x="162" y="59"/>
                  </a:moveTo>
                  <a:cubicBezTo>
                    <a:pt x="162" y="58"/>
                    <a:pt x="165" y="59"/>
                    <a:pt x="165" y="57"/>
                  </a:cubicBezTo>
                  <a:cubicBezTo>
                    <a:pt x="164" y="58"/>
                    <a:pt x="161" y="58"/>
                    <a:pt x="162" y="59"/>
                  </a:cubicBezTo>
                  <a:close/>
                  <a:moveTo>
                    <a:pt x="223" y="50"/>
                  </a:moveTo>
                  <a:cubicBezTo>
                    <a:pt x="222" y="50"/>
                    <a:pt x="223" y="49"/>
                    <a:pt x="224" y="49"/>
                  </a:cubicBezTo>
                  <a:cubicBezTo>
                    <a:pt x="227" y="48"/>
                    <a:pt x="230" y="51"/>
                    <a:pt x="231" y="49"/>
                  </a:cubicBezTo>
                  <a:cubicBezTo>
                    <a:pt x="229" y="47"/>
                    <a:pt x="224" y="47"/>
                    <a:pt x="222" y="45"/>
                  </a:cubicBezTo>
                  <a:cubicBezTo>
                    <a:pt x="222" y="46"/>
                    <a:pt x="221" y="46"/>
                    <a:pt x="221" y="47"/>
                  </a:cubicBezTo>
                  <a:cubicBezTo>
                    <a:pt x="222" y="47"/>
                    <a:pt x="222" y="48"/>
                    <a:pt x="222" y="49"/>
                  </a:cubicBezTo>
                  <a:cubicBezTo>
                    <a:pt x="221" y="50"/>
                    <a:pt x="218" y="48"/>
                    <a:pt x="218" y="50"/>
                  </a:cubicBezTo>
                  <a:cubicBezTo>
                    <a:pt x="220" y="50"/>
                    <a:pt x="222" y="51"/>
                    <a:pt x="223" y="50"/>
                  </a:cubicBezTo>
                  <a:close/>
                  <a:moveTo>
                    <a:pt x="217" y="100"/>
                  </a:moveTo>
                  <a:cubicBezTo>
                    <a:pt x="216" y="100"/>
                    <a:pt x="215" y="99"/>
                    <a:pt x="214" y="99"/>
                  </a:cubicBezTo>
                  <a:cubicBezTo>
                    <a:pt x="214" y="99"/>
                    <a:pt x="213" y="101"/>
                    <a:pt x="212" y="102"/>
                  </a:cubicBezTo>
                  <a:cubicBezTo>
                    <a:pt x="213" y="102"/>
                    <a:pt x="213" y="102"/>
                    <a:pt x="214" y="102"/>
                  </a:cubicBezTo>
                  <a:cubicBezTo>
                    <a:pt x="215" y="100"/>
                    <a:pt x="216" y="102"/>
                    <a:pt x="217" y="100"/>
                  </a:cubicBezTo>
                  <a:close/>
                  <a:moveTo>
                    <a:pt x="243" y="103"/>
                  </a:moveTo>
                  <a:cubicBezTo>
                    <a:pt x="241" y="103"/>
                    <a:pt x="240" y="101"/>
                    <a:pt x="237" y="102"/>
                  </a:cubicBezTo>
                  <a:cubicBezTo>
                    <a:pt x="237" y="104"/>
                    <a:pt x="237" y="104"/>
                    <a:pt x="237" y="104"/>
                  </a:cubicBezTo>
                  <a:cubicBezTo>
                    <a:pt x="239" y="102"/>
                    <a:pt x="242" y="104"/>
                    <a:pt x="243" y="103"/>
                  </a:cubicBezTo>
                  <a:close/>
                  <a:moveTo>
                    <a:pt x="197" y="100"/>
                  </a:move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ubicBezTo>
                    <a:pt x="197" y="100"/>
                    <a:pt x="197" y="100"/>
                    <a:pt x="197" y="100"/>
                  </a:cubicBezTo>
                  <a:close/>
                  <a:moveTo>
                    <a:pt x="1" y="62"/>
                  </a:moveTo>
                  <a:cubicBezTo>
                    <a:pt x="2" y="61"/>
                    <a:pt x="4" y="62"/>
                    <a:pt x="4" y="60"/>
                  </a:cubicBezTo>
                  <a:cubicBezTo>
                    <a:pt x="3" y="59"/>
                    <a:pt x="2" y="61"/>
                    <a:pt x="1" y="62"/>
                  </a:cubicBezTo>
                  <a:close/>
                  <a:moveTo>
                    <a:pt x="368" y="214"/>
                  </a:moveTo>
                  <a:cubicBezTo>
                    <a:pt x="368" y="216"/>
                    <a:pt x="368" y="217"/>
                    <a:pt x="369" y="218"/>
                  </a:cubicBezTo>
                  <a:cubicBezTo>
                    <a:pt x="369" y="217"/>
                    <a:pt x="369" y="215"/>
                    <a:pt x="368" y="214"/>
                  </a:cubicBezTo>
                  <a:close/>
                  <a:moveTo>
                    <a:pt x="369" y="223"/>
                  </a:moveTo>
                  <a:cubicBezTo>
                    <a:pt x="370" y="225"/>
                    <a:pt x="369" y="228"/>
                    <a:pt x="371" y="229"/>
                  </a:cubicBezTo>
                  <a:cubicBezTo>
                    <a:pt x="370" y="227"/>
                    <a:pt x="371" y="223"/>
                    <a:pt x="369" y="223"/>
                  </a:cubicBezTo>
                  <a:close/>
                  <a:moveTo>
                    <a:pt x="371" y="229"/>
                  </a:moveTo>
                  <a:cubicBezTo>
                    <a:pt x="370" y="233"/>
                    <a:pt x="371" y="236"/>
                    <a:pt x="371" y="236"/>
                  </a:cubicBezTo>
                  <a:cubicBezTo>
                    <a:pt x="372" y="238"/>
                    <a:pt x="372" y="239"/>
                    <a:pt x="372" y="237"/>
                  </a:cubicBezTo>
                  <a:cubicBezTo>
                    <a:pt x="372" y="234"/>
                    <a:pt x="372" y="230"/>
                    <a:pt x="371" y="229"/>
                  </a:cubicBezTo>
                  <a:close/>
                  <a:moveTo>
                    <a:pt x="9" y="40"/>
                  </a:moveTo>
                  <a:cubicBezTo>
                    <a:pt x="13" y="42"/>
                    <a:pt x="17" y="37"/>
                    <a:pt x="19" y="37"/>
                  </a:cubicBezTo>
                  <a:cubicBezTo>
                    <a:pt x="17" y="40"/>
                    <a:pt x="17" y="40"/>
                    <a:pt x="14" y="42"/>
                  </a:cubicBezTo>
                  <a:cubicBezTo>
                    <a:pt x="19" y="47"/>
                    <a:pt x="23" y="40"/>
                    <a:pt x="26" y="36"/>
                  </a:cubicBezTo>
                  <a:cubicBezTo>
                    <a:pt x="34" y="27"/>
                    <a:pt x="43" y="18"/>
                    <a:pt x="52" y="14"/>
                  </a:cubicBezTo>
                  <a:cubicBezTo>
                    <a:pt x="54" y="9"/>
                    <a:pt x="59" y="8"/>
                    <a:pt x="62" y="3"/>
                  </a:cubicBezTo>
                  <a:cubicBezTo>
                    <a:pt x="57" y="4"/>
                    <a:pt x="56" y="8"/>
                    <a:pt x="52" y="9"/>
                  </a:cubicBezTo>
                  <a:cubicBezTo>
                    <a:pt x="53" y="8"/>
                    <a:pt x="52" y="7"/>
                    <a:pt x="53" y="6"/>
                  </a:cubicBezTo>
                  <a:cubicBezTo>
                    <a:pt x="51" y="6"/>
                    <a:pt x="50" y="8"/>
                    <a:pt x="48" y="8"/>
                  </a:cubicBezTo>
                  <a:cubicBezTo>
                    <a:pt x="49" y="5"/>
                    <a:pt x="53" y="4"/>
                    <a:pt x="52" y="0"/>
                  </a:cubicBezTo>
                  <a:cubicBezTo>
                    <a:pt x="46" y="0"/>
                    <a:pt x="44" y="5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4" y="8"/>
                    <a:pt x="30" y="10"/>
                    <a:pt x="26" y="12"/>
                  </a:cubicBezTo>
                  <a:cubicBezTo>
                    <a:pt x="26" y="16"/>
                    <a:pt x="23" y="19"/>
                    <a:pt x="20" y="21"/>
                  </a:cubicBezTo>
                  <a:cubicBezTo>
                    <a:pt x="14" y="25"/>
                    <a:pt x="5" y="28"/>
                    <a:pt x="0" y="34"/>
                  </a:cubicBezTo>
                  <a:cubicBezTo>
                    <a:pt x="3" y="35"/>
                    <a:pt x="3" y="33"/>
                    <a:pt x="5" y="33"/>
                  </a:cubicBezTo>
                  <a:cubicBezTo>
                    <a:pt x="6" y="35"/>
                    <a:pt x="2" y="36"/>
                    <a:pt x="3" y="39"/>
                  </a:cubicBezTo>
                  <a:cubicBezTo>
                    <a:pt x="5" y="41"/>
                    <a:pt x="9" y="38"/>
                    <a:pt x="11" y="37"/>
                  </a:cubicBezTo>
                  <a:cubicBezTo>
                    <a:pt x="11" y="39"/>
                    <a:pt x="9" y="39"/>
                    <a:pt x="9" y="40"/>
                  </a:cubicBezTo>
                  <a:close/>
                  <a:moveTo>
                    <a:pt x="194" y="97"/>
                  </a:moveTo>
                  <a:cubicBezTo>
                    <a:pt x="190" y="96"/>
                    <a:pt x="188" y="98"/>
                    <a:pt x="186" y="97"/>
                  </a:cubicBezTo>
                  <a:cubicBezTo>
                    <a:pt x="185" y="99"/>
                    <a:pt x="188" y="98"/>
                    <a:pt x="188" y="99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88" y="100"/>
                    <a:pt x="189" y="100"/>
                    <a:pt x="190" y="100"/>
                  </a:cubicBezTo>
                  <a:cubicBezTo>
                    <a:pt x="191" y="100"/>
                    <a:pt x="193" y="100"/>
                    <a:pt x="195" y="100"/>
                  </a:cubicBezTo>
                  <a:cubicBezTo>
                    <a:pt x="194" y="100"/>
                    <a:pt x="193" y="100"/>
                    <a:pt x="192" y="100"/>
                  </a:cubicBezTo>
                  <a:cubicBezTo>
                    <a:pt x="192" y="99"/>
                    <a:pt x="194" y="99"/>
                    <a:pt x="194" y="97"/>
                  </a:cubicBezTo>
                  <a:close/>
                  <a:moveTo>
                    <a:pt x="12" y="45"/>
                  </a:moveTo>
                  <a:cubicBezTo>
                    <a:pt x="12" y="47"/>
                    <a:pt x="11" y="48"/>
                    <a:pt x="9" y="48"/>
                  </a:cubicBezTo>
                  <a:cubicBezTo>
                    <a:pt x="11" y="49"/>
                    <a:pt x="13" y="47"/>
                    <a:pt x="15" y="45"/>
                  </a:cubicBezTo>
                  <a:cubicBezTo>
                    <a:pt x="13" y="46"/>
                    <a:pt x="14" y="45"/>
                    <a:pt x="12" y="45"/>
                  </a:cubicBezTo>
                  <a:close/>
                  <a:moveTo>
                    <a:pt x="7" y="213"/>
                  </a:moveTo>
                  <a:cubicBezTo>
                    <a:pt x="6" y="213"/>
                    <a:pt x="6" y="215"/>
                    <a:pt x="7" y="216"/>
                  </a:cubicBezTo>
                  <a:cubicBezTo>
                    <a:pt x="8" y="215"/>
                    <a:pt x="8" y="213"/>
                    <a:pt x="7" y="213"/>
                  </a:cubicBezTo>
                  <a:close/>
                  <a:moveTo>
                    <a:pt x="26" y="80"/>
                  </a:moveTo>
                  <a:cubicBezTo>
                    <a:pt x="26" y="81"/>
                    <a:pt x="26" y="81"/>
                    <a:pt x="27" y="81"/>
                  </a:cubicBezTo>
                  <a:cubicBezTo>
                    <a:pt x="27" y="80"/>
                    <a:pt x="29" y="80"/>
                    <a:pt x="29" y="78"/>
                  </a:cubicBezTo>
                  <a:cubicBezTo>
                    <a:pt x="27" y="79"/>
                    <a:pt x="28" y="78"/>
                    <a:pt x="27" y="76"/>
                  </a:cubicBezTo>
                  <a:cubicBezTo>
                    <a:pt x="24" y="80"/>
                    <a:pt x="21" y="83"/>
                    <a:pt x="18" y="87"/>
                  </a:cubicBezTo>
                  <a:cubicBezTo>
                    <a:pt x="20" y="87"/>
                    <a:pt x="21" y="87"/>
                    <a:pt x="22" y="86"/>
                  </a:cubicBezTo>
                  <a:cubicBezTo>
                    <a:pt x="22" y="85"/>
                    <a:pt x="21" y="85"/>
                    <a:pt x="21" y="84"/>
                  </a:cubicBezTo>
                  <a:cubicBezTo>
                    <a:pt x="22" y="83"/>
                    <a:pt x="24" y="84"/>
                    <a:pt x="25" y="84"/>
                  </a:cubicBezTo>
                  <a:cubicBezTo>
                    <a:pt x="24" y="83"/>
                    <a:pt x="26" y="82"/>
                    <a:pt x="25" y="81"/>
                  </a:cubicBezTo>
                  <a:cubicBezTo>
                    <a:pt x="25" y="82"/>
                    <a:pt x="24" y="83"/>
                    <a:pt x="23" y="82"/>
                  </a:cubicBezTo>
                  <a:cubicBezTo>
                    <a:pt x="24" y="81"/>
                    <a:pt x="25" y="80"/>
                    <a:pt x="26" y="80"/>
                  </a:cubicBezTo>
                  <a:close/>
                  <a:moveTo>
                    <a:pt x="21" y="264"/>
                  </a:moveTo>
                  <a:cubicBezTo>
                    <a:pt x="20" y="264"/>
                    <a:pt x="20" y="264"/>
                    <a:pt x="19" y="264"/>
                  </a:cubicBezTo>
                  <a:cubicBezTo>
                    <a:pt x="19" y="264"/>
                    <a:pt x="18" y="265"/>
                    <a:pt x="18" y="265"/>
                  </a:cubicBezTo>
                  <a:cubicBezTo>
                    <a:pt x="19" y="266"/>
                    <a:pt x="21" y="266"/>
                    <a:pt x="21" y="264"/>
                  </a:cubicBezTo>
                  <a:close/>
                  <a:moveTo>
                    <a:pt x="23" y="77"/>
                  </a:moveTo>
                  <a:cubicBezTo>
                    <a:pt x="21" y="79"/>
                    <a:pt x="18" y="82"/>
                    <a:pt x="18" y="84"/>
                  </a:cubicBezTo>
                  <a:cubicBezTo>
                    <a:pt x="19" y="81"/>
                    <a:pt x="25" y="80"/>
                    <a:pt x="23" y="77"/>
                  </a:cubicBezTo>
                  <a:close/>
                  <a:moveTo>
                    <a:pt x="21" y="76"/>
                  </a:moveTo>
                  <a:cubicBezTo>
                    <a:pt x="23" y="76"/>
                    <a:pt x="24" y="75"/>
                    <a:pt x="24" y="73"/>
                  </a:cubicBezTo>
                  <a:cubicBezTo>
                    <a:pt x="22" y="74"/>
                    <a:pt x="22" y="75"/>
                    <a:pt x="21" y="76"/>
                  </a:cubicBezTo>
                  <a:close/>
                  <a:moveTo>
                    <a:pt x="363" y="197"/>
                  </a:moveTo>
                  <a:cubicBezTo>
                    <a:pt x="363" y="199"/>
                    <a:pt x="364" y="202"/>
                    <a:pt x="365" y="203"/>
                  </a:cubicBezTo>
                  <a:cubicBezTo>
                    <a:pt x="365" y="201"/>
                    <a:pt x="365" y="197"/>
                    <a:pt x="363" y="197"/>
                  </a:cubicBezTo>
                  <a:close/>
                  <a:moveTo>
                    <a:pt x="343" y="286"/>
                  </a:moveTo>
                  <a:cubicBezTo>
                    <a:pt x="344" y="286"/>
                    <a:pt x="344" y="284"/>
                    <a:pt x="344" y="282"/>
                  </a:cubicBezTo>
                  <a:cubicBezTo>
                    <a:pt x="342" y="282"/>
                    <a:pt x="343" y="284"/>
                    <a:pt x="343" y="286"/>
                  </a:cubicBezTo>
                  <a:close/>
                  <a:moveTo>
                    <a:pt x="341" y="143"/>
                  </a:moveTo>
                  <a:cubicBezTo>
                    <a:pt x="340" y="141"/>
                    <a:pt x="340" y="139"/>
                    <a:pt x="339" y="138"/>
                  </a:cubicBezTo>
                  <a:cubicBezTo>
                    <a:pt x="338" y="140"/>
                    <a:pt x="340" y="142"/>
                    <a:pt x="341" y="143"/>
                  </a:cubicBezTo>
                  <a:close/>
                  <a:moveTo>
                    <a:pt x="343" y="152"/>
                  </a:moveTo>
                  <a:cubicBezTo>
                    <a:pt x="343" y="151"/>
                    <a:pt x="343" y="151"/>
                    <a:pt x="343" y="151"/>
                  </a:cubicBezTo>
                  <a:cubicBezTo>
                    <a:pt x="346" y="152"/>
                    <a:pt x="345" y="158"/>
                    <a:pt x="348" y="157"/>
                  </a:cubicBezTo>
                  <a:cubicBezTo>
                    <a:pt x="346" y="155"/>
                    <a:pt x="346" y="152"/>
                    <a:pt x="344" y="149"/>
                  </a:cubicBezTo>
                  <a:cubicBezTo>
                    <a:pt x="344" y="150"/>
                    <a:pt x="342" y="151"/>
                    <a:pt x="343" y="152"/>
                  </a:cubicBezTo>
                  <a:close/>
                  <a:moveTo>
                    <a:pt x="343" y="249"/>
                  </a:moveTo>
                  <a:cubicBezTo>
                    <a:pt x="344" y="242"/>
                    <a:pt x="344" y="235"/>
                    <a:pt x="343" y="230"/>
                  </a:cubicBezTo>
                  <a:cubicBezTo>
                    <a:pt x="343" y="237"/>
                    <a:pt x="342" y="243"/>
                    <a:pt x="343" y="249"/>
                  </a:cubicBezTo>
                  <a:close/>
                  <a:moveTo>
                    <a:pt x="341" y="250"/>
                  </a:moveTo>
                  <a:cubicBezTo>
                    <a:pt x="341" y="251"/>
                    <a:pt x="340" y="254"/>
                    <a:pt x="341" y="254"/>
                  </a:cubicBezTo>
                  <a:cubicBezTo>
                    <a:pt x="342" y="253"/>
                    <a:pt x="342" y="251"/>
                    <a:pt x="341" y="250"/>
                  </a:cubicBezTo>
                  <a:close/>
                  <a:moveTo>
                    <a:pt x="339" y="296"/>
                  </a:moveTo>
                  <a:cubicBezTo>
                    <a:pt x="340" y="295"/>
                    <a:pt x="341" y="292"/>
                    <a:pt x="340" y="290"/>
                  </a:cubicBezTo>
                  <a:cubicBezTo>
                    <a:pt x="340" y="292"/>
                    <a:pt x="338" y="294"/>
                    <a:pt x="339" y="296"/>
                  </a:cubicBezTo>
                  <a:close/>
                  <a:moveTo>
                    <a:pt x="344" y="227"/>
                  </a:moveTo>
                  <a:cubicBezTo>
                    <a:pt x="344" y="225"/>
                    <a:pt x="345" y="223"/>
                    <a:pt x="343" y="223"/>
                  </a:cubicBezTo>
                  <a:cubicBezTo>
                    <a:pt x="344" y="224"/>
                    <a:pt x="343" y="227"/>
                    <a:pt x="344" y="227"/>
                  </a:cubicBezTo>
                  <a:close/>
                  <a:moveTo>
                    <a:pt x="353" y="183"/>
                  </a:moveTo>
                  <a:cubicBezTo>
                    <a:pt x="353" y="183"/>
                    <a:pt x="354" y="184"/>
                    <a:pt x="354" y="185"/>
                  </a:cubicBezTo>
                  <a:cubicBezTo>
                    <a:pt x="355" y="184"/>
                    <a:pt x="353" y="181"/>
                    <a:pt x="353" y="183"/>
                  </a:cubicBezTo>
                  <a:close/>
                  <a:moveTo>
                    <a:pt x="355" y="183"/>
                  </a:moveTo>
                  <a:cubicBezTo>
                    <a:pt x="355" y="181"/>
                    <a:pt x="354" y="180"/>
                    <a:pt x="353" y="179"/>
                  </a:cubicBezTo>
                  <a:cubicBezTo>
                    <a:pt x="354" y="180"/>
                    <a:pt x="354" y="182"/>
                    <a:pt x="355" y="183"/>
                  </a:cubicBezTo>
                  <a:close/>
                  <a:moveTo>
                    <a:pt x="357" y="186"/>
                  </a:moveTo>
                  <a:cubicBezTo>
                    <a:pt x="355" y="185"/>
                    <a:pt x="355" y="187"/>
                    <a:pt x="356" y="188"/>
                  </a:cubicBezTo>
                  <a:cubicBezTo>
                    <a:pt x="357" y="188"/>
                    <a:pt x="356" y="187"/>
                    <a:pt x="357" y="186"/>
                  </a:cubicBezTo>
                  <a:close/>
                  <a:moveTo>
                    <a:pt x="343" y="276"/>
                  </a:moveTo>
                  <a:cubicBezTo>
                    <a:pt x="344" y="276"/>
                    <a:pt x="344" y="278"/>
                    <a:pt x="345" y="278"/>
                  </a:cubicBezTo>
                  <a:cubicBezTo>
                    <a:pt x="344" y="276"/>
                    <a:pt x="346" y="277"/>
                    <a:pt x="346" y="275"/>
                  </a:cubicBezTo>
                  <a:cubicBezTo>
                    <a:pt x="344" y="275"/>
                    <a:pt x="343" y="275"/>
                    <a:pt x="343" y="276"/>
                  </a:cubicBezTo>
                  <a:close/>
                  <a:moveTo>
                    <a:pt x="346" y="209"/>
                  </a:moveTo>
                  <a:cubicBezTo>
                    <a:pt x="348" y="212"/>
                    <a:pt x="345" y="208"/>
                    <a:pt x="344" y="206"/>
                  </a:cubicBezTo>
                  <a:cubicBezTo>
                    <a:pt x="344" y="203"/>
                    <a:pt x="344" y="200"/>
                    <a:pt x="343" y="199"/>
                  </a:cubicBezTo>
                  <a:cubicBezTo>
                    <a:pt x="341" y="199"/>
                    <a:pt x="341" y="200"/>
                    <a:pt x="340" y="199"/>
                  </a:cubicBezTo>
                  <a:cubicBezTo>
                    <a:pt x="341" y="204"/>
                    <a:pt x="342" y="206"/>
                    <a:pt x="345" y="209"/>
                  </a:cubicBezTo>
                  <a:cubicBezTo>
                    <a:pt x="344" y="212"/>
                    <a:pt x="345" y="216"/>
                    <a:pt x="346" y="219"/>
                  </a:cubicBezTo>
                  <a:cubicBezTo>
                    <a:pt x="349" y="215"/>
                    <a:pt x="344" y="212"/>
                    <a:pt x="346" y="209"/>
                  </a:cubicBezTo>
                  <a:close/>
                  <a:moveTo>
                    <a:pt x="346" y="180"/>
                  </a:moveTo>
                  <a:cubicBezTo>
                    <a:pt x="348" y="179"/>
                    <a:pt x="347" y="181"/>
                    <a:pt x="349" y="181"/>
                  </a:cubicBezTo>
                  <a:cubicBezTo>
                    <a:pt x="349" y="180"/>
                    <a:pt x="348" y="179"/>
                    <a:pt x="348" y="178"/>
                  </a:cubicBezTo>
                  <a:cubicBezTo>
                    <a:pt x="347" y="178"/>
                    <a:pt x="346" y="179"/>
                    <a:pt x="346" y="180"/>
                  </a:cubicBezTo>
                  <a:close/>
                  <a:moveTo>
                    <a:pt x="258" y="101"/>
                  </a:moveTo>
                  <a:cubicBezTo>
                    <a:pt x="256" y="101"/>
                    <a:pt x="255" y="100"/>
                    <a:pt x="254" y="100"/>
                  </a:cubicBezTo>
                  <a:cubicBezTo>
                    <a:pt x="254" y="102"/>
                    <a:pt x="258" y="102"/>
                    <a:pt x="258" y="101"/>
                  </a:cubicBezTo>
                  <a:close/>
                  <a:moveTo>
                    <a:pt x="328" y="130"/>
                  </a:moveTo>
                  <a:cubicBezTo>
                    <a:pt x="327" y="128"/>
                    <a:pt x="326" y="125"/>
                    <a:pt x="324" y="124"/>
                  </a:cubicBezTo>
                  <a:cubicBezTo>
                    <a:pt x="324" y="126"/>
                    <a:pt x="326" y="129"/>
                    <a:pt x="328" y="130"/>
                  </a:cubicBezTo>
                  <a:close/>
                  <a:moveTo>
                    <a:pt x="324" y="135"/>
                  </a:moveTo>
                  <a:cubicBezTo>
                    <a:pt x="326" y="137"/>
                    <a:pt x="328" y="141"/>
                    <a:pt x="330" y="141"/>
                  </a:cubicBezTo>
                  <a:cubicBezTo>
                    <a:pt x="328" y="140"/>
                    <a:pt x="327" y="138"/>
                    <a:pt x="328" y="136"/>
                  </a:cubicBezTo>
                  <a:cubicBezTo>
                    <a:pt x="326" y="137"/>
                    <a:pt x="325" y="134"/>
                    <a:pt x="324" y="135"/>
                  </a:cubicBezTo>
                  <a:close/>
                  <a:moveTo>
                    <a:pt x="333" y="131"/>
                  </a:moveTo>
                  <a:cubicBezTo>
                    <a:pt x="335" y="131"/>
                    <a:pt x="333" y="129"/>
                    <a:pt x="332" y="128"/>
                  </a:cubicBezTo>
                  <a:cubicBezTo>
                    <a:pt x="332" y="130"/>
                    <a:pt x="334" y="130"/>
                    <a:pt x="333" y="131"/>
                  </a:cubicBezTo>
                  <a:close/>
                  <a:moveTo>
                    <a:pt x="273" y="126"/>
                  </a:moveTo>
                  <a:cubicBezTo>
                    <a:pt x="273" y="126"/>
                    <a:pt x="274" y="126"/>
                    <a:pt x="274" y="127"/>
                  </a:cubicBezTo>
                  <a:cubicBezTo>
                    <a:pt x="275" y="127"/>
                    <a:pt x="275" y="126"/>
                    <a:pt x="274" y="126"/>
                  </a:cubicBezTo>
                  <a:cubicBezTo>
                    <a:pt x="274" y="126"/>
                    <a:pt x="273" y="125"/>
                    <a:pt x="273" y="126"/>
                  </a:cubicBezTo>
                  <a:close/>
                  <a:moveTo>
                    <a:pt x="270" y="118"/>
                  </a:moveTo>
                  <a:cubicBezTo>
                    <a:pt x="269" y="118"/>
                    <a:pt x="268" y="115"/>
                    <a:pt x="267" y="116"/>
                  </a:cubicBezTo>
                  <a:cubicBezTo>
                    <a:pt x="269" y="116"/>
                    <a:pt x="269" y="119"/>
                    <a:pt x="267" y="119"/>
                  </a:cubicBezTo>
                  <a:cubicBezTo>
                    <a:pt x="266" y="118"/>
                    <a:pt x="264" y="116"/>
                    <a:pt x="263" y="115"/>
                  </a:cubicBezTo>
                  <a:cubicBezTo>
                    <a:pt x="263" y="115"/>
                    <a:pt x="264" y="115"/>
                    <a:pt x="264" y="114"/>
                  </a:cubicBezTo>
                  <a:cubicBezTo>
                    <a:pt x="261" y="114"/>
                    <a:pt x="260" y="114"/>
                    <a:pt x="259" y="112"/>
                  </a:cubicBezTo>
                  <a:cubicBezTo>
                    <a:pt x="257" y="118"/>
                    <a:pt x="267" y="121"/>
                    <a:pt x="270" y="118"/>
                  </a:cubicBezTo>
                  <a:close/>
                  <a:moveTo>
                    <a:pt x="251" y="105"/>
                  </a:moveTo>
                  <a:cubicBezTo>
                    <a:pt x="249" y="105"/>
                    <a:pt x="248" y="103"/>
                    <a:pt x="248" y="105"/>
                  </a:cubicBezTo>
                  <a:cubicBezTo>
                    <a:pt x="248" y="105"/>
                    <a:pt x="250" y="105"/>
                    <a:pt x="251" y="105"/>
                  </a:cubicBezTo>
                  <a:close/>
                  <a:moveTo>
                    <a:pt x="275" y="63"/>
                  </a:moveTo>
                  <a:cubicBezTo>
                    <a:pt x="273" y="62"/>
                    <a:pt x="270" y="58"/>
                    <a:pt x="266" y="59"/>
                  </a:cubicBezTo>
                  <a:cubicBezTo>
                    <a:pt x="266" y="61"/>
                    <a:pt x="266" y="61"/>
                    <a:pt x="266" y="61"/>
                  </a:cubicBezTo>
                  <a:cubicBezTo>
                    <a:pt x="270" y="60"/>
                    <a:pt x="272" y="64"/>
                    <a:pt x="275" y="63"/>
                  </a:cubicBezTo>
                  <a:close/>
                  <a:moveTo>
                    <a:pt x="260" y="107"/>
                  </a:moveTo>
                  <a:cubicBezTo>
                    <a:pt x="260" y="106"/>
                    <a:pt x="261" y="105"/>
                    <a:pt x="262" y="105"/>
                  </a:cubicBezTo>
                  <a:cubicBezTo>
                    <a:pt x="257" y="105"/>
                    <a:pt x="254" y="101"/>
                    <a:pt x="251" y="101"/>
                  </a:cubicBezTo>
                  <a:cubicBezTo>
                    <a:pt x="253" y="105"/>
                    <a:pt x="257" y="105"/>
                    <a:pt x="260" y="107"/>
                  </a:cubicBezTo>
                  <a:close/>
                  <a:moveTo>
                    <a:pt x="278" y="114"/>
                  </a:moveTo>
                  <a:cubicBezTo>
                    <a:pt x="275" y="112"/>
                    <a:pt x="270" y="103"/>
                    <a:pt x="263" y="106"/>
                  </a:cubicBezTo>
                  <a:cubicBezTo>
                    <a:pt x="265" y="107"/>
                    <a:pt x="267" y="108"/>
                    <a:pt x="268" y="109"/>
                  </a:cubicBezTo>
                  <a:cubicBezTo>
                    <a:pt x="267" y="110"/>
                    <a:pt x="265" y="109"/>
                    <a:pt x="264" y="110"/>
                  </a:cubicBezTo>
                  <a:cubicBezTo>
                    <a:pt x="261" y="109"/>
                    <a:pt x="255" y="107"/>
                    <a:pt x="251" y="109"/>
                  </a:cubicBezTo>
                  <a:cubicBezTo>
                    <a:pt x="249" y="107"/>
                    <a:pt x="246" y="107"/>
                    <a:pt x="244" y="106"/>
                  </a:cubicBezTo>
                  <a:cubicBezTo>
                    <a:pt x="246" y="109"/>
                    <a:pt x="251" y="109"/>
                    <a:pt x="253" y="112"/>
                  </a:cubicBezTo>
                  <a:cubicBezTo>
                    <a:pt x="256" y="112"/>
                    <a:pt x="256" y="112"/>
                    <a:pt x="256" y="112"/>
                  </a:cubicBezTo>
                  <a:cubicBezTo>
                    <a:pt x="256" y="113"/>
                    <a:pt x="257" y="115"/>
                    <a:pt x="257" y="113"/>
                  </a:cubicBezTo>
                  <a:cubicBezTo>
                    <a:pt x="257" y="113"/>
                    <a:pt x="256" y="112"/>
                    <a:pt x="257" y="112"/>
                  </a:cubicBezTo>
                  <a:cubicBezTo>
                    <a:pt x="258" y="113"/>
                    <a:pt x="262" y="111"/>
                    <a:pt x="261" y="113"/>
                  </a:cubicBezTo>
                  <a:cubicBezTo>
                    <a:pt x="263" y="111"/>
                    <a:pt x="265" y="115"/>
                    <a:pt x="266" y="114"/>
                  </a:cubicBezTo>
                  <a:cubicBezTo>
                    <a:pt x="263" y="113"/>
                    <a:pt x="267" y="113"/>
                    <a:pt x="268" y="112"/>
                  </a:cubicBezTo>
                  <a:cubicBezTo>
                    <a:pt x="267" y="112"/>
                    <a:pt x="266" y="111"/>
                    <a:pt x="267" y="111"/>
                  </a:cubicBezTo>
                  <a:cubicBezTo>
                    <a:pt x="270" y="110"/>
                    <a:pt x="274" y="109"/>
                    <a:pt x="275" y="113"/>
                  </a:cubicBezTo>
                  <a:cubicBezTo>
                    <a:pt x="273" y="114"/>
                    <a:pt x="272" y="112"/>
                    <a:pt x="271" y="113"/>
                  </a:cubicBezTo>
                  <a:cubicBezTo>
                    <a:pt x="272" y="114"/>
                    <a:pt x="274" y="115"/>
                    <a:pt x="276" y="115"/>
                  </a:cubicBezTo>
                  <a:cubicBezTo>
                    <a:pt x="275" y="112"/>
                    <a:pt x="278" y="114"/>
                    <a:pt x="278" y="114"/>
                  </a:cubicBezTo>
                  <a:close/>
                  <a:moveTo>
                    <a:pt x="272" y="121"/>
                  </a:moveTo>
                  <a:cubicBezTo>
                    <a:pt x="271" y="121"/>
                    <a:pt x="271" y="121"/>
                    <a:pt x="270" y="121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2"/>
                    <a:pt x="271" y="122"/>
                    <a:pt x="272" y="121"/>
                  </a:cubicBezTo>
                  <a:close/>
                  <a:moveTo>
                    <a:pt x="291" y="136"/>
                  </a:moveTo>
                  <a:cubicBezTo>
                    <a:pt x="292" y="138"/>
                    <a:pt x="297" y="142"/>
                    <a:pt x="297" y="141"/>
                  </a:cubicBezTo>
                  <a:cubicBezTo>
                    <a:pt x="297" y="139"/>
                    <a:pt x="290" y="136"/>
                    <a:pt x="293" y="133"/>
                  </a:cubicBezTo>
                  <a:cubicBezTo>
                    <a:pt x="291" y="133"/>
                    <a:pt x="291" y="134"/>
                    <a:pt x="289" y="134"/>
                  </a:cubicBezTo>
                  <a:cubicBezTo>
                    <a:pt x="289" y="132"/>
                    <a:pt x="287" y="133"/>
                    <a:pt x="286" y="132"/>
                  </a:cubicBezTo>
                  <a:cubicBezTo>
                    <a:pt x="286" y="130"/>
                    <a:pt x="286" y="130"/>
                    <a:pt x="286" y="128"/>
                  </a:cubicBezTo>
                  <a:cubicBezTo>
                    <a:pt x="284" y="128"/>
                    <a:pt x="284" y="128"/>
                    <a:pt x="284" y="128"/>
                  </a:cubicBezTo>
                  <a:cubicBezTo>
                    <a:pt x="285" y="130"/>
                    <a:pt x="285" y="129"/>
                    <a:pt x="284" y="132"/>
                  </a:cubicBezTo>
                  <a:cubicBezTo>
                    <a:pt x="288" y="132"/>
                    <a:pt x="288" y="136"/>
                    <a:pt x="291" y="136"/>
                  </a:cubicBezTo>
                  <a:close/>
                  <a:moveTo>
                    <a:pt x="320" y="159"/>
                  </a:moveTo>
                  <a:cubicBezTo>
                    <a:pt x="320" y="160"/>
                    <a:pt x="319" y="160"/>
                    <a:pt x="319" y="161"/>
                  </a:cubicBezTo>
                  <a:cubicBezTo>
                    <a:pt x="320" y="162"/>
                    <a:pt x="321" y="163"/>
                    <a:pt x="322" y="164"/>
                  </a:cubicBezTo>
                  <a:cubicBezTo>
                    <a:pt x="322" y="162"/>
                    <a:pt x="321" y="161"/>
                    <a:pt x="320" y="159"/>
                  </a:cubicBezTo>
                  <a:close/>
                  <a:moveTo>
                    <a:pt x="301" y="137"/>
                  </a:moveTo>
                  <a:cubicBezTo>
                    <a:pt x="303" y="139"/>
                    <a:pt x="305" y="142"/>
                    <a:pt x="309" y="144"/>
                  </a:cubicBezTo>
                  <a:cubicBezTo>
                    <a:pt x="307" y="141"/>
                    <a:pt x="302" y="137"/>
                    <a:pt x="301" y="137"/>
                  </a:cubicBezTo>
                  <a:close/>
                  <a:moveTo>
                    <a:pt x="279" y="123"/>
                  </a:moveTo>
                  <a:cubicBezTo>
                    <a:pt x="279" y="122"/>
                    <a:pt x="279" y="121"/>
                    <a:pt x="278" y="120"/>
                  </a:cubicBezTo>
                  <a:cubicBezTo>
                    <a:pt x="277" y="121"/>
                    <a:pt x="278" y="123"/>
                    <a:pt x="279" y="123"/>
                  </a:cubicBezTo>
                  <a:close/>
                  <a:moveTo>
                    <a:pt x="323" y="160"/>
                  </a:moveTo>
                  <a:cubicBezTo>
                    <a:pt x="325" y="162"/>
                    <a:pt x="325" y="164"/>
                    <a:pt x="327" y="165"/>
                  </a:cubicBezTo>
                  <a:cubicBezTo>
                    <a:pt x="326" y="163"/>
                    <a:pt x="325" y="160"/>
                    <a:pt x="323" y="160"/>
                  </a:cubicBezTo>
                  <a:close/>
                  <a:moveTo>
                    <a:pt x="327" y="156"/>
                  </a:moveTo>
                  <a:cubicBezTo>
                    <a:pt x="326" y="157"/>
                    <a:pt x="324" y="156"/>
                    <a:pt x="324" y="157"/>
                  </a:cubicBezTo>
                  <a:cubicBezTo>
                    <a:pt x="325" y="157"/>
                    <a:pt x="326" y="159"/>
                    <a:pt x="327" y="159"/>
                  </a:cubicBezTo>
                  <a:cubicBezTo>
                    <a:pt x="327" y="158"/>
                    <a:pt x="326" y="157"/>
                    <a:pt x="327" y="156"/>
                  </a:cubicBezTo>
                  <a:close/>
                  <a:moveTo>
                    <a:pt x="303" y="146"/>
                  </a:moveTo>
                  <a:cubicBezTo>
                    <a:pt x="302" y="147"/>
                    <a:pt x="304" y="149"/>
                    <a:pt x="305" y="149"/>
                  </a:cubicBezTo>
                  <a:cubicBezTo>
                    <a:pt x="304" y="148"/>
                    <a:pt x="305" y="146"/>
                    <a:pt x="303" y="146"/>
                  </a:cubicBezTo>
                  <a:close/>
                  <a:moveTo>
                    <a:pt x="294" y="132"/>
                  </a:moveTo>
                  <a:cubicBezTo>
                    <a:pt x="294" y="131"/>
                    <a:pt x="292" y="130"/>
                    <a:pt x="292" y="132"/>
                  </a:cubicBezTo>
                  <a:cubicBezTo>
                    <a:pt x="293" y="131"/>
                    <a:pt x="294" y="133"/>
                    <a:pt x="294" y="132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7"/>
                    <a:pt x="277" y="117"/>
                  </a:cubicBezTo>
                  <a:cubicBezTo>
                    <a:pt x="277" y="118"/>
                    <a:pt x="279" y="120"/>
                    <a:pt x="280" y="119"/>
                  </a:cubicBezTo>
                  <a:close/>
                  <a:moveTo>
                    <a:pt x="316" y="137"/>
                  </a:moveTo>
                  <a:cubicBezTo>
                    <a:pt x="311" y="132"/>
                    <a:pt x="302" y="121"/>
                    <a:pt x="292" y="118"/>
                  </a:cubicBezTo>
                  <a:cubicBezTo>
                    <a:pt x="293" y="119"/>
                    <a:pt x="292" y="120"/>
                    <a:pt x="291" y="120"/>
                  </a:cubicBezTo>
                  <a:cubicBezTo>
                    <a:pt x="290" y="119"/>
                    <a:pt x="288" y="118"/>
                    <a:pt x="288" y="117"/>
                  </a:cubicBezTo>
                  <a:cubicBezTo>
                    <a:pt x="285" y="119"/>
                    <a:pt x="282" y="114"/>
                    <a:pt x="279" y="115"/>
                  </a:cubicBezTo>
                  <a:cubicBezTo>
                    <a:pt x="279" y="117"/>
                    <a:pt x="282" y="117"/>
                    <a:pt x="284" y="118"/>
                  </a:cubicBezTo>
                  <a:cubicBezTo>
                    <a:pt x="284" y="119"/>
                    <a:pt x="285" y="123"/>
                    <a:pt x="287" y="122"/>
                  </a:cubicBezTo>
                  <a:cubicBezTo>
                    <a:pt x="286" y="121"/>
                    <a:pt x="285" y="120"/>
                    <a:pt x="286" y="120"/>
                  </a:cubicBezTo>
                  <a:cubicBezTo>
                    <a:pt x="287" y="120"/>
                    <a:pt x="288" y="120"/>
                    <a:pt x="288" y="122"/>
                  </a:cubicBezTo>
                  <a:cubicBezTo>
                    <a:pt x="289" y="122"/>
                    <a:pt x="291" y="121"/>
                    <a:pt x="292" y="123"/>
                  </a:cubicBezTo>
                  <a:cubicBezTo>
                    <a:pt x="291" y="124"/>
                    <a:pt x="288" y="124"/>
                    <a:pt x="287" y="126"/>
                  </a:cubicBezTo>
                  <a:cubicBezTo>
                    <a:pt x="290" y="127"/>
                    <a:pt x="291" y="130"/>
                    <a:pt x="295" y="130"/>
                  </a:cubicBezTo>
                  <a:cubicBezTo>
                    <a:pt x="296" y="129"/>
                    <a:pt x="292" y="128"/>
                    <a:pt x="295" y="127"/>
                  </a:cubicBezTo>
                  <a:cubicBezTo>
                    <a:pt x="298" y="130"/>
                    <a:pt x="301" y="135"/>
                    <a:pt x="306" y="134"/>
                  </a:cubicBezTo>
                  <a:cubicBezTo>
                    <a:pt x="306" y="132"/>
                    <a:pt x="304" y="132"/>
                    <a:pt x="303" y="131"/>
                  </a:cubicBezTo>
                  <a:cubicBezTo>
                    <a:pt x="304" y="131"/>
                    <a:pt x="304" y="130"/>
                    <a:pt x="304" y="130"/>
                  </a:cubicBezTo>
                  <a:cubicBezTo>
                    <a:pt x="309" y="134"/>
                    <a:pt x="314" y="136"/>
                    <a:pt x="317" y="141"/>
                  </a:cubicBezTo>
                  <a:cubicBezTo>
                    <a:pt x="316" y="141"/>
                    <a:pt x="314" y="138"/>
                    <a:pt x="313" y="139"/>
                  </a:cubicBezTo>
                  <a:cubicBezTo>
                    <a:pt x="315" y="142"/>
                    <a:pt x="318" y="143"/>
                    <a:pt x="320" y="146"/>
                  </a:cubicBezTo>
                  <a:cubicBezTo>
                    <a:pt x="319" y="148"/>
                    <a:pt x="323" y="150"/>
                    <a:pt x="323" y="153"/>
                  </a:cubicBezTo>
                  <a:cubicBezTo>
                    <a:pt x="325" y="153"/>
                    <a:pt x="325" y="154"/>
                    <a:pt x="326" y="154"/>
                  </a:cubicBezTo>
                  <a:cubicBezTo>
                    <a:pt x="326" y="155"/>
                    <a:pt x="328" y="157"/>
                    <a:pt x="329" y="156"/>
                  </a:cubicBezTo>
                  <a:cubicBezTo>
                    <a:pt x="327" y="151"/>
                    <a:pt x="325" y="145"/>
                    <a:pt x="320" y="144"/>
                  </a:cubicBezTo>
                  <a:cubicBezTo>
                    <a:pt x="322" y="141"/>
                    <a:pt x="317" y="140"/>
                    <a:pt x="316" y="137"/>
                  </a:cubicBezTo>
                  <a:close/>
                  <a:moveTo>
                    <a:pt x="292" y="128"/>
                  </a:moveTo>
                  <a:cubicBezTo>
                    <a:pt x="291" y="127"/>
                    <a:pt x="290" y="127"/>
                    <a:pt x="291" y="125"/>
                  </a:cubicBezTo>
                  <a:cubicBezTo>
                    <a:pt x="292" y="125"/>
                    <a:pt x="292" y="124"/>
                    <a:pt x="294" y="125"/>
                  </a:cubicBezTo>
                  <a:cubicBezTo>
                    <a:pt x="294" y="127"/>
                    <a:pt x="293" y="127"/>
                    <a:pt x="292" y="128"/>
                  </a:cubicBezTo>
                  <a:close/>
                  <a:moveTo>
                    <a:pt x="294" y="126"/>
                  </a:moveTo>
                  <a:cubicBezTo>
                    <a:pt x="296" y="124"/>
                    <a:pt x="300" y="125"/>
                    <a:pt x="300" y="128"/>
                  </a:cubicBezTo>
                  <a:cubicBezTo>
                    <a:pt x="298" y="128"/>
                    <a:pt x="297" y="125"/>
                    <a:pt x="294" y="126"/>
                  </a:cubicBezTo>
                  <a:close/>
                  <a:moveTo>
                    <a:pt x="328" y="169"/>
                  </a:moveTo>
                  <a:cubicBezTo>
                    <a:pt x="329" y="167"/>
                    <a:pt x="328" y="171"/>
                    <a:pt x="329" y="170"/>
                  </a:cubicBezTo>
                  <a:cubicBezTo>
                    <a:pt x="330" y="169"/>
                    <a:pt x="328" y="167"/>
                    <a:pt x="328" y="166"/>
                  </a:cubicBezTo>
                  <a:cubicBezTo>
                    <a:pt x="328" y="167"/>
                    <a:pt x="327" y="169"/>
                    <a:pt x="328" y="169"/>
                  </a:cubicBezTo>
                  <a:close/>
                  <a:moveTo>
                    <a:pt x="263" y="120"/>
                  </a:move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ubicBezTo>
                    <a:pt x="263" y="120"/>
                    <a:pt x="263" y="120"/>
                    <a:pt x="263" y="120"/>
                  </a:cubicBezTo>
                  <a:close/>
                  <a:moveTo>
                    <a:pt x="300" y="78"/>
                  </a:moveTo>
                  <a:cubicBezTo>
                    <a:pt x="300" y="78"/>
                    <a:pt x="299" y="76"/>
                    <a:pt x="298" y="77"/>
                  </a:cubicBezTo>
                  <a:cubicBezTo>
                    <a:pt x="299" y="78"/>
                    <a:pt x="300" y="80"/>
                    <a:pt x="300" y="78"/>
                  </a:cubicBezTo>
                  <a:close/>
                  <a:moveTo>
                    <a:pt x="310" y="89"/>
                  </a:moveTo>
                  <a:cubicBezTo>
                    <a:pt x="310" y="88"/>
                    <a:pt x="309" y="87"/>
                    <a:pt x="307" y="86"/>
                  </a:cubicBezTo>
                  <a:cubicBezTo>
                    <a:pt x="307" y="87"/>
                    <a:pt x="310" y="89"/>
                    <a:pt x="310" y="89"/>
                  </a:cubicBezTo>
                  <a:close/>
                  <a:moveTo>
                    <a:pt x="308" y="94"/>
                  </a:moveTo>
                  <a:cubicBezTo>
                    <a:pt x="306" y="92"/>
                    <a:pt x="303" y="88"/>
                    <a:pt x="302" y="89"/>
                  </a:cubicBezTo>
                  <a:cubicBezTo>
                    <a:pt x="304" y="90"/>
                    <a:pt x="305" y="93"/>
                    <a:pt x="308" y="94"/>
                  </a:cubicBezTo>
                  <a:close/>
                  <a:moveTo>
                    <a:pt x="310" y="89"/>
                  </a:moveTo>
                  <a:cubicBezTo>
                    <a:pt x="310" y="89"/>
                    <a:pt x="310" y="89"/>
                    <a:pt x="310" y="89"/>
                  </a:cubicBezTo>
                  <a:cubicBezTo>
                    <a:pt x="311" y="89"/>
                    <a:pt x="311" y="89"/>
                    <a:pt x="310" y="89"/>
                  </a:cubicBezTo>
                  <a:close/>
                  <a:moveTo>
                    <a:pt x="309" y="96"/>
                  </a:moveTo>
                  <a:cubicBezTo>
                    <a:pt x="310" y="96"/>
                    <a:pt x="311" y="99"/>
                    <a:pt x="312" y="98"/>
                  </a:cubicBezTo>
                  <a:cubicBezTo>
                    <a:pt x="311" y="98"/>
                    <a:pt x="311" y="94"/>
                    <a:pt x="309" y="96"/>
                  </a:cubicBezTo>
                  <a:close/>
                  <a:moveTo>
                    <a:pt x="301" y="109"/>
                  </a:moveTo>
                  <a:cubicBezTo>
                    <a:pt x="299" y="108"/>
                    <a:pt x="296" y="103"/>
                    <a:pt x="295" y="105"/>
                  </a:cubicBezTo>
                  <a:cubicBezTo>
                    <a:pt x="298" y="105"/>
                    <a:pt x="298" y="110"/>
                    <a:pt x="301" y="109"/>
                  </a:cubicBezTo>
                  <a:close/>
                  <a:moveTo>
                    <a:pt x="297" y="81"/>
                  </a:moveTo>
                  <a:cubicBezTo>
                    <a:pt x="298" y="81"/>
                    <a:pt x="299" y="82"/>
                    <a:pt x="300" y="82"/>
                  </a:cubicBezTo>
                  <a:cubicBezTo>
                    <a:pt x="300" y="81"/>
                    <a:pt x="297" y="79"/>
                    <a:pt x="297" y="81"/>
                  </a:cubicBezTo>
                  <a:close/>
                  <a:moveTo>
                    <a:pt x="305" y="102"/>
                  </a:moveTo>
                  <a:cubicBezTo>
                    <a:pt x="305" y="103"/>
                    <a:pt x="304" y="104"/>
                    <a:pt x="304" y="105"/>
                  </a:cubicBezTo>
                  <a:cubicBezTo>
                    <a:pt x="309" y="106"/>
                    <a:pt x="310" y="110"/>
                    <a:pt x="314" y="112"/>
                  </a:cubicBezTo>
                  <a:cubicBezTo>
                    <a:pt x="313" y="108"/>
                    <a:pt x="308" y="105"/>
                    <a:pt x="305" y="102"/>
                  </a:cubicBezTo>
                  <a:close/>
                  <a:moveTo>
                    <a:pt x="305" y="103"/>
                  </a:moveTo>
                  <a:cubicBezTo>
                    <a:pt x="307" y="103"/>
                    <a:pt x="306" y="105"/>
                    <a:pt x="307" y="105"/>
                  </a:cubicBezTo>
                  <a:cubicBezTo>
                    <a:pt x="307" y="106"/>
                    <a:pt x="305" y="104"/>
                    <a:pt x="305" y="103"/>
                  </a:cubicBezTo>
                  <a:close/>
                  <a:moveTo>
                    <a:pt x="284" y="73"/>
                  </a:moveTo>
                  <a:cubicBezTo>
                    <a:pt x="283" y="71"/>
                    <a:pt x="285" y="73"/>
                    <a:pt x="285" y="72"/>
                  </a:cubicBezTo>
                  <a:cubicBezTo>
                    <a:pt x="284" y="71"/>
                    <a:pt x="284" y="70"/>
                    <a:pt x="282" y="70"/>
                  </a:cubicBezTo>
                  <a:cubicBezTo>
                    <a:pt x="282" y="71"/>
                    <a:pt x="281" y="71"/>
                    <a:pt x="281" y="72"/>
                  </a:cubicBezTo>
                  <a:cubicBezTo>
                    <a:pt x="283" y="71"/>
                    <a:pt x="282" y="73"/>
                    <a:pt x="284" y="73"/>
                  </a:cubicBezTo>
                  <a:close/>
                  <a:moveTo>
                    <a:pt x="301" y="88"/>
                  </a:moveTo>
                  <a:cubicBezTo>
                    <a:pt x="299" y="86"/>
                    <a:pt x="298" y="85"/>
                    <a:pt x="295" y="84"/>
                  </a:cubicBezTo>
                  <a:cubicBezTo>
                    <a:pt x="297" y="86"/>
                    <a:pt x="298" y="87"/>
                    <a:pt x="301" y="88"/>
                  </a:cubicBezTo>
                  <a:close/>
                  <a:moveTo>
                    <a:pt x="261" y="108"/>
                  </a:moveTo>
                  <a:cubicBezTo>
                    <a:pt x="262" y="108"/>
                    <a:pt x="262" y="108"/>
                    <a:pt x="262" y="108"/>
                  </a:cubicBezTo>
                  <a:cubicBezTo>
                    <a:pt x="263" y="108"/>
                    <a:pt x="263" y="108"/>
                    <a:pt x="264" y="108"/>
                  </a:cubicBezTo>
                  <a:cubicBezTo>
                    <a:pt x="264" y="108"/>
                    <a:pt x="264" y="107"/>
                    <a:pt x="264" y="107"/>
                  </a:cubicBezTo>
                  <a:cubicBezTo>
                    <a:pt x="263" y="108"/>
                    <a:pt x="260" y="107"/>
                    <a:pt x="261" y="108"/>
                  </a:cubicBezTo>
                  <a:close/>
                  <a:moveTo>
                    <a:pt x="277" y="81"/>
                  </a:moveTo>
                  <a:cubicBezTo>
                    <a:pt x="276" y="79"/>
                    <a:pt x="274" y="79"/>
                    <a:pt x="272" y="78"/>
                  </a:cubicBezTo>
                  <a:cubicBezTo>
                    <a:pt x="272" y="80"/>
                    <a:pt x="275" y="80"/>
                    <a:pt x="277" y="81"/>
                  </a:cubicBezTo>
                  <a:close/>
                  <a:moveTo>
                    <a:pt x="288" y="114"/>
                  </a:moveTo>
                  <a:cubicBezTo>
                    <a:pt x="286" y="114"/>
                    <a:pt x="286" y="114"/>
                    <a:pt x="286" y="114"/>
                  </a:cubicBezTo>
                  <a:cubicBezTo>
                    <a:pt x="286" y="115"/>
                    <a:pt x="286" y="115"/>
                    <a:pt x="286" y="115"/>
                  </a:cubicBezTo>
                  <a:cubicBezTo>
                    <a:pt x="287" y="115"/>
                    <a:pt x="287" y="116"/>
                    <a:pt x="288" y="116"/>
                  </a:cubicBezTo>
                  <a:lnTo>
                    <a:pt x="288" y="114"/>
                  </a:lnTo>
                  <a:close/>
                  <a:moveTo>
                    <a:pt x="298" y="116"/>
                  </a:moveTo>
                  <a:cubicBezTo>
                    <a:pt x="300" y="118"/>
                    <a:pt x="303" y="122"/>
                    <a:pt x="306" y="122"/>
                  </a:cubicBezTo>
                  <a:cubicBezTo>
                    <a:pt x="304" y="119"/>
                    <a:pt x="300" y="117"/>
                    <a:pt x="298" y="116"/>
                  </a:cubicBezTo>
                  <a:close/>
                  <a:moveTo>
                    <a:pt x="275" y="110"/>
                  </a:moveTo>
                  <a:cubicBezTo>
                    <a:pt x="278" y="110"/>
                    <a:pt x="281" y="113"/>
                    <a:pt x="284" y="113"/>
                  </a:cubicBezTo>
                  <a:cubicBezTo>
                    <a:pt x="282" y="112"/>
                    <a:pt x="279" y="110"/>
                    <a:pt x="277" y="109"/>
                  </a:cubicBezTo>
                  <a:cubicBezTo>
                    <a:pt x="277" y="111"/>
                    <a:pt x="275" y="108"/>
                    <a:pt x="275" y="110"/>
                  </a:cubicBezTo>
                  <a:close/>
                  <a:moveTo>
                    <a:pt x="309" y="125"/>
                  </a:moveTo>
                  <a:cubicBezTo>
                    <a:pt x="312" y="129"/>
                    <a:pt x="308" y="122"/>
                    <a:pt x="306" y="123"/>
                  </a:cubicBezTo>
                  <a:cubicBezTo>
                    <a:pt x="307" y="124"/>
                    <a:pt x="307" y="126"/>
                    <a:pt x="309" y="125"/>
                  </a:cubicBezTo>
                  <a:close/>
                  <a:moveTo>
                    <a:pt x="321" y="123"/>
                  </a:moveTo>
                  <a:cubicBezTo>
                    <a:pt x="322" y="122"/>
                    <a:pt x="323" y="123"/>
                    <a:pt x="323" y="123"/>
                  </a:cubicBezTo>
                  <a:cubicBezTo>
                    <a:pt x="321" y="121"/>
                    <a:pt x="320" y="115"/>
                    <a:pt x="317" y="117"/>
                  </a:cubicBezTo>
                  <a:cubicBezTo>
                    <a:pt x="318" y="119"/>
                    <a:pt x="320" y="121"/>
                    <a:pt x="321" y="123"/>
                  </a:cubicBezTo>
                  <a:close/>
                  <a:moveTo>
                    <a:pt x="317" y="115"/>
                  </a:moveTo>
                  <a:cubicBezTo>
                    <a:pt x="317" y="113"/>
                    <a:pt x="316" y="113"/>
                    <a:pt x="315" y="112"/>
                  </a:cubicBezTo>
                  <a:cubicBezTo>
                    <a:pt x="316" y="114"/>
                    <a:pt x="316" y="113"/>
                    <a:pt x="315" y="115"/>
                  </a:cubicBezTo>
                  <a:lnTo>
                    <a:pt x="317" y="115"/>
                  </a:lnTo>
                  <a:close/>
                  <a:moveTo>
                    <a:pt x="313" y="130"/>
                  </a:moveTo>
                  <a:cubicBezTo>
                    <a:pt x="315" y="130"/>
                    <a:pt x="315" y="131"/>
                    <a:pt x="316" y="131"/>
                  </a:cubicBezTo>
                  <a:cubicBezTo>
                    <a:pt x="316" y="130"/>
                    <a:pt x="313" y="128"/>
                    <a:pt x="313" y="130"/>
                  </a:cubicBezTo>
                  <a:close/>
                  <a:moveTo>
                    <a:pt x="337" y="183"/>
                  </a:moveTo>
                  <a:cubicBezTo>
                    <a:pt x="337" y="180"/>
                    <a:pt x="335" y="178"/>
                    <a:pt x="335" y="175"/>
                  </a:cubicBezTo>
                  <a:cubicBezTo>
                    <a:pt x="332" y="177"/>
                    <a:pt x="336" y="181"/>
                    <a:pt x="337" y="183"/>
                  </a:cubicBezTo>
                  <a:close/>
                  <a:moveTo>
                    <a:pt x="39" y="302"/>
                  </a:moveTo>
                  <a:cubicBezTo>
                    <a:pt x="39" y="302"/>
                    <a:pt x="38" y="302"/>
                    <a:pt x="38" y="303"/>
                  </a:cubicBezTo>
                  <a:cubicBezTo>
                    <a:pt x="38" y="303"/>
                    <a:pt x="39" y="303"/>
                    <a:pt x="39" y="303"/>
                  </a:cubicBezTo>
                  <a:cubicBezTo>
                    <a:pt x="39" y="303"/>
                    <a:pt x="39" y="302"/>
                    <a:pt x="39" y="302"/>
                  </a:cubicBezTo>
                  <a:close/>
                  <a:moveTo>
                    <a:pt x="40" y="292"/>
                  </a:moveTo>
                  <a:cubicBezTo>
                    <a:pt x="40" y="291"/>
                    <a:pt x="40" y="291"/>
                    <a:pt x="40" y="291"/>
                  </a:cubicBezTo>
                  <a:cubicBezTo>
                    <a:pt x="39" y="291"/>
                    <a:pt x="39" y="291"/>
                    <a:pt x="39" y="291"/>
                  </a:cubicBezTo>
                  <a:cubicBezTo>
                    <a:pt x="39" y="292"/>
                    <a:pt x="39" y="292"/>
                    <a:pt x="40" y="292"/>
                  </a:cubicBezTo>
                  <a:close/>
                  <a:moveTo>
                    <a:pt x="37" y="287"/>
                  </a:moveTo>
                  <a:cubicBezTo>
                    <a:pt x="37" y="287"/>
                    <a:pt x="37" y="288"/>
                    <a:pt x="37" y="288"/>
                  </a:cubicBezTo>
                  <a:cubicBezTo>
                    <a:pt x="37" y="288"/>
                    <a:pt x="38" y="287"/>
                    <a:pt x="38" y="287"/>
                  </a:cubicBezTo>
                  <a:cubicBezTo>
                    <a:pt x="37" y="287"/>
                    <a:pt x="37" y="287"/>
                    <a:pt x="37" y="287"/>
                  </a:cubicBezTo>
                  <a:close/>
                  <a:moveTo>
                    <a:pt x="35" y="292"/>
                  </a:moveTo>
                  <a:cubicBezTo>
                    <a:pt x="35" y="292"/>
                    <a:pt x="36" y="292"/>
                    <a:pt x="36" y="291"/>
                  </a:cubicBezTo>
                  <a:cubicBezTo>
                    <a:pt x="36" y="292"/>
                    <a:pt x="35" y="291"/>
                    <a:pt x="35" y="292"/>
                  </a:cubicBezTo>
                  <a:close/>
                  <a:moveTo>
                    <a:pt x="40" y="295"/>
                  </a:moveTo>
                  <a:cubicBezTo>
                    <a:pt x="39" y="295"/>
                    <a:pt x="39" y="295"/>
                    <a:pt x="39" y="294"/>
                  </a:cubicBezTo>
                  <a:cubicBezTo>
                    <a:pt x="38" y="294"/>
                    <a:pt x="38" y="294"/>
                    <a:pt x="38" y="294"/>
                  </a:cubicBezTo>
                  <a:cubicBezTo>
                    <a:pt x="39" y="295"/>
                    <a:pt x="38" y="295"/>
                    <a:pt x="39" y="296"/>
                  </a:cubicBezTo>
                  <a:cubicBezTo>
                    <a:pt x="39" y="295"/>
                    <a:pt x="40" y="296"/>
                    <a:pt x="40" y="295"/>
                  </a:cubicBezTo>
                  <a:close/>
                  <a:moveTo>
                    <a:pt x="52" y="320"/>
                  </a:moveTo>
                  <a:cubicBezTo>
                    <a:pt x="52" y="320"/>
                    <a:pt x="51" y="320"/>
                    <a:pt x="51" y="320"/>
                  </a:cubicBezTo>
                  <a:cubicBezTo>
                    <a:pt x="51" y="321"/>
                    <a:pt x="51" y="322"/>
                    <a:pt x="52" y="322"/>
                  </a:cubicBezTo>
                  <a:cubicBezTo>
                    <a:pt x="52" y="321"/>
                    <a:pt x="52" y="321"/>
                    <a:pt x="53" y="321"/>
                  </a:cubicBezTo>
                  <a:cubicBezTo>
                    <a:pt x="53" y="321"/>
                    <a:pt x="52" y="321"/>
                    <a:pt x="52" y="320"/>
                  </a:cubicBezTo>
                  <a:close/>
                  <a:moveTo>
                    <a:pt x="40" y="294"/>
                  </a:moveTo>
                  <a:cubicBezTo>
                    <a:pt x="40" y="293"/>
                    <a:pt x="39" y="292"/>
                    <a:pt x="39" y="293"/>
                  </a:cubicBezTo>
                  <a:cubicBezTo>
                    <a:pt x="39" y="293"/>
                    <a:pt x="40" y="294"/>
                    <a:pt x="40" y="294"/>
                  </a:cubicBezTo>
                  <a:close/>
                  <a:moveTo>
                    <a:pt x="37" y="293"/>
                  </a:moveTo>
                  <a:cubicBezTo>
                    <a:pt x="37" y="292"/>
                    <a:pt x="37" y="292"/>
                    <a:pt x="37" y="292"/>
                  </a:cubicBezTo>
                  <a:cubicBezTo>
                    <a:pt x="37" y="292"/>
                    <a:pt x="37" y="293"/>
                    <a:pt x="36" y="293"/>
                  </a:cubicBezTo>
                  <a:cubicBezTo>
                    <a:pt x="36" y="293"/>
                    <a:pt x="37" y="293"/>
                    <a:pt x="37" y="293"/>
                  </a:cubicBezTo>
                  <a:close/>
                  <a:moveTo>
                    <a:pt x="48" y="310"/>
                  </a:moveTo>
                  <a:cubicBezTo>
                    <a:pt x="48" y="310"/>
                    <a:pt x="47" y="310"/>
                    <a:pt x="47" y="311"/>
                  </a:cubicBezTo>
                  <a:cubicBezTo>
                    <a:pt x="48" y="311"/>
                    <a:pt x="48" y="312"/>
                    <a:pt x="48" y="311"/>
                  </a:cubicBezTo>
                  <a:cubicBezTo>
                    <a:pt x="47" y="311"/>
                    <a:pt x="48" y="311"/>
                    <a:pt x="48" y="310"/>
                  </a:cubicBezTo>
                  <a:close/>
                  <a:moveTo>
                    <a:pt x="39" y="285"/>
                  </a:moveTo>
                  <a:cubicBezTo>
                    <a:pt x="38" y="285"/>
                    <a:pt x="38" y="286"/>
                    <a:pt x="38" y="286"/>
                  </a:cubicBezTo>
                  <a:cubicBezTo>
                    <a:pt x="38" y="286"/>
                    <a:pt x="37" y="286"/>
                    <a:pt x="37" y="286"/>
                  </a:cubicBezTo>
                  <a:cubicBezTo>
                    <a:pt x="37" y="287"/>
                    <a:pt x="40" y="286"/>
                    <a:pt x="39" y="289"/>
                  </a:cubicBezTo>
                  <a:cubicBezTo>
                    <a:pt x="39" y="289"/>
                    <a:pt x="39" y="289"/>
                    <a:pt x="39" y="289"/>
                  </a:cubicBezTo>
                  <a:cubicBezTo>
                    <a:pt x="40" y="288"/>
                    <a:pt x="37" y="286"/>
                    <a:pt x="40" y="286"/>
                  </a:cubicBezTo>
                  <a:cubicBezTo>
                    <a:pt x="40" y="286"/>
                    <a:pt x="40" y="287"/>
                    <a:pt x="40" y="287"/>
                  </a:cubicBezTo>
                  <a:cubicBezTo>
                    <a:pt x="41" y="286"/>
                    <a:pt x="40" y="286"/>
                    <a:pt x="40" y="285"/>
                  </a:cubicBezTo>
                  <a:cubicBezTo>
                    <a:pt x="40" y="285"/>
                    <a:pt x="39" y="285"/>
                    <a:pt x="39" y="285"/>
                  </a:cubicBezTo>
                  <a:cubicBezTo>
                    <a:pt x="40" y="284"/>
                    <a:pt x="39" y="283"/>
                    <a:pt x="40" y="282"/>
                  </a:cubicBezTo>
                  <a:cubicBezTo>
                    <a:pt x="39" y="283"/>
                    <a:pt x="39" y="284"/>
                    <a:pt x="39" y="285"/>
                  </a:cubicBezTo>
                  <a:close/>
                  <a:moveTo>
                    <a:pt x="35" y="280"/>
                  </a:moveTo>
                  <a:cubicBezTo>
                    <a:pt x="35" y="280"/>
                    <a:pt x="35" y="281"/>
                    <a:pt x="35" y="282"/>
                  </a:cubicBezTo>
                  <a:cubicBezTo>
                    <a:pt x="35" y="282"/>
                    <a:pt x="36" y="281"/>
                    <a:pt x="36" y="282"/>
                  </a:cubicBezTo>
                  <a:cubicBezTo>
                    <a:pt x="37" y="283"/>
                    <a:pt x="36" y="282"/>
                    <a:pt x="36" y="283"/>
                  </a:cubicBezTo>
                  <a:cubicBezTo>
                    <a:pt x="37" y="283"/>
                    <a:pt x="37" y="284"/>
                    <a:pt x="37" y="285"/>
                  </a:cubicBezTo>
                  <a:cubicBezTo>
                    <a:pt x="39" y="284"/>
                    <a:pt x="36" y="283"/>
                    <a:pt x="38" y="281"/>
                  </a:cubicBezTo>
                  <a:cubicBezTo>
                    <a:pt x="37" y="280"/>
                    <a:pt x="36" y="280"/>
                    <a:pt x="35" y="280"/>
                  </a:cubicBezTo>
                  <a:close/>
                  <a:moveTo>
                    <a:pt x="35" y="289"/>
                  </a:moveTo>
                  <a:cubicBezTo>
                    <a:pt x="35" y="290"/>
                    <a:pt x="36" y="291"/>
                    <a:pt x="37" y="29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7" y="291"/>
                    <a:pt x="37" y="291"/>
                    <a:pt x="37" y="290"/>
                  </a:cubicBezTo>
                  <a:cubicBezTo>
                    <a:pt x="36" y="291"/>
                    <a:pt x="36" y="289"/>
                    <a:pt x="35" y="289"/>
                  </a:cubicBezTo>
                  <a:close/>
                  <a:moveTo>
                    <a:pt x="41" y="306"/>
                  </a:moveTo>
                  <a:cubicBezTo>
                    <a:pt x="41" y="307"/>
                    <a:pt x="41" y="307"/>
                    <a:pt x="41" y="307"/>
                  </a:cubicBezTo>
                  <a:cubicBezTo>
                    <a:pt x="41" y="307"/>
                    <a:pt x="42" y="307"/>
                    <a:pt x="42" y="306"/>
                  </a:cubicBezTo>
                  <a:lnTo>
                    <a:pt x="41" y="306"/>
                  </a:lnTo>
                  <a:close/>
                  <a:moveTo>
                    <a:pt x="45" y="306"/>
                  </a:moveTo>
                  <a:cubicBezTo>
                    <a:pt x="45" y="307"/>
                    <a:pt x="45" y="307"/>
                    <a:pt x="46" y="307"/>
                  </a:cubicBezTo>
                  <a:cubicBezTo>
                    <a:pt x="46" y="307"/>
                    <a:pt x="46" y="307"/>
                    <a:pt x="46" y="306"/>
                  </a:cubicBezTo>
                  <a:cubicBezTo>
                    <a:pt x="46" y="307"/>
                    <a:pt x="45" y="306"/>
                    <a:pt x="45" y="306"/>
                  </a:cubicBezTo>
                  <a:close/>
                  <a:moveTo>
                    <a:pt x="48" y="322"/>
                  </a:moveTo>
                  <a:cubicBezTo>
                    <a:pt x="48" y="323"/>
                    <a:pt x="49" y="323"/>
                    <a:pt x="50" y="323"/>
                  </a:cubicBezTo>
                  <a:cubicBezTo>
                    <a:pt x="49" y="322"/>
                    <a:pt x="49" y="322"/>
                    <a:pt x="48" y="322"/>
                  </a:cubicBezTo>
                  <a:close/>
                  <a:moveTo>
                    <a:pt x="46" y="303"/>
                  </a:moveTo>
                  <a:cubicBezTo>
                    <a:pt x="46" y="304"/>
                    <a:pt x="47" y="304"/>
                    <a:pt x="47" y="304"/>
                  </a:cubicBezTo>
                  <a:cubicBezTo>
                    <a:pt x="47" y="303"/>
                    <a:pt x="47" y="303"/>
                    <a:pt x="46" y="303"/>
                  </a:cubicBezTo>
                  <a:close/>
                  <a:moveTo>
                    <a:pt x="45" y="303"/>
                  </a:moveTo>
                  <a:cubicBezTo>
                    <a:pt x="45" y="304"/>
                    <a:pt x="45" y="304"/>
                    <a:pt x="46" y="305"/>
                  </a:cubicBezTo>
                  <a:cubicBezTo>
                    <a:pt x="45" y="304"/>
                    <a:pt x="47" y="303"/>
                    <a:pt x="45" y="303"/>
                  </a:cubicBezTo>
                  <a:close/>
                  <a:moveTo>
                    <a:pt x="44" y="306"/>
                  </a:moveTo>
                  <a:cubicBezTo>
                    <a:pt x="45" y="306"/>
                    <a:pt x="46" y="306"/>
                    <a:pt x="46" y="306"/>
                  </a:cubicBezTo>
                  <a:cubicBezTo>
                    <a:pt x="46" y="306"/>
                    <a:pt x="44" y="306"/>
                    <a:pt x="44" y="306"/>
                  </a:cubicBezTo>
                  <a:close/>
                  <a:moveTo>
                    <a:pt x="49" y="309"/>
                  </a:moveTo>
                  <a:cubicBezTo>
                    <a:pt x="49" y="309"/>
                    <a:pt x="50" y="309"/>
                    <a:pt x="50" y="308"/>
                  </a:cubicBezTo>
                  <a:cubicBezTo>
                    <a:pt x="49" y="308"/>
                    <a:pt x="49" y="309"/>
                    <a:pt x="49" y="309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40" y="301"/>
                  </a:cubicBezTo>
                  <a:cubicBezTo>
                    <a:pt x="40" y="301"/>
                    <a:pt x="41" y="300"/>
                    <a:pt x="41" y="301"/>
                  </a:cubicBezTo>
                  <a:cubicBezTo>
                    <a:pt x="42" y="301"/>
                    <a:pt x="42" y="300"/>
                    <a:pt x="42" y="300"/>
                  </a:cubicBezTo>
                  <a:cubicBezTo>
                    <a:pt x="41" y="300"/>
                    <a:pt x="41" y="299"/>
                    <a:pt x="42" y="299"/>
                  </a:cubicBezTo>
                  <a:close/>
                  <a:moveTo>
                    <a:pt x="44" y="302"/>
                  </a:moveTo>
                  <a:cubicBezTo>
                    <a:pt x="43" y="302"/>
                    <a:pt x="43" y="302"/>
                    <a:pt x="43" y="301"/>
                  </a:cubicBezTo>
                  <a:cubicBezTo>
                    <a:pt x="43" y="302"/>
                    <a:pt x="42" y="302"/>
                    <a:pt x="42" y="303"/>
                  </a:cubicBezTo>
                  <a:cubicBezTo>
                    <a:pt x="43" y="303"/>
                    <a:pt x="43" y="302"/>
                    <a:pt x="44" y="302"/>
                  </a:cubicBezTo>
                  <a:close/>
                  <a:moveTo>
                    <a:pt x="43" y="303"/>
                  </a:moveTo>
                  <a:cubicBezTo>
                    <a:pt x="43" y="303"/>
                    <a:pt x="43" y="304"/>
                    <a:pt x="44" y="304"/>
                  </a:cubicBezTo>
                  <a:cubicBezTo>
                    <a:pt x="44" y="303"/>
                    <a:pt x="44" y="303"/>
                    <a:pt x="43" y="303"/>
                  </a:cubicBezTo>
                  <a:close/>
                  <a:moveTo>
                    <a:pt x="43" y="308"/>
                  </a:moveTo>
                  <a:cubicBezTo>
                    <a:pt x="43" y="309"/>
                    <a:pt x="43" y="309"/>
                    <a:pt x="43" y="309"/>
                  </a:cubicBezTo>
                  <a:cubicBezTo>
                    <a:pt x="44" y="310"/>
                    <a:pt x="44" y="308"/>
                    <a:pt x="43" y="308"/>
                  </a:cubicBezTo>
                  <a:close/>
                  <a:moveTo>
                    <a:pt x="45" y="313"/>
                  </a:moveTo>
                  <a:cubicBezTo>
                    <a:pt x="45" y="312"/>
                    <a:pt x="45" y="312"/>
                    <a:pt x="45" y="312"/>
                  </a:cubicBezTo>
                  <a:cubicBezTo>
                    <a:pt x="44" y="312"/>
                    <a:pt x="45" y="314"/>
                    <a:pt x="46" y="313"/>
                  </a:cubicBezTo>
                  <a:cubicBezTo>
                    <a:pt x="45" y="313"/>
                    <a:pt x="45" y="313"/>
                    <a:pt x="45" y="313"/>
                  </a:cubicBezTo>
                  <a:close/>
                  <a:moveTo>
                    <a:pt x="305" y="342"/>
                  </a:moveTo>
                  <a:cubicBezTo>
                    <a:pt x="306" y="342"/>
                    <a:pt x="306" y="342"/>
                    <a:pt x="306" y="342"/>
                  </a:cubicBezTo>
                  <a:cubicBezTo>
                    <a:pt x="306" y="342"/>
                    <a:pt x="307" y="341"/>
                    <a:pt x="307" y="340"/>
                  </a:cubicBezTo>
                  <a:cubicBezTo>
                    <a:pt x="307" y="341"/>
                    <a:pt x="306" y="341"/>
                    <a:pt x="305" y="342"/>
                  </a:cubicBezTo>
                  <a:close/>
                  <a:moveTo>
                    <a:pt x="309" y="339"/>
                  </a:moveTo>
                  <a:cubicBezTo>
                    <a:pt x="309" y="339"/>
                    <a:pt x="309" y="338"/>
                    <a:pt x="309" y="338"/>
                  </a:cubicBezTo>
                  <a:cubicBezTo>
                    <a:pt x="308" y="339"/>
                    <a:pt x="308" y="339"/>
                    <a:pt x="308" y="340"/>
                  </a:cubicBezTo>
                  <a:cubicBezTo>
                    <a:pt x="308" y="339"/>
                    <a:pt x="308" y="339"/>
                    <a:pt x="309" y="339"/>
                  </a:cubicBezTo>
                  <a:close/>
                  <a:moveTo>
                    <a:pt x="307" y="347"/>
                  </a:moveTo>
                  <a:cubicBezTo>
                    <a:pt x="305" y="347"/>
                    <a:pt x="307" y="345"/>
                    <a:pt x="306" y="344"/>
                  </a:cubicBezTo>
                  <a:cubicBezTo>
                    <a:pt x="305" y="344"/>
                    <a:pt x="304" y="346"/>
                    <a:pt x="303" y="345"/>
                  </a:cubicBezTo>
                  <a:cubicBezTo>
                    <a:pt x="304" y="344"/>
                    <a:pt x="305" y="345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5" y="343"/>
                    <a:pt x="305" y="343"/>
                    <a:pt x="305" y="343"/>
                  </a:cubicBezTo>
                  <a:cubicBezTo>
                    <a:pt x="304" y="344"/>
                    <a:pt x="303" y="345"/>
                    <a:pt x="302" y="346"/>
                  </a:cubicBezTo>
                  <a:cubicBezTo>
                    <a:pt x="302" y="346"/>
                    <a:pt x="302" y="346"/>
                    <a:pt x="303" y="346"/>
                  </a:cubicBezTo>
                  <a:cubicBezTo>
                    <a:pt x="303" y="346"/>
                    <a:pt x="303" y="347"/>
                    <a:pt x="304" y="347"/>
                  </a:cubicBezTo>
                  <a:cubicBezTo>
                    <a:pt x="304" y="346"/>
                    <a:pt x="304" y="345"/>
                    <a:pt x="304" y="345"/>
                  </a:cubicBezTo>
                  <a:cubicBezTo>
                    <a:pt x="305" y="346"/>
                    <a:pt x="305" y="346"/>
                    <a:pt x="305" y="346"/>
                  </a:cubicBezTo>
                  <a:cubicBezTo>
                    <a:pt x="306" y="346"/>
                    <a:pt x="305" y="346"/>
                    <a:pt x="305" y="347"/>
                  </a:cubicBezTo>
                  <a:cubicBezTo>
                    <a:pt x="305" y="347"/>
                    <a:pt x="306" y="347"/>
                    <a:pt x="306" y="348"/>
                  </a:cubicBezTo>
                  <a:cubicBezTo>
                    <a:pt x="306" y="347"/>
                    <a:pt x="307" y="347"/>
                    <a:pt x="307" y="347"/>
                  </a:cubicBezTo>
                  <a:close/>
                  <a:moveTo>
                    <a:pt x="34" y="285"/>
                  </a:move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3" y="285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6"/>
                    <a:pt x="34" y="286"/>
                    <a:pt x="34" y="286"/>
                  </a:cubicBezTo>
                  <a:cubicBezTo>
                    <a:pt x="34" y="285"/>
                    <a:pt x="34" y="285"/>
                    <a:pt x="34" y="285"/>
                  </a:cubicBezTo>
                  <a:cubicBezTo>
                    <a:pt x="34" y="285"/>
                    <a:pt x="34" y="285"/>
                    <a:pt x="34" y="285"/>
                  </a:cubicBezTo>
                  <a:close/>
                  <a:moveTo>
                    <a:pt x="312" y="339"/>
                  </a:moveTo>
                  <a:cubicBezTo>
                    <a:pt x="311" y="339"/>
                    <a:pt x="311" y="339"/>
                    <a:pt x="311" y="339"/>
                  </a:cubicBezTo>
                  <a:cubicBezTo>
                    <a:pt x="311" y="340"/>
                    <a:pt x="312" y="339"/>
                    <a:pt x="312" y="339"/>
                  </a:cubicBezTo>
                  <a:close/>
                  <a:moveTo>
                    <a:pt x="287" y="361"/>
                  </a:moveTo>
                  <a:cubicBezTo>
                    <a:pt x="287" y="361"/>
                    <a:pt x="287" y="361"/>
                    <a:pt x="287" y="361"/>
                  </a:cubicBezTo>
                  <a:cubicBezTo>
                    <a:pt x="286" y="361"/>
                    <a:pt x="286" y="361"/>
                    <a:pt x="286" y="361"/>
                  </a:cubicBezTo>
                  <a:cubicBezTo>
                    <a:pt x="286" y="361"/>
                    <a:pt x="287" y="361"/>
                    <a:pt x="287" y="361"/>
                  </a:cubicBezTo>
                  <a:close/>
                  <a:moveTo>
                    <a:pt x="256" y="381"/>
                  </a:moveTo>
                  <a:cubicBezTo>
                    <a:pt x="257" y="380"/>
                    <a:pt x="257" y="380"/>
                    <a:pt x="258" y="380"/>
                  </a:cubicBezTo>
                  <a:cubicBezTo>
                    <a:pt x="257" y="380"/>
                    <a:pt x="257" y="380"/>
                    <a:pt x="256" y="380"/>
                  </a:cubicBezTo>
                  <a:cubicBezTo>
                    <a:pt x="256" y="380"/>
                    <a:pt x="256" y="381"/>
                    <a:pt x="256" y="381"/>
                  </a:cubicBezTo>
                  <a:close/>
                  <a:moveTo>
                    <a:pt x="51" y="315"/>
                  </a:moveTo>
                  <a:cubicBezTo>
                    <a:pt x="52" y="315"/>
                    <a:pt x="51" y="315"/>
                    <a:pt x="51" y="316"/>
                  </a:cubicBezTo>
                  <a:cubicBezTo>
                    <a:pt x="52" y="316"/>
                    <a:pt x="52" y="316"/>
                    <a:pt x="52" y="316"/>
                  </a:cubicBezTo>
                  <a:cubicBezTo>
                    <a:pt x="52" y="315"/>
                    <a:pt x="52" y="314"/>
                    <a:pt x="51" y="315"/>
                  </a:cubicBezTo>
                  <a:close/>
                  <a:moveTo>
                    <a:pt x="298" y="351"/>
                  </a:moveTo>
                  <a:cubicBezTo>
                    <a:pt x="297" y="351"/>
                    <a:pt x="297" y="351"/>
                    <a:pt x="296" y="352"/>
                  </a:cubicBezTo>
                  <a:cubicBezTo>
                    <a:pt x="296" y="352"/>
                    <a:pt x="297" y="352"/>
                    <a:pt x="297" y="352"/>
                  </a:cubicBezTo>
                  <a:cubicBezTo>
                    <a:pt x="296" y="352"/>
                    <a:pt x="296" y="352"/>
                    <a:pt x="296" y="352"/>
                  </a:cubicBezTo>
                  <a:cubicBezTo>
                    <a:pt x="296" y="352"/>
                    <a:pt x="296" y="352"/>
                    <a:pt x="296" y="353"/>
                  </a:cubicBezTo>
                  <a:cubicBezTo>
                    <a:pt x="296" y="353"/>
                    <a:pt x="296" y="353"/>
                    <a:pt x="296" y="353"/>
                  </a:cubicBezTo>
                  <a:cubicBezTo>
                    <a:pt x="297" y="353"/>
                    <a:pt x="298" y="352"/>
                    <a:pt x="298" y="351"/>
                  </a:cubicBezTo>
                  <a:close/>
                  <a:moveTo>
                    <a:pt x="296" y="355"/>
                  </a:moveTo>
                  <a:cubicBezTo>
                    <a:pt x="295" y="354"/>
                    <a:pt x="295" y="355"/>
                    <a:pt x="295" y="355"/>
                  </a:cubicBezTo>
                  <a:cubicBezTo>
                    <a:pt x="295" y="355"/>
                    <a:pt x="295" y="356"/>
                    <a:pt x="296" y="355"/>
                  </a:cubicBezTo>
                  <a:cubicBezTo>
                    <a:pt x="295" y="355"/>
                    <a:pt x="296" y="355"/>
                    <a:pt x="296" y="355"/>
                  </a:cubicBezTo>
                  <a:close/>
                  <a:moveTo>
                    <a:pt x="314" y="332"/>
                  </a:moveTo>
                  <a:cubicBezTo>
                    <a:pt x="314" y="332"/>
                    <a:pt x="314" y="332"/>
                    <a:pt x="314" y="332"/>
                  </a:cubicBezTo>
                  <a:cubicBezTo>
                    <a:pt x="313" y="332"/>
                    <a:pt x="313" y="332"/>
                    <a:pt x="313" y="332"/>
                  </a:cubicBezTo>
                  <a:lnTo>
                    <a:pt x="314" y="332"/>
                  </a:lnTo>
                  <a:close/>
                  <a:moveTo>
                    <a:pt x="310" y="336"/>
                  </a:moveTo>
                  <a:cubicBezTo>
                    <a:pt x="310" y="336"/>
                    <a:pt x="310" y="337"/>
                    <a:pt x="309" y="337"/>
                  </a:cubicBezTo>
                  <a:cubicBezTo>
                    <a:pt x="309" y="338"/>
                    <a:pt x="310" y="338"/>
                    <a:pt x="310" y="338"/>
                  </a:cubicBezTo>
                  <a:cubicBezTo>
                    <a:pt x="310" y="338"/>
                    <a:pt x="309" y="338"/>
                    <a:pt x="309" y="339"/>
                  </a:cubicBezTo>
                  <a:cubicBezTo>
                    <a:pt x="310" y="339"/>
                    <a:pt x="310" y="337"/>
                    <a:pt x="311" y="337"/>
                  </a:cubicBezTo>
                  <a:cubicBezTo>
                    <a:pt x="311" y="338"/>
                    <a:pt x="311" y="338"/>
                    <a:pt x="311" y="338"/>
                  </a:cubicBezTo>
                  <a:cubicBezTo>
                    <a:pt x="313" y="338"/>
                    <a:pt x="311" y="337"/>
                    <a:pt x="310" y="336"/>
                  </a:cubicBezTo>
                  <a:close/>
                  <a:moveTo>
                    <a:pt x="28" y="275"/>
                  </a:moveTo>
                  <a:cubicBezTo>
                    <a:pt x="27" y="275"/>
                    <a:pt x="27" y="275"/>
                    <a:pt x="27" y="276"/>
                  </a:cubicBezTo>
                  <a:cubicBezTo>
                    <a:pt x="27" y="275"/>
                    <a:pt x="27" y="277"/>
                    <a:pt x="27" y="276"/>
                  </a:cubicBezTo>
                  <a:cubicBezTo>
                    <a:pt x="27" y="276"/>
                    <a:pt x="28" y="276"/>
                    <a:pt x="28" y="275"/>
                  </a:cubicBezTo>
                  <a:close/>
                  <a:moveTo>
                    <a:pt x="318" y="330"/>
                  </a:moveTo>
                  <a:cubicBezTo>
                    <a:pt x="318" y="330"/>
                    <a:pt x="317" y="330"/>
                    <a:pt x="317" y="330"/>
                  </a:cubicBezTo>
                  <a:cubicBezTo>
                    <a:pt x="317" y="330"/>
                    <a:pt x="317" y="331"/>
                    <a:pt x="317" y="332"/>
                  </a:cubicBezTo>
                  <a:cubicBezTo>
                    <a:pt x="318" y="332"/>
                    <a:pt x="318" y="331"/>
                    <a:pt x="318" y="330"/>
                  </a:cubicBezTo>
                  <a:close/>
                  <a:moveTo>
                    <a:pt x="32" y="286"/>
                  </a:moveTo>
                  <a:cubicBezTo>
                    <a:pt x="32" y="288"/>
                    <a:pt x="32" y="288"/>
                    <a:pt x="32" y="288"/>
                  </a:cubicBezTo>
                  <a:cubicBezTo>
                    <a:pt x="33" y="288"/>
                    <a:pt x="34" y="288"/>
                    <a:pt x="34" y="287"/>
                  </a:cubicBezTo>
                  <a:cubicBezTo>
                    <a:pt x="34" y="286"/>
                    <a:pt x="33" y="287"/>
                    <a:pt x="32" y="286"/>
                  </a:cubicBezTo>
                  <a:close/>
                  <a:moveTo>
                    <a:pt x="25" y="268"/>
                  </a:moveTo>
                  <a:cubicBezTo>
                    <a:pt x="25" y="269"/>
                    <a:pt x="24" y="269"/>
                    <a:pt x="25" y="270"/>
                  </a:cubicBezTo>
                  <a:cubicBezTo>
                    <a:pt x="25" y="269"/>
                    <a:pt x="26" y="268"/>
                    <a:pt x="25" y="268"/>
                  </a:cubicBezTo>
                  <a:close/>
                  <a:moveTo>
                    <a:pt x="32" y="298"/>
                  </a:moveTo>
                  <a:cubicBezTo>
                    <a:pt x="33" y="298"/>
                    <a:pt x="33" y="298"/>
                    <a:pt x="34" y="298"/>
                  </a:cubicBezTo>
                  <a:cubicBezTo>
                    <a:pt x="34" y="297"/>
                    <a:pt x="32" y="297"/>
                    <a:pt x="32" y="298"/>
                  </a:cubicBezTo>
                  <a:close/>
                  <a:moveTo>
                    <a:pt x="27" y="287"/>
                  </a:moveTo>
                  <a:cubicBezTo>
                    <a:pt x="27" y="288"/>
                    <a:pt x="28" y="288"/>
                    <a:pt x="29" y="288"/>
                  </a:cubicBezTo>
                  <a:cubicBezTo>
                    <a:pt x="29" y="287"/>
                    <a:pt x="28" y="287"/>
                    <a:pt x="27" y="287"/>
                  </a:cubicBezTo>
                  <a:close/>
                  <a:moveTo>
                    <a:pt x="24" y="271"/>
                  </a:moveTo>
                  <a:cubicBezTo>
                    <a:pt x="24" y="271"/>
                    <a:pt x="25" y="271"/>
                    <a:pt x="26" y="271"/>
                  </a:cubicBezTo>
                  <a:cubicBezTo>
                    <a:pt x="26" y="271"/>
                    <a:pt x="24" y="271"/>
                    <a:pt x="24" y="271"/>
                  </a:cubicBezTo>
                  <a:close/>
                  <a:moveTo>
                    <a:pt x="322" y="319"/>
                  </a:moveTo>
                  <a:cubicBezTo>
                    <a:pt x="322" y="319"/>
                    <a:pt x="322" y="319"/>
                    <a:pt x="321" y="319"/>
                  </a:cubicBezTo>
                  <a:cubicBezTo>
                    <a:pt x="321" y="319"/>
                    <a:pt x="321" y="319"/>
                    <a:pt x="321" y="319"/>
                  </a:cubicBezTo>
                  <a:cubicBezTo>
                    <a:pt x="321" y="319"/>
                    <a:pt x="321" y="319"/>
                    <a:pt x="322" y="319"/>
                  </a:cubicBezTo>
                  <a:close/>
                  <a:moveTo>
                    <a:pt x="319" y="323"/>
                  </a:moveTo>
                  <a:cubicBezTo>
                    <a:pt x="319" y="323"/>
                    <a:pt x="319" y="323"/>
                    <a:pt x="320" y="323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0" y="322"/>
                    <a:pt x="320" y="322"/>
                    <a:pt x="320" y="322"/>
                  </a:cubicBezTo>
                  <a:lnTo>
                    <a:pt x="319" y="323"/>
                  </a:lnTo>
                  <a:close/>
                  <a:moveTo>
                    <a:pt x="20" y="271"/>
                  </a:moveTo>
                  <a:cubicBezTo>
                    <a:pt x="20" y="272"/>
                    <a:pt x="20" y="272"/>
                    <a:pt x="20" y="272"/>
                  </a:cubicBezTo>
                  <a:cubicBezTo>
                    <a:pt x="20" y="272"/>
                    <a:pt x="21" y="272"/>
                    <a:pt x="21" y="271"/>
                  </a:cubicBezTo>
                  <a:lnTo>
                    <a:pt x="20" y="271"/>
                  </a:lnTo>
                  <a:close/>
                  <a:moveTo>
                    <a:pt x="24" y="278"/>
                  </a:moveTo>
                  <a:cubicBezTo>
                    <a:pt x="24" y="277"/>
                    <a:pt x="25" y="277"/>
                    <a:pt x="24" y="277"/>
                  </a:cubicBezTo>
                  <a:cubicBezTo>
                    <a:pt x="23" y="277"/>
                    <a:pt x="24" y="279"/>
                    <a:pt x="25" y="278"/>
                  </a:cubicBezTo>
                  <a:cubicBezTo>
                    <a:pt x="25" y="278"/>
                    <a:pt x="24" y="278"/>
                    <a:pt x="24" y="278"/>
                  </a:cubicBezTo>
                  <a:close/>
                  <a:moveTo>
                    <a:pt x="302" y="359"/>
                  </a:moveTo>
                  <a:cubicBezTo>
                    <a:pt x="302" y="361"/>
                    <a:pt x="303" y="361"/>
                    <a:pt x="303" y="361"/>
                  </a:cubicBezTo>
                  <a:cubicBezTo>
                    <a:pt x="303" y="360"/>
                    <a:pt x="304" y="360"/>
                    <a:pt x="304" y="359"/>
                  </a:cubicBezTo>
                  <a:cubicBezTo>
                    <a:pt x="303" y="360"/>
                    <a:pt x="303" y="359"/>
                    <a:pt x="302" y="359"/>
                  </a:cubicBezTo>
                  <a:close/>
                  <a:moveTo>
                    <a:pt x="289" y="366"/>
                  </a:moveTo>
                  <a:cubicBezTo>
                    <a:pt x="289" y="367"/>
                    <a:pt x="289" y="367"/>
                    <a:pt x="289" y="367"/>
                  </a:cubicBezTo>
                  <a:cubicBezTo>
                    <a:pt x="290" y="367"/>
                    <a:pt x="291" y="367"/>
                    <a:pt x="292" y="367"/>
                  </a:cubicBezTo>
                  <a:cubicBezTo>
                    <a:pt x="292" y="365"/>
                    <a:pt x="290" y="367"/>
                    <a:pt x="289" y="366"/>
                  </a:cubicBezTo>
                  <a:close/>
                  <a:moveTo>
                    <a:pt x="290" y="362"/>
                  </a:moveTo>
                  <a:cubicBezTo>
                    <a:pt x="291" y="362"/>
                    <a:pt x="291" y="362"/>
                    <a:pt x="291" y="363"/>
                  </a:cubicBezTo>
                  <a:cubicBezTo>
                    <a:pt x="290" y="363"/>
                    <a:pt x="289" y="363"/>
                    <a:pt x="289" y="363"/>
                  </a:cubicBezTo>
                  <a:cubicBezTo>
                    <a:pt x="289" y="364"/>
                    <a:pt x="288" y="365"/>
                    <a:pt x="289" y="365"/>
                  </a:cubicBezTo>
                  <a:cubicBezTo>
                    <a:pt x="290" y="364"/>
                    <a:pt x="291" y="364"/>
                    <a:pt x="292" y="364"/>
                  </a:cubicBezTo>
                  <a:cubicBezTo>
                    <a:pt x="292" y="364"/>
                    <a:pt x="293" y="363"/>
                    <a:pt x="293" y="363"/>
                  </a:cubicBezTo>
                  <a:cubicBezTo>
                    <a:pt x="292" y="363"/>
                    <a:pt x="291" y="361"/>
                    <a:pt x="290" y="362"/>
                  </a:cubicBezTo>
                  <a:close/>
                  <a:moveTo>
                    <a:pt x="248" y="390"/>
                  </a:moveTo>
                  <a:cubicBezTo>
                    <a:pt x="249" y="389"/>
                    <a:pt x="250" y="389"/>
                    <a:pt x="250" y="388"/>
                  </a:cubicBezTo>
                  <a:cubicBezTo>
                    <a:pt x="249" y="387"/>
                    <a:pt x="248" y="389"/>
                    <a:pt x="248" y="390"/>
                  </a:cubicBezTo>
                  <a:close/>
                  <a:moveTo>
                    <a:pt x="282" y="376"/>
                  </a:moveTo>
                  <a:cubicBezTo>
                    <a:pt x="283" y="377"/>
                    <a:pt x="283" y="377"/>
                    <a:pt x="284" y="377"/>
                  </a:cubicBezTo>
                  <a:cubicBezTo>
                    <a:pt x="283" y="376"/>
                    <a:pt x="283" y="375"/>
                    <a:pt x="282" y="374"/>
                  </a:cubicBezTo>
                  <a:cubicBezTo>
                    <a:pt x="282" y="375"/>
                    <a:pt x="282" y="375"/>
                    <a:pt x="282" y="376"/>
                  </a:cubicBezTo>
                  <a:close/>
                  <a:moveTo>
                    <a:pt x="295" y="357"/>
                  </a:moveTo>
                  <a:cubicBezTo>
                    <a:pt x="295" y="357"/>
                    <a:pt x="295" y="357"/>
                    <a:pt x="295" y="356"/>
                  </a:cubicBezTo>
                  <a:cubicBezTo>
                    <a:pt x="294" y="356"/>
                    <a:pt x="294" y="357"/>
                    <a:pt x="293" y="356"/>
                  </a:cubicBezTo>
                  <a:cubicBezTo>
                    <a:pt x="293" y="356"/>
                    <a:pt x="293" y="356"/>
                    <a:pt x="293" y="355"/>
                  </a:cubicBezTo>
                  <a:cubicBezTo>
                    <a:pt x="294" y="355"/>
                    <a:pt x="295" y="354"/>
                    <a:pt x="295" y="353"/>
                  </a:cubicBezTo>
                  <a:cubicBezTo>
                    <a:pt x="295" y="353"/>
                    <a:pt x="295" y="353"/>
                    <a:pt x="295" y="353"/>
                  </a:cubicBezTo>
                  <a:cubicBezTo>
                    <a:pt x="294" y="355"/>
                    <a:pt x="292" y="356"/>
                    <a:pt x="291" y="357"/>
                  </a:cubicBezTo>
                  <a:cubicBezTo>
                    <a:pt x="291" y="357"/>
                    <a:pt x="291" y="358"/>
                    <a:pt x="291" y="358"/>
                  </a:cubicBezTo>
                  <a:cubicBezTo>
                    <a:pt x="292" y="358"/>
                    <a:pt x="292" y="357"/>
                    <a:pt x="292" y="357"/>
                  </a:cubicBezTo>
                  <a:cubicBezTo>
                    <a:pt x="293" y="359"/>
                    <a:pt x="292" y="359"/>
                    <a:pt x="292" y="361"/>
                  </a:cubicBezTo>
                  <a:cubicBezTo>
                    <a:pt x="294" y="361"/>
                    <a:pt x="294" y="363"/>
                    <a:pt x="295" y="363"/>
                  </a:cubicBezTo>
                  <a:cubicBezTo>
                    <a:pt x="295" y="361"/>
                    <a:pt x="293" y="359"/>
                    <a:pt x="295" y="357"/>
                  </a:cubicBezTo>
                  <a:close/>
                  <a:moveTo>
                    <a:pt x="294" y="360"/>
                  </a:moveTo>
                  <a:cubicBezTo>
                    <a:pt x="294" y="360"/>
                    <a:pt x="294" y="361"/>
                    <a:pt x="294" y="361"/>
                  </a:cubicBezTo>
                  <a:cubicBezTo>
                    <a:pt x="294" y="361"/>
                    <a:pt x="293" y="361"/>
                    <a:pt x="294" y="360"/>
                  </a:cubicBezTo>
                  <a:close/>
                  <a:moveTo>
                    <a:pt x="283" y="373"/>
                  </a:moveTo>
                  <a:cubicBezTo>
                    <a:pt x="284" y="372"/>
                    <a:pt x="285" y="372"/>
                    <a:pt x="284" y="371"/>
                  </a:cubicBezTo>
                  <a:cubicBezTo>
                    <a:pt x="284" y="372"/>
                    <a:pt x="283" y="373"/>
                    <a:pt x="283" y="373"/>
                  </a:cubicBezTo>
                  <a:close/>
                  <a:moveTo>
                    <a:pt x="284" y="364"/>
                  </a:moveTo>
                  <a:cubicBezTo>
                    <a:pt x="284" y="363"/>
                    <a:pt x="285" y="363"/>
                    <a:pt x="285" y="363"/>
                  </a:cubicBezTo>
                  <a:cubicBezTo>
                    <a:pt x="285" y="362"/>
                    <a:pt x="285" y="362"/>
                    <a:pt x="285" y="362"/>
                  </a:cubicBezTo>
                  <a:cubicBezTo>
                    <a:pt x="285" y="362"/>
                    <a:pt x="284" y="363"/>
                    <a:pt x="283" y="364"/>
                  </a:cubicBezTo>
                  <a:cubicBezTo>
                    <a:pt x="283" y="364"/>
                    <a:pt x="283" y="364"/>
                    <a:pt x="282" y="364"/>
                  </a:cubicBezTo>
                  <a:cubicBezTo>
                    <a:pt x="282" y="364"/>
                    <a:pt x="282" y="365"/>
                    <a:pt x="282" y="365"/>
                  </a:cubicBezTo>
                  <a:cubicBezTo>
                    <a:pt x="282" y="365"/>
                    <a:pt x="281" y="366"/>
                    <a:pt x="281" y="366"/>
                  </a:cubicBezTo>
                  <a:cubicBezTo>
                    <a:pt x="281" y="366"/>
                    <a:pt x="281" y="366"/>
                    <a:pt x="281" y="365"/>
                  </a:cubicBezTo>
                  <a:cubicBezTo>
                    <a:pt x="281" y="366"/>
                    <a:pt x="280" y="366"/>
                    <a:pt x="280" y="366"/>
                  </a:cubicBezTo>
                  <a:cubicBezTo>
                    <a:pt x="281" y="367"/>
                    <a:pt x="279" y="369"/>
                    <a:pt x="279" y="370"/>
                  </a:cubicBezTo>
                  <a:cubicBezTo>
                    <a:pt x="278" y="368"/>
                    <a:pt x="280" y="368"/>
                    <a:pt x="280" y="366"/>
                  </a:cubicBezTo>
                  <a:cubicBezTo>
                    <a:pt x="279" y="367"/>
                    <a:pt x="278" y="367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7" y="368"/>
                  </a:cubicBezTo>
                  <a:cubicBezTo>
                    <a:pt x="277" y="368"/>
                    <a:pt x="277" y="368"/>
                    <a:pt x="276" y="369"/>
                  </a:cubicBezTo>
                  <a:cubicBezTo>
                    <a:pt x="277" y="369"/>
                    <a:pt x="277" y="369"/>
                    <a:pt x="277" y="369"/>
                  </a:cubicBezTo>
                  <a:cubicBezTo>
                    <a:pt x="278" y="370"/>
                    <a:pt x="276" y="369"/>
                    <a:pt x="276" y="369"/>
                  </a:cubicBezTo>
                  <a:cubicBezTo>
                    <a:pt x="272" y="371"/>
                    <a:pt x="268" y="374"/>
                    <a:pt x="264" y="376"/>
                  </a:cubicBezTo>
                  <a:cubicBezTo>
                    <a:pt x="265" y="377"/>
                    <a:pt x="266" y="378"/>
                    <a:pt x="266" y="380"/>
                  </a:cubicBezTo>
                  <a:cubicBezTo>
                    <a:pt x="267" y="380"/>
                    <a:pt x="268" y="379"/>
                    <a:pt x="268" y="379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8" y="378"/>
                    <a:pt x="267" y="377"/>
                    <a:pt x="268" y="377"/>
                  </a:cubicBezTo>
                  <a:cubicBezTo>
                    <a:pt x="269" y="377"/>
                    <a:pt x="269" y="378"/>
                    <a:pt x="270" y="379"/>
                  </a:cubicBezTo>
                  <a:cubicBezTo>
                    <a:pt x="269" y="379"/>
                    <a:pt x="270" y="380"/>
                    <a:pt x="270" y="381"/>
                  </a:cubicBezTo>
                  <a:cubicBezTo>
                    <a:pt x="269" y="381"/>
                    <a:pt x="269" y="381"/>
                    <a:pt x="269" y="382"/>
                  </a:cubicBezTo>
                  <a:cubicBezTo>
                    <a:pt x="268" y="381"/>
                    <a:pt x="267" y="381"/>
                    <a:pt x="267" y="380"/>
                  </a:cubicBezTo>
                  <a:cubicBezTo>
                    <a:pt x="266" y="381"/>
                    <a:pt x="265" y="382"/>
                    <a:pt x="265" y="383"/>
                  </a:cubicBezTo>
                  <a:cubicBezTo>
                    <a:pt x="265" y="384"/>
                    <a:pt x="264" y="383"/>
                    <a:pt x="264" y="383"/>
                  </a:cubicBezTo>
                  <a:cubicBezTo>
                    <a:pt x="264" y="384"/>
                    <a:pt x="265" y="383"/>
                    <a:pt x="265" y="384"/>
                  </a:cubicBezTo>
                  <a:cubicBezTo>
                    <a:pt x="265" y="384"/>
                    <a:pt x="264" y="384"/>
                    <a:pt x="264" y="385"/>
                  </a:cubicBezTo>
                  <a:cubicBezTo>
                    <a:pt x="265" y="386"/>
                    <a:pt x="266" y="386"/>
                    <a:pt x="265" y="388"/>
                  </a:cubicBezTo>
                  <a:cubicBezTo>
                    <a:pt x="266" y="387"/>
                    <a:pt x="267" y="387"/>
                    <a:pt x="268" y="386"/>
                  </a:cubicBezTo>
                  <a:cubicBezTo>
                    <a:pt x="267" y="386"/>
                    <a:pt x="266" y="386"/>
                    <a:pt x="266" y="386"/>
                  </a:cubicBezTo>
                  <a:cubicBezTo>
                    <a:pt x="266" y="384"/>
                    <a:pt x="266" y="384"/>
                    <a:pt x="266" y="384"/>
                  </a:cubicBezTo>
                  <a:cubicBezTo>
                    <a:pt x="267" y="384"/>
                    <a:pt x="267" y="383"/>
                    <a:pt x="268" y="383"/>
                  </a:cubicBezTo>
                  <a:cubicBezTo>
                    <a:pt x="267" y="384"/>
                    <a:pt x="269" y="383"/>
                    <a:pt x="269" y="383"/>
                  </a:cubicBezTo>
                  <a:cubicBezTo>
                    <a:pt x="270" y="384"/>
                    <a:pt x="269" y="382"/>
                    <a:pt x="270" y="383"/>
                  </a:cubicBezTo>
                  <a:cubicBezTo>
                    <a:pt x="271" y="383"/>
                    <a:pt x="270" y="382"/>
                    <a:pt x="272" y="382"/>
                  </a:cubicBezTo>
                  <a:cubicBezTo>
                    <a:pt x="271" y="383"/>
                    <a:pt x="273" y="383"/>
                    <a:pt x="273" y="384"/>
                  </a:cubicBezTo>
                  <a:cubicBezTo>
                    <a:pt x="273" y="385"/>
                    <a:pt x="272" y="385"/>
                    <a:pt x="272" y="385"/>
                  </a:cubicBezTo>
                  <a:cubicBezTo>
                    <a:pt x="272" y="384"/>
                    <a:pt x="271" y="385"/>
                    <a:pt x="270" y="385"/>
                  </a:cubicBezTo>
                  <a:cubicBezTo>
                    <a:pt x="270" y="385"/>
                    <a:pt x="270" y="384"/>
                    <a:pt x="270" y="384"/>
                  </a:cubicBezTo>
                  <a:cubicBezTo>
                    <a:pt x="270" y="385"/>
                    <a:pt x="269" y="385"/>
                    <a:pt x="269" y="385"/>
                  </a:cubicBezTo>
                  <a:cubicBezTo>
                    <a:pt x="270" y="385"/>
                    <a:pt x="270" y="386"/>
                    <a:pt x="271" y="386"/>
                  </a:cubicBezTo>
                  <a:cubicBezTo>
                    <a:pt x="272" y="385"/>
                    <a:pt x="274" y="386"/>
                    <a:pt x="274" y="384"/>
                  </a:cubicBezTo>
                  <a:cubicBezTo>
                    <a:pt x="274" y="384"/>
                    <a:pt x="273" y="384"/>
                    <a:pt x="273" y="383"/>
                  </a:cubicBezTo>
                  <a:cubicBezTo>
                    <a:pt x="273" y="383"/>
                    <a:pt x="273" y="383"/>
                    <a:pt x="273" y="382"/>
                  </a:cubicBezTo>
                  <a:cubicBezTo>
                    <a:pt x="273" y="382"/>
                    <a:pt x="272" y="382"/>
                    <a:pt x="272" y="381"/>
                  </a:cubicBezTo>
                  <a:cubicBezTo>
                    <a:pt x="271" y="381"/>
                    <a:pt x="271" y="381"/>
                    <a:pt x="270" y="381"/>
                  </a:cubicBezTo>
                  <a:cubicBezTo>
                    <a:pt x="270" y="380"/>
                    <a:pt x="271" y="380"/>
                    <a:pt x="272" y="379"/>
                  </a:cubicBezTo>
                  <a:cubicBezTo>
                    <a:pt x="272" y="378"/>
                    <a:pt x="272" y="378"/>
                    <a:pt x="272" y="377"/>
                  </a:cubicBezTo>
                  <a:cubicBezTo>
                    <a:pt x="273" y="378"/>
                    <a:pt x="272" y="377"/>
                    <a:pt x="273" y="377"/>
                  </a:cubicBezTo>
                  <a:cubicBezTo>
                    <a:pt x="274" y="377"/>
                    <a:pt x="274" y="377"/>
                    <a:pt x="274" y="378"/>
                  </a:cubicBezTo>
                  <a:cubicBezTo>
                    <a:pt x="276" y="377"/>
                    <a:pt x="277" y="375"/>
                    <a:pt x="278" y="374"/>
                  </a:cubicBezTo>
                  <a:cubicBezTo>
                    <a:pt x="278" y="375"/>
                    <a:pt x="279" y="375"/>
                    <a:pt x="279" y="376"/>
                  </a:cubicBezTo>
                  <a:cubicBezTo>
                    <a:pt x="279" y="376"/>
                    <a:pt x="277" y="376"/>
                    <a:pt x="277" y="377"/>
                  </a:cubicBezTo>
                  <a:cubicBezTo>
                    <a:pt x="277" y="377"/>
                    <a:pt x="277" y="377"/>
                    <a:pt x="277" y="377"/>
                  </a:cubicBezTo>
                  <a:cubicBezTo>
                    <a:pt x="276" y="378"/>
                    <a:pt x="276" y="379"/>
                    <a:pt x="275" y="380"/>
                  </a:cubicBezTo>
                  <a:cubicBezTo>
                    <a:pt x="276" y="380"/>
                    <a:pt x="276" y="379"/>
                    <a:pt x="277" y="380"/>
                  </a:cubicBezTo>
                  <a:cubicBezTo>
                    <a:pt x="277" y="380"/>
                    <a:pt x="277" y="380"/>
                    <a:pt x="277" y="381"/>
                  </a:cubicBezTo>
                  <a:cubicBezTo>
                    <a:pt x="277" y="381"/>
                    <a:pt x="277" y="382"/>
                    <a:pt x="276" y="382"/>
                  </a:cubicBezTo>
                  <a:cubicBezTo>
                    <a:pt x="276" y="381"/>
                    <a:pt x="275" y="381"/>
                    <a:pt x="275" y="381"/>
                  </a:cubicBezTo>
                  <a:cubicBezTo>
                    <a:pt x="274" y="381"/>
                    <a:pt x="275" y="380"/>
                    <a:pt x="274" y="379"/>
                  </a:cubicBezTo>
                  <a:cubicBezTo>
                    <a:pt x="275" y="379"/>
                    <a:pt x="275" y="379"/>
                    <a:pt x="275" y="378"/>
                  </a:cubicBezTo>
                  <a:cubicBezTo>
                    <a:pt x="274" y="378"/>
                    <a:pt x="273" y="379"/>
                    <a:pt x="272" y="379"/>
                  </a:cubicBezTo>
                  <a:cubicBezTo>
                    <a:pt x="274" y="380"/>
                    <a:pt x="274" y="381"/>
                    <a:pt x="273" y="382"/>
                  </a:cubicBezTo>
                  <a:cubicBezTo>
                    <a:pt x="275" y="383"/>
                    <a:pt x="274" y="382"/>
                    <a:pt x="275" y="382"/>
                  </a:cubicBezTo>
                  <a:cubicBezTo>
                    <a:pt x="275" y="383"/>
                    <a:pt x="276" y="382"/>
                    <a:pt x="276" y="383"/>
                  </a:cubicBezTo>
                  <a:cubicBezTo>
                    <a:pt x="277" y="382"/>
                    <a:pt x="278" y="382"/>
                    <a:pt x="278" y="380"/>
                  </a:cubicBezTo>
                  <a:cubicBezTo>
                    <a:pt x="277" y="380"/>
                    <a:pt x="277" y="378"/>
                    <a:pt x="277" y="377"/>
                  </a:cubicBezTo>
                  <a:cubicBezTo>
                    <a:pt x="278" y="378"/>
                    <a:pt x="279" y="377"/>
                    <a:pt x="279" y="378"/>
                  </a:cubicBezTo>
                  <a:cubicBezTo>
                    <a:pt x="280" y="379"/>
                    <a:pt x="280" y="377"/>
                    <a:pt x="280" y="377"/>
                  </a:cubicBezTo>
                  <a:cubicBezTo>
                    <a:pt x="280" y="377"/>
                    <a:pt x="281" y="377"/>
                    <a:pt x="281" y="378"/>
                  </a:cubicBezTo>
                  <a:cubicBezTo>
                    <a:pt x="281" y="378"/>
                    <a:pt x="281" y="378"/>
                    <a:pt x="281" y="378"/>
                  </a:cubicBezTo>
                  <a:cubicBezTo>
                    <a:pt x="282" y="378"/>
                    <a:pt x="282" y="378"/>
                    <a:pt x="282" y="378"/>
                  </a:cubicBezTo>
                  <a:cubicBezTo>
                    <a:pt x="282" y="378"/>
                    <a:pt x="282" y="378"/>
                    <a:pt x="282" y="377"/>
                  </a:cubicBezTo>
                  <a:cubicBezTo>
                    <a:pt x="281" y="377"/>
                    <a:pt x="281" y="376"/>
                    <a:pt x="282" y="375"/>
                  </a:cubicBezTo>
                  <a:cubicBezTo>
                    <a:pt x="281" y="375"/>
                    <a:pt x="281" y="375"/>
                    <a:pt x="281" y="374"/>
                  </a:cubicBezTo>
                  <a:cubicBezTo>
                    <a:pt x="280" y="374"/>
                    <a:pt x="280" y="372"/>
                    <a:pt x="280" y="372"/>
                  </a:cubicBezTo>
                  <a:cubicBezTo>
                    <a:pt x="280" y="372"/>
                    <a:pt x="280" y="373"/>
                    <a:pt x="279" y="37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278" y="372"/>
                    <a:pt x="278" y="371"/>
                  </a:cubicBezTo>
                  <a:cubicBezTo>
                    <a:pt x="279" y="372"/>
                    <a:pt x="279" y="371"/>
                    <a:pt x="279" y="370"/>
                  </a:cubicBezTo>
                  <a:cubicBezTo>
                    <a:pt x="280" y="371"/>
                    <a:pt x="281" y="371"/>
                    <a:pt x="282" y="372"/>
                  </a:cubicBezTo>
                  <a:cubicBezTo>
                    <a:pt x="282" y="370"/>
                    <a:pt x="282" y="370"/>
                    <a:pt x="282" y="370"/>
                  </a:cubicBezTo>
                  <a:cubicBezTo>
                    <a:pt x="283" y="370"/>
                    <a:pt x="282" y="369"/>
                    <a:pt x="283" y="369"/>
                  </a:cubicBezTo>
                  <a:cubicBezTo>
                    <a:pt x="284" y="369"/>
                    <a:pt x="285" y="370"/>
                    <a:pt x="285" y="371"/>
                  </a:cubicBezTo>
                  <a:cubicBezTo>
                    <a:pt x="286" y="370"/>
                    <a:pt x="287" y="370"/>
                    <a:pt x="287" y="368"/>
                  </a:cubicBezTo>
                  <a:cubicBezTo>
                    <a:pt x="285" y="368"/>
                    <a:pt x="285" y="368"/>
                    <a:pt x="283" y="368"/>
                  </a:cubicBezTo>
                  <a:cubicBezTo>
                    <a:pt x="283" y="368"/>
                    <a:pt x="283" y="367"/>
                    <a:pt x="283" y="367"/>
                  </a:cubicBezTo>
                  <a:cubicBezTo>
                    <a:pt x="284" y="367"/>
                    <a:pt x="286" y="366"/>
                    <a:pt x="287" y="367"/>
                  </a:cubicBezTo>
                  <a:cubicBezTo>
                    <a:pt x="287" y="366"/>
                    <a:pt x="287" y="365"/>
                    <a:pt x="287" y="365"/>
                  </a:cubicBezTo>
                  <a:cubicBezTo>
                    <a:pt x="285" y="366"/>
                    <a:pt x="285" y="364"/>
                    <a:pt x="284" y="364"/>
                  </a:cubicBezTo>
                  <a:close/>
                  <a:moveTo>
                    <a:pt x="271" y="376"/>
                  </a:moveTo>
                  <a:cubicBezTo>
                    <a:pt x="269" y="376"/>
                    <a:pt x="269" y="376"/>
                    <a:pt x="269" y="376"/>
                  </a:cubicBezTo>
                  <a:cubicBezTo>
                    <a:pt x="270" y="375"/>
                    <a:pt x="269" y="375"/>
                    <a:pt x="269" y="374"/>
                  </a:cubicBezTo>
                  <a:cubicBezTo>
                    <a:pt x="270" y="374"/>
                    <a:pt x="270" y="375"/>
                    <a:pt x="271" y="375"/>
                  </a:cubicBezTo>
                  <a:lnTo>
                    <a:pt x="271" y="376"/>
                  </a:lnTo>
                  <a:close/>
                  <a:moveTo>
                    <a:pt x="273" y="375"/>
                  </a:moveTo>
                  <a:cubicBezTo>
                    <a:pt x="272" y="375"/>
                    <a:pt x="272" y="375"/>
                    <a:pt x="272" y="376"/>
                  </a:cubicBezTo>
                  <a:cubicBezTo>
                    <a:pt x="271" y="375"/>
                    <a:pt x="272" y="375"/>
                    <a:pt x="272" y="374"/>
                  </a:cubicBezTo>
                  <a:cubicBezTo>
                    <a:pt x="274" y="374"/>
                    <a:pt x="274" y="374"/>
                    <a:pt x="274" y="375"/>
                  </a:cubicBezTo>
                  <a:cubicBezTo>
                    <a:pt x="274" y="376"/>
                    <a:pt x="274" y="375"/>
                    <a:pt x="273" y="375"/>
                  </a:cubicBezTo>
                  <a:close/>
                  <a:moveTo>
                    <a:pt x="274" y="374"/>
                  </a:moveTo>
                  <a:cubicBezTo>
                    <a:pt x="274" y="373"/>
                    <a:pt x="274" y="372"/>
                    <a:pt x="275" y="372"/>
                  </a:cubicBezTo>
                  <a:cubicBezTo>
                    <a:pt x="275" y="372"/>
                    <a:pt x="274" y="370"/>
                    <a:pt x="276" y="370"/>
                  </a:cubicBezTo>
                  <a:cubicBezTo>
                    <a:pt x="275" y="371"/>
                    <a:pt x="276" y="372"/>
                    <a:pt x="277" y="372"/>
                  </a:cubicBezTo>
                  <a:cubicBezTo>
                    <a:pt x="276" y="372"/>
                    <a:pt x="275" y="373"/>
                    <a:pt x="274" y="374"/>
                  </a:cubicBezTo>
                  <a:close/>
                  <a:moveTo>
                    <a:pt x="281" y="370"/>
                  </a:moveTo>
                  <a:cubicBezTo>
                    <a:pt x="281" y="370"/>
                    <a:pt x="281" y="369"/>
                    <a:pt x="280" y="369"/>
                  </a:cubicBezTo>
                  <a:cubicBezTo>
                    <a:pt x="280" y="369"/>
                    <a:pt x="280" y="368"/>
                    <a:pt x="280" y="368"/>
                  </a:cubicBezTo>
                  <a:cubicBezTo>
                    <a:pt x="281" y="368"/>
                    <a:pt x="281" y="368"/>
                    <a:pt x="281" y="368"/>
                  </a:cubicBezTo>
                  <a:cubicBezTo>
                    <a:pt x="281" y="369"/>
                    <a:pt x="282" y="369"/>
                    <a:pt x="281" y="370"/>
                  </a:cubicBezTo>
                  <a:close/>
                  <a:moveTo>
                    <a:pt x="301" y="364"/>
                  </a:moveTo>
                  <a:cubicBezTo>
                    <a:pt x="302" y="365"/>
                    <a:pt x="301" y="365"/>
                    <a:pt x="301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02" y="365"/>
                    <a:pt x="303" y="364"/>
                    <a:pt x="301" y="364"/>
                  </a:cubicBezTo>
                  <a:close/>
                  <a:moveTo>
                    <a:pt x="304" y="356"/>
                  </a:moveTo>
                  <a:cubicBezTo>
                    <a:pt x="302" y="356"/>
                    <a:pt x="302" y="359"/>
                    <a:pt x="301" y="358"/>
                  </a:cubicBezTo>
                  <a:cubicBezTo>
                    <a:pt x="300" y="358"/>
                    <a:pt x="299" y="359"/>
                    <a:pt x="300" y="359"/>
                  </a:cubicBezTo>
                  <a:cubicBezTo>
                    <a:pt x="300" y="358"/>
                    <a:pt x="301" y="359"/>
                    <a:pt x="300" y="359"/>
                  </a:cubicBezTo>
                  <a:cubicBezTo>
                    <a:pt x="302" y="359"/>
                    <a:pt x="303" y="357"/>
                    <a:pt x="304" y="358"/>
                  </a:cubicBezTo>
                  <a:cubicBezTo>
                    <a:pt x="304" y="357"/>
                    <a:pt x="304" y="357"/>
                    <a:pt x="304" y="356"/>
                  </a:cubicBezTo>
                  <a:close/>
                  <a:moveTo>
                    <a:pt x="274" y="390"/>
                  </a:moveTo>
                  <a:cubicBezTo>
                    <a:pt x="275" y="390"/>
                    <a:pt x="275" y="391"/>
                    <a:pt x="276" y="390"/>
                  </a:cubicBezTo>
                  <a:cubicBezTo>
                    <a:pt x="276" y="390"/>
                    <a:pt x="275" y="389"/>
                    <a:pt x="274" y="390"/>
                  </a:cubicBezTo>
                  <a:close/>
                  <a:moveTo>
                    <a:pt x="304" y="354"/>
                  </a:moveTo>
                  <a:cubicBezTo>
                    <a:pt x="305" y="355"/>
                    <a:pt x="304" y="356"/>
                    <a:pt x="305" y="356"/>
                  </a:cubicBezTo>
                  <a:cubicBezTo>
                    <a:pt x="305" y="355"/>
                    <a:pt x="305" y="355"/>
                    <a:pt x="305" y="354"/>
                  </a:cubicBezTo>
                  <a:lnTo>
                    <a:pt x="304" y="354"/>
                  </a:lnTo>
                  <a:close/>
                  <a:moveTo>
                    <a:pt x="300" y="360"/>
                  </a:moveTo>
                  <a:cubicBezTo>
                    <a:pt x="300" y="361"/>
                    <a:pt x="301" y="361"/>
                    <a:pt x="301" y="361"/>
                  </a:cubicBezTo>
                  <a:cubicBezTo>
                    <a:pt x="300" y="362"/>
                    <a:pt x="299" y="363"/>
                    <a:pt x="300" y="363"/>
                  </a:cubicBezTo>
                  <a:cubicBezTo>
                    <a:pt x="301" y="363"/>
                    <a:pt x="300" y="362"/>
                    <a:pt x="301" y="362"/>
                  </a:cubicBezTo>
                  <a:cubicBezTo>
                    <a:pt x="301" y="361"/>
                    <a:pt x="302" y="360"/>
                    <a:pt x="300" y="360"/>
                  </a:cubicBezTo>
                  <a:close/>
                  <a:moveTo>
                    <a:pt x="296" y="359"/>
                  </a:moveTo>
                  <a:cubicBezTo>
                    <a:pt x="296" y="359"/>
                    <a:pt x="295" y="359"/>
                    <a:pt x="296" y="360"/>
                  </a:cubicBezTo>
                  <a:cubicBezTo>
                    <a:pt x="296" y="360"/>
                    <a:pt x="297" y="360"/>
                    <a:pt x="297" y="359"/>
                  </a:cubicBezTo>
                  <a:cubicBezTo>
                    <a:pt x="296" y="360"/>
                    <a:pt x="297" y="359"/>
                    <a:pt x="296" y="359"/>
                  </a:cubicBezTo>
                  <a:close/>
                  <a:moveTo>
                    <a:pt x="298" y="362"/>
                  </a:moveTo>
                  <a:cubicBezTo>
                    <a:pt x="298" y="363"/>
                    <a:pt x="298" y="363"/>
                    <a:pt x="298" y="364"/>
                  </a:cubicBezTo>
                  <a:cubicBezTo>
                    <a:pt x="298" y="363"/>
                    <a:pt x="298" y="364"/>
                    <a:pt x="299" y="363"/>
                  </a:cubicBezTo>
                  <a:cubicBezTo>
                    <a:pt x="299" y="363"/>
                    <a:pt x="299" y="362"/>
                    <a:pt x="298" y="362"/>
                  </a:cubicBezTo>
                  <a:close/>
                  <a:moveTo>
                    <a:pt x="260" y="386"/>
                  </a:moveTo>
                  <a:cubicBezTo>
                    <a:pt x="259" y="386"/>
                    <a:pt x="259" y="386"/>
                    <a:pt x="259" y="386"/>
                  </a:cubicBezTo>
                  <a:cubicBezTo>
                    <a:pt x="259" y="386"/>
                    <a:pt x="258" y="386"/>
                    <a:pt x="258" y="385"/>
                  </a:cubicBezTo>
                  <a:cubicBezTo>
                    <a:pt x="259" y="384"/>
                    <a:pt x="258" y="383"/>
                    <a:pt x="259" y="382"/>
                  </a:cubicBezTo>
                  <a:cubicBezTo>
                    <a:pt x="259" y="382"/>
                    <a:pt x="259" y="382"/>
                    <a:pt x="260" y="382"/>
                  </a:cubicBezTo>
                  <a:cubicBezTo>
                    <a:pt x="259" y="381"/>
                    <a:pt x="259" y="380"/>
                    <a:pt x="258" y="380"/>
                  </a:cubicBezTo>
                  <a:cubicBezTo>
                    <a:pt x="259" y="381"/>
                    <a:pt x="258" y="382"/>
                    <a:pt x="257" y="382"/>
                  </a:cubicBezTo>
                  <a:cubicBezTo>
                    <a:pt x="256" y="384"/>
                    <a:pt x="258" y="385"/>
                    <a:pt x="258" y="386"/>
                  </a:cubicBezTo>
                  <a:cubicBezTo>
                    <a:pt x="258" y="387"/>
                    <a:pt x="256" y="387"/>
                    <a:pt x="255" y="387"/>
                  </a:cubicBezTo>
                  <a:cubicBezTo>
                    <a:pt x="254" y="387"/>
                    <a:pt x="254" y="387"/>
                    <a:pt x="254" y="388"/>
                  </a:cubicBezTo>
                  <a:cubicBezTo>
                    <a:pt x="254" y="388"/>
                    <a:pt x="254" y="388"/>
                    <a:pt x="254" y="389"/>
                  </a:cubicBezTo>
                  <a:cubicBezTo>
                    <a:pt x="255" y="389"/>
                    <a:pt x="255" y="389"/>
                    <a:pt x="256" y="389"/>
                  </a:cubicBezTo>
                  <a:cubicBezTo>
                    <a:pt x="256" y="389"/>
                    <a:pt x="257" y="389"/>
                    <a:pt x="257" y="389"/>
                  </a:cubicBezTo>
                  <a:cubicBezTo>
                    <a:pt x="256" y="389"/>
                    <a:pt x="256" y="388"/>
                    <a:pt x="256" y="388"/>
                  </a:cubicBezTo>
                  <a:cubicBezTo>
                    <a:pt x="258" y="388"/>
                    <a:pt x="258" y="388"/>
                    <a:pt x="258" y="388"/>
                  </a:cubicBezTo>
                  <a:cubicBezTo>
                    <a:pt x="258" y="388"/>
                    <a:pt x="258" y="389"/>
                    <a:pt x="259" y="389"/>
                  </a:cubicBezTo>
                  <a:cubicBezTo>
                    <a:pt x="258" y="388"/>
                    <a:pt x="259" y="388"/>
                    <a:pt x="260" y="387"/>
                  </a:cubicBezTo>
                  <a:cubicBezTo>
                    <a:pt x="260" y="387"/>
                    <a:pt x="260" y="387"/>
                    <a:pt x="260" y="386"/>
                  </a:cubicBezTo>
                  <a:close/>
                  <a:moveTo>
                    <a:pt x="257" y="393"/>
                  </a:moveTo>
                  <a:cubicBezTo>
                    <a:pt x="257" y="393"/>
                    <a:pt x="256" y="393"/>
                    <a:pt x="256" y="394"/>
                  </a:cubicBezTo>
                  <a:cubicBezTo>
                    <a:pt x="257" y="394"/>
                    <a:pt x="257" y="394"/>
                    <a:pt x="257" y="394"/>
                  </a:cubicBezTo>
                  <a:cubicBezTo>
                    <a:pt x="257" y="393"/>
                    <a:pt x="258" y="393"/>
                    <a:pt x="257" y="393"/>
                  </a:cubicBezTo>
                  <a:close/>
                  <a:moveTo>
                    <a:pt x="252" y="391"/>
                  </a:moveTo>
                  <a:cubicBezTo>
                    <a:pt x="252" y="391"/>
                    <a:pt x="254" y="392"/>
                    <a:pt x="254" y="391"/>
                  </a:cubicBezTo>
                  <a:cubicBezTo>
                    <a:pt x="253" y="391"/>
                    <a:pt x="253" y="390"/>
                    <a:pt x="252" y="391"/>
                  </a:cubicBezTo>
                  <a:close/>
                  <a:moveTo>
                    <a:pt x="254" y="396"/>
                  </a:moveTo>
                  <a:cubicBezTo>
                    <a:pt x="254" y="396"/>
                    <a:pt x="253" y="396"/>
                    <a:pt x="253" y="396"/>
                  </a:cubicBezTo>
                  <a:cubicBezTo>
                    <a:pt x="253" y="397"/>
                    <a:pt x="253" y="397"/>
                    <a:pt x="253" y="397"/>
                  </a:cubicBezTo>
                  <a:cubicBezTo>
                    <a:pt x="254" y="397"/>
                    <a:pt x="254" y="397"/>
                    <a:pt x="254" y="396"/>
                  </a:cubicBezTo>
                  <a:close/>
                  <a:moveTo>
                    <a:pt x="253" y="399"/>
                  </a:moveTo>
                  <a:cubicBezTo>
                    <a:pt x="255" y="400"/>
                    <a:pt x="254" y="398"/>
                    <a:pt x="254" y="398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54" y="399"/>
                    <a:pt x="253" y="399"/>
                    <a:pt x="253" y="399"/>
                  </a:cubicBezTo>
                  <a:close/>
                  <a:moveTo>
                    <a:pt x="251" y="391"/>
                  </a:moveTo>
                  <a:cubicBezTo>
                    <a:pt x="251" y="390"/>
                    <a:pt x="251" y="390"/>
                    <a:pt x="251" y="390"/>
                  </a:cubicBezTo>
                  <a:cubicBezTo>
                    <a:pt x="250" y="390"/>
                    <a:pt x="250" y="390"/>
                    <a:pt x="250" y="390"/>
                  </a:cubicBezTo>
                  <a:cubicBezTo>
                    <a:pt x="250" y="391"/>
                    <a:pt x="250" y="391"/>
                    <a:pt x="251" y="391"/>
                  </a:cubicBezTo>
                  <a:close/>
                  <a:moveTo>
                    <a:pt x="252" y="388"/>
                  </a:moveTo>
                  <a:cubicBezTo>
                    <a:pt x="252" y="388"/>
                    <a:pt x="251" y="389"/>
                    <a:pt x="251" y="389"/>
                  </a:cubicBezTo>
                  <a:cubicBezTo>
                    <a:pt x="251" y="390"/>
                    <a:pt x="252" y="389"/>
                    <a:pt x="252" y="388"/>
                  </a:cubicBezTo>
                  <a:close/>
                  <a:moveTo>
                    <a:pt x="253" y="394"/>
                  </a:moveTo>
                  <a:cubicBezTo>
                    <a:pt x="253" y="394"/>
                    <a:pt x="252" y="393"/>
                    <a:pt x="252" y="394"/>
                  </a:cubicBezTo>
                  <a:cubicBezTo>
                    <a:pt x="252" y="395"/>
                    <a:pt x="254" y="395"/>
                    <a:pt x="253" y="394"/>
                  </a:cubicBezTo>
                  <a:close/>
                  <a:moveTo>
                    <a:pt x="258" y="390"/>
                  </a:moveTo>
                  <a:cubicBezTo>
                    <a:pt x="258" y="391"/>
                    <a:pt x="259" y="391"/>
                    <a:pt x="260" y="390"/>
                  </a:cubicBezTo>
                  <a:cubicBezTo>
                    <a:pt x="260" y="390"/>
                    <a:pt x="260" y="390"/>
                    <a:pt x="260" y="389"/>
                  </a:cubicBezTo>
                  <a:cubicBezTo>
                    <a:pt x="259" y="389"/>
                    <a:pt x="259" y="390"/>
                    <a:pt x="258" y="390"/>
                  </a:cubicBezTo>
                  <a:close/>
                  <a:moveTo>
                    <a:pt x="264" y="385"/>
                  </a:moveTo>
                  <a:cubicBezTo>
                    <a:pt x="263" y="385"/>
                    <a:pt x="263" y="384"/>
                    <a:pt x="263" y="383"/>
                  </a:cubicBezTo>
                  <a:cubicBezTo>
                    <a:pt x="263" y="383"/>
                    <a:pt x="263" y="383"/>
                    <a:pt x="263" y="383"/>
                  </a:cubicBezTo>
                  <a:cubicBezTo>
                    <a:pt x="264" y="382"/>
                    <a:pt x="263" y="382"/>
                    <a:pt x="263" y="382"/>
                  </a:cubicBezTo>
                  <a:cubicBezTo>
                    <a:pt x="263" y="381"/>
                    <a:pt x="263" y="381"/>
                    <a:pt x="264" y="381"/>
                  </a:cubicBezTo>
                  <a:cubicBezTo>
                    <a:pt x="264" y="380"/>
                    <a:pt x="263" y="380"/>
                    <a:pt x="263" y="379"/>
                  </a:cubicBezTo>
                  <a:cubicBezTo>
                    <a:pt x="264" y="379"/>
                    <a:pt x="264" y="378"/>
                    <a:pt x="264" y="377"/>
                  </a:cubicBezTo>
                  <a:cubicBezTo>
                    <a:pt x="264" y="377"/>
                    <a:pt x="263" y="377"/>
                    <a:pt x="263" y="377"/>
                  </a:cubicBezTo>
                  <a:cubicBezTo>
                    <a:pt x="262" y="377"/>
                    <a:pt x="261" y="378"/>
                    <a:pt x="259" y="379"/>
                  </a:cubicBezTo>
                  <a:cubicBezTo>
                    <a:pt x="259" y="379"/>
                    <a:pt x="260" y="379"/>
                    <a:pt x="260" y="380"/>
                  </a:cubicBezTo>
                  <a:cubicBezTo>
                    <a:pt x="261" y="380"/>
                    <a:pt x="260" y="379"/>
                    <a:pt x="261" y="379"/>
                  </a:cubicBezTo>
                  <a:cubicBezTo>
                    <a:pt x="261" y="380"/>
                    <a:pt x="261" y="380"/>
                    <a:pt x="261" y="381"/>
                  </a:cubicBezTo>
                  <a:cubicBezTo>
                    <a:pt x="261" y="381"/>
                    <a:pt x="260" y="381"/>
                    <a:pt x="261" y="382"/>
                  </a:cubicBezTo>
                  <a:cubicBezTo>
                    <a:pt x="261" y="382"/>
                    <a:pt x="262" y="382"/>
                    <a:pt x="262" y="382"/>
                  </a:cubicBezTo>
                  <a:cubicBezTo>
                    <a:pt x="262" y="383"/>
                    <a:pt x="261" y="384"/>
                    <a:pt x="262" y="386"/>
                  </a:cubicBezTo>
                  <a:cubicBezTo>
                    <a:pt x="263" y="386"/>
                    <a:pt x="263" y="386"/>
                    <a:pt x="264" y="385"/>
                  </a:cubicBezTo>
                  <a:close/>
                  <a:moveTo>
                    <a:pt x="264" y="387"/>
                  </a:moveTo>
                  <a:cubicBezTo>
                    <a:pt x="264" y="388"/>
                    <a:pt x="262" y="388"/>
                    <a:pt x="263" y="388"/>
                  </a:cubicBezTo>
                  <a:cubicBezTo>
                    <a:pt x="263" y="389"/>
                    <a:pt x="263" y="388"/>
                    <a:pt x="264" y="388"/>
                  </a:cubicBezTo>
                  <a:cubicBezTo>
                    <a:pt x="264" y="389"/>
                    <a:pt x="265" y="389"/>
                    <a:pt x="266" y="389"/>
                  </a:cubicBezTo>
                  <a:cubicBezTo>
                    <a:pt x="266" y="389"/>
                    <a:pt x="266" y="389"/>
                    <a:pt x="266" y="388"/>
                  </a:cubicBezTo>
                  <a:cubicBezTo>
                    <a:pt x="264" y="389"/>
                    <a:pt x="265" y="387"/>
                    <a:pt x="264" y="387"/>
                  </a:cubicBezTo>
                  <a:close/>
                  <a:moveTo>
                    <a:pt x="258" y="391"/>
                  </a:moveTo>
                  <a:cubicBezTo>
                    <a:pt x="258" y="391"/>
                    <a:pt x="258" y="392"/>
                    <a:pt x="258" y="392"/>
                  </a:cubicBezTo>
                  <a:cubicBezTo>
                    <a:pt x="258" y="391"/>
                    <a:pt x="259" y="392"/>
                    <a:pt x="259" y="391"/>
                  </a:cubicBezTo>
                  <a:lnTo>
                    <a:pt x="258" y="391"/>
                  </a:lnTo>
                  <a:close/>
                  <a:moveTo>
                    <a:pt x="259" y="384"/>
                  </a:moveTo>
                  <a:cubicBezTo>
                    <a:pt x="260" y="385"/>
                    <a:pt x="259" y="385"/>
                    <a:pt x="259" y="385"/>
                  </a:cubicBezTo>
                  <a:cubicBezTo>
                    <a:pt x="260" y="386"/>
                    <a:pt x="260" y="384"/>
                    <a:pt x="259" y="384"/>
                  </a:cubicBezTo>
                  <a:close/>
                  <a:moveTo>
                    <a:pt x="268" y="384"/>
                  </a:moveTo>
                  <a:cubicBezTo>
                    <a:pt x="267" y="385"/>
                    <a:pt x="268" y="385"/>
                    <a:pt x="269" y="385"/>
                  </a:cubicBezTo>
                  <a:cubicBezTo>
                    <a:pt x="268" y="384"/>
                    <a:pt x="268" y="384"/>
                    <a:pt x="268" y="384"/>
                  </a:cubicBezTo>
                  <a:close/>
                  <a:moveTo>
                    <a:pt x="304" y="352"/>
                  </a:moveTo>
                  <a:cubicBezTo>
                    <a:pt x="306" y="351"/>
                    <a:pt x="303" y="349"/>
                    <a:pt x="305" y="348"/>
                  </a:cubicBezTo>
                  <a:cubicBezTo>
                    <a:pt x="305" y="348"/>
                    <a:pt x="305" y="347"/>
                    <a:pt x="304" y="347"/>
                  </a:cubicBezTo>
                  <a:cubicBezTo>
                    <a:pt x="303" y="348"/>
                    <a:pt x="303" y="347"/>
                    <a:pt x="302" y="347"/>
                  </a:cubicBezTo>
                  <a:cubicBezTo>
                    <a:pt x="302" y="348"/>
                    <a:pt x="303" y="347"/>
                    <a:pt x="303" y="348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2" y="350"/>
                    <a:pt x="303" y="349"/>
                    <a:pt x="304" y="349"/>
                  </a:cubicBezTo>
                  <a:cubicBezTo>
                    <a:pt x="303" y="350"/>
                    <a:pt x="304" y="350"/>
                    <a:pt x="304" y="351"/>
                  </a:cubicBezTo>
                  <a:cubicBezTo>
                    <a:pt x="304" y="351"/>
                    <a:pt x="304" y="352"/>
                    <a:pt x="303" y="352"/>
                  </a:cubicBezTo>
                  <a:cubicBezTo>
                    <a:pt x="302" y="351"/>
                    <a:pt x="304" y="350"/>
                    <a:pt x="302" y="350"/>
                  </a:cubicBezTo>
                  <a:cubicBezTo>
                    <a:pt x="302" y="350"/>
                    <a:pt x="303" y="351"/>
                    <a:pt x="301" y="352"/>
                  </a:cubicBezTo>
                  <a:cubicBezTo>
                    <a:pt x="302" y="351"/>
                    <a:pt x="302" y="351"/>
                    <a:pt x="301" y="350"/>
                  </a:cubicBezTo>
                  <a:cubicBezTo>
                    <a:pt x="301" y="350"/>
                    <a:pt x="301" y="351"/>
                    <a:pt x="300" y="351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0" y="350"/>
                    <a:pt x="301" y="350"/>
                    <a:pt x="301" y="349"/>
                  </a:cubicBezTo>
                  <a:cubicBezTo>
                    <a:pt x="301" y="349"/>
                    <a:pt x="301" y="349"/>
                    <a:pt x="301" y="348"/>
                  </a:cubicBezTo>
                  <a:cubicBezTo>
                    <a:pt x="302" y="348"/>
                    <a:pt x="301" y="348"/>
                    <a:pt x="301" y="347"/>
                  </a:cubicBezTo>
                  <a:cubicBezTo>
                    <a:pt x="300" y="348"/>
                    <a:pt x="300" y="349"/>
                    <a:pt x="299" y="349"/>
                  </a:cubicBezTo>
                  <a:cubicBezTo>
                    <a:pt x="299" y="350"/>
                    <a:pt x="299" y="351"/>
                    <a:pt x="298" y="351"/>
                  </a:cubicBezTo>
                  <a:cubicBezTo>
                    <a:pt x="298" y="351"/>
                    <a:pt x="298" y="351"/>
                    <a:pt x="298" y="352"/>
                  </a:cubicBezTo>
                  <a:cubicBezTo>
                    <a:pt x="298" y="353"/>
                    <a:pt x="297" y="353"/>
                    <a:pt x="296" y="353"/>
                  </a:cubicBezTo>
                  <a:cubicBezTo>
                    <a:pt x="297" y="354"/>
                    <a:pt x="298" y="352"/>
                    <a:pt x="299" y="354"/>
                  </a:cubicBezTo>
                  <a:cubicBezTo>
                    <a:pt x="295" y="353"/>
                    <a:pt x="297" y="357"/>
                    <a:pt x="295" y="358"/>
                  </a:cubicBezTo>
                  <a:cubicBezTo>
                    <a:pt x="296" y="358"/>
                    <a:pt x="296" y="358"/>
                    <a:pt x="296" y="358"/>
                  </a:cubicBezTo>
                  <a:cubicBezTo>
                    <a:pt x="297" y="358"/>
                    <a:pt x="298" y="358"/>
                    <a:pt x="298" y="359"/>
                  </a:cubicBezTo>
                  <a:cubicBezTo>
                    <a:pt x="298" y="359"/>
                    <a:pt x="297" y="359"/>
                    <a:pt x="298" y="360"/>
                  </a:cubicBezTo>
                  <a:cubicBezTo>
                    <a:pt x="298" y="360"/>
                    <a:pt x="299" y="360"/>
                    <a:pt x="300" y="360"/>
                  </a:cubicBezTo>
                  <a:cubicBezTo>
                    <a:pt x="298" y="360"/>
                    <a:pt x="300" y="358"/>
                    <a:pt x="298" y="357"/>
                  </a:cubicBezTo>
                  <a:cubicBezTo>
                    <a:pt x="299" y="357"/>
                    <a:pt x="300" y="354"/>
                    <a:pt x="301" y="356"/>
                  </a:cubicBezTo>
                  <a:cubicBezTo>
                    <a:pt x="300" y="356"/>
                    <a:pt x="299" y="358"/>
                    <a:pt x="300" y="357"/>
                  </a:cubicBezTo>
                  <a:cubicBezTo>
                    <a:pt x="300" y="356"/>
                    <a:pt x="301" y="357"/>
                    <a:pt x="301" y="356"/>
                  </a:cubicBezTo>
                  <a:cubicBezTo>
                    <a:pt x="301" y="356"/>
                    <a:pt x="302" y="354"/>
                    <a:pt x="302" y="355"/>
                  </a:cubicBezTo>
                  <a:cubicBezTo>
                    <a:pt x="302" y="354"/>
                    <a:pt x="303" y="353"/>
                    <a:pt x="302" y="354"/>
                  </a:cubicBezTo>
                  <a:cubicBezTo>
                    <a:pt x="302" y="354"/>
                    <a:pt x="302" y="354"/>
                    <a:pt x="301" y="354"/>
                  </a:cubicBezTo>
                  <a:cubicBezTo>
                    <a:pt x="301" y="353"/>
                    <a:pt x="299" y="353"/>
                    <a:pt x="300" y="352"/>
                  </a:cubicBezTo>
                  <a:cubicBezTo>
                    <a:pt x="301" y="353"/>
                    <a:pt x="302" y="352"/>
                    <a:pt x="303" y="352"/>
                  </a:cubicBezTo>
                  <a:cubicBezTo>
                    <a:pt x="303" y="352"/>
                    <a:pt x="303" y="353"/>
                    <a:pt x="303" y="353"/>
                  </a:cubicBezTo>
                  <a:cubicBezTo>
                    <a:pt x="304" y="353"/>
                    <a:pt x="304" y="353"/>
                    <a:pt x="304" y="353"/>
                  </a:cubicBezTo>
                  <a:cubicBezTo>
                    <a:pt x="304" y="352"/>
                    <a:pt x="305" y="353"/>
                    <a:pt x="306" y="352"/>
                  </a:cubicBezTo>
                  <a:cubicBezTo>
                    <a:pt x="305" y="352"/>
                    <a:pt x="304" y="352"/>
                    <a:pt x="304" y="352"/>
                  </a:cubicBezTo>
                  <a:close/>
                  <a:moveTo>
                    <a:pt x="291" y="361"/>
                  </a:moveTo>
                  <a:cubicBezTo>
                    <a:pt x="290" y="360"/>
                    <a:pt x="290" y="360"/>
                    <a:pt x="290" y="360"/>
                  </a:cubicBezTo>
                  <a:cubicBezTo>
                    <a:pt x="290" y="359"/>
                    <a:pt x="290" y="359"/>
                    <a:pt x="291" y="359"/>
                  </a:cubicBezTo>
                  <a:cubicBezTo>
                    <a:pt x="291" y="358"/>
                    <a:pt x="290" y="358"/>
                    <a:pt x="290" y="358"/>
                  </a:cubicBezTo>
                  <a:cubicBezTo>
                    <a:pt x="290" y="358"/>
                    <a:pt x="289" y="359"/>
                    <a:pt x="288" y="360"/>
                  </a:cubicBezTo>
                  <a:cubicBezTo>
                    <a:pt x="288" y="360"/>
                    <a:pt x="289" y="361"/>
                    <a:pt x="289" y="362"/>
                  </a:cubicBezTo>
                  <a:cubicBezTo>
                    <a:pt x="288" y="362"/>
                    <a:pt x="287" y="362"/>
                    <a:pt x="287" y="361"/>
                  </a:cubicBezTo>
                  <a:cubicBezTo>
                    <a:pt x="287" y="362"/>
                    <a:pt x="286" y="364"/>
                    <a:pt x="286" y="363"/>
                  </a:cubicBezTo>
                  <a:cubicBezTo>
                    <a:pt x="287" y="363"/>
                    <a:pt x="286" y="362"/>
                    <a:pt x="287" y="362"/>
                  </a:cubicBezTo>
                  <a:cubicBezTo>
                    <a:pt x="288" y="362"/>
                    <a:pt x="288" y="363"/>
                    <a:pt x="288" y="363"/>
                  </a:cubicBezTo>
                  <a:cubicBezTo>
                    <a:pt x="289" y="363"/>
                    <a:pt x="289" y="361"/>
                    <a:pt x="291" y="361"/>
                  </a:cubicBezTo>
                  <a:close/>
                  <a:moveTo>
                    <a:pt x="327" y="320"/>
                  </a:moveTo>
                  <a:cubicBezTo>
                    <a:pt x="328" y="320"/>
                    <a:pt x="329" y="319"/>
                    <a:pt x="328" y="319"/>
                  </a:cubicBezTo>
                  <a:cubicBezTo>
                    <a:pt x="328" y="319"/>
                    <a:pt x="327" y="319"/>
                    <a:pt x="327" y="320"/>
                  </a:cubicBezTo>
                  <a:close/>
                  <a:moveTo>
                    <a:pt x="328" y="313"/>
                  </a:moveTo>
                  <a:cubicBezTo>
                    <a:pt x="328" y="314"/>
                    <a:pt x="327" y="314"/>
                    <a:pt x="328" y="314"/>
                  </a:cubicBezTo>
                  <a:cubicBezTo>
                    <a:pt x="328" y="314"/>
                    <a:pt x="329" y="313"/>
                    <a:pt x="328" y="313"/>
                  </a:cubicBezTo>
                  <a:close/>
                  <a:moveTo>
                    <a:pt x="329" y="309"/>
                  </a:moveTo>
                  <a:cubicBezTo>
                    <a:pt x="329" y="309"/>
                    <a:pt x="328" y="309"/>
                    <a:pt x="328" y="308"/>
                  </a:cubicBezTo>
                  <a:cubicBezTo>
                    <a:pt x="327" y="308"/>
                    <a:pt x="327" y="308"/>
                    <a:pt x="327" y="308"/>
                  </a:cubicBezTo>
                  <a:cubicBezTo>
                    <a:pt x="327" y="309"/>
                    <a:pt x="328" y="309"/>
                    <a:pt x="328" y="310"/>
                  </a:cubicBezTo>
                  <a:cubicBezTo>
                    <a:pt x="328" y="309"/>
                    <a:pt x="329" y="310"/>
                    <a:pt x="329" y="309"/>
                  </a:cubicBezTo>
                  <a:close/>
                  <a:moveTo>
                    <a:pt x="329" y="327"/>
                  </a:moveTo>
                  <a:cubicBezTo>
                    <a:pt x="329" y="328"/>
                    <a:pt x="329" y="327"/>
                    <a:pt x="330" y="328"/>
                  </a:cubicBezTo>
                  <a:cubicBezTo>
                    <a:pt x="330" y="326"/>
                    <a:pt x="329" y="327"/>
                    <a:pt x="329" y="327"/>
                  </a:cubicBezTo>
                  <a:close/>
                  <a:moveTo>
                    <a:pt x="323" y="323"/>
                  </a:moveTo>
                  <a:cubicBezTo>
                    <a:pt x="324" y="323"/>
                    <a:pt x="324" y="322"/>
                    <a:pt x="324" y="322"/>
                  </a:cubicBezTo>
                  <a:cubicBezTo>
                    <a:pt x="324" y="322"/>
                    <a:pt x="323" y="321"/>
                    <a:pt x="323" y="321"/>
                  </a:cubicBezTo>
                  <a:lnTo>
                    <a:pt x="323" y="323"/>
                  </a:lnTo>
                  <a:close/>
                  <a:moveTo>
                    <a:pt x="324" y="318"/>
                  </a:moveTo>
                  <a:cubicBezTo>
                    <a:pt x="323" y="318"/>
                    <a:pt x="322" y="318"/>
                    <a:pt x="323" y="318"/>
                  </a:cubicBezTo>
                  <a:cubicBezTo>
                    <a:pt x="323" y="318"/>
                    <a:pt x="324" y="319"/>
                    <a:pt x="324" y="318"/>
                  </a:cubicBezTo>
                  <a:close/>
                  <a:moveTo>
                    <a:pt x="324" y="320"/>
                  </a:moveTo>
                  <a:cubicBezTo>
                    <a:pt x="324" y="320"/>
                    <a:pt x="324" y="320"/>
                    <a:pt x="325" y="320"/>
                  </a:cubicBezTo>
                  <a:cubicBezTo>
                    <a:pt x="325" y="319"/>
                    <a:pt x="324" y="319"/>
                    <a:pt x="324" y="320"/>
                  </a:cubicBezTo>
                  <a:close/>
                  <a:moveTo>
                    <a:pt x="326" y="312"/>
                  </a:moveTo>
                  <a:cubicBezTo>
                    <a:pt x="326" y="312"/>
                    <a:pt x="326" y="312"/>
                    <a:pt x="326" y="313"/>
                  </a:cubicBezTo>
                  <a:cubicBezTo>
                    <a:pt x="327" y="313"/>
                    <a:pt x="327" y="312"/>
                    <a:pt x="326" y="312"/>
                  </a:cubicBezTo>
                  <a:close/>
                  <a:moveTo>
                    <a:pt x="338" y="301"/>
                  </a:moveTo>
                  <a:cubicBezTo>
                    <a:pt x="338" y="302"/>
                    <a:pt x="337" y="301"/>
                    <a:pt x="338" y="302"/>
                  </a:cubicBezTo>
                  <a:cubicBezTo>
                    <a:pt x="339" y="302"/>
                    <a:pt x="339" y="301"/>
                    <a:pt x="338" y="301"/>
                  </a:cubicBezTo>
                  <a:close/>
                  <a:moveTo>
                    <a:pt x="339" y="306"/>
                  </a:moveTo>
                  <a:cubicBezTo>
                    <a:pt x="339" y="307"/>
                    <a:pt x="339" y="307"/>
                    <a:pt x="340" y="307"/>
                  </a:cubicBezTo>
                  <a:cubicBezTo>
                    <a:pt x="340" y="307"/>
                    <a:pt x="340" y="306"/>
                    <a:pt x="339" y="306"/>
                  </a:cubicBezTo>
                  <a:close/>
                  <a:moveTo>
                    <a:pt x="306" y="350"/>
                  </a:moveTo>
                  <a:cubicBezTo>
                    <a:pt x="306" y="350"/>
                    <a:pt x="306" y="350"/>
                    <a:pt x="307" y="350"/>
                  </a:cubicBezTo>
                  <a:cubicBezTo>
                    <a:pt x="307" y="350"/>
                    <a:pt x="307" y="349"/>
                    <a:pt x="307" y="349"/>
                  </a:cubicBezTo>
                  <a:cubicBezTo>
                    <a:pt x="308" y="349"/>
                    <a:pt x="308" y="350"/>
                    <a:pt x="309" y="350"/>
                  </a:cubicBezTo>
                  <a:cubicBezTo>
                    <a:pt x="309" y="349"/>
                    <a:pt x="309" y="349"/>
                    <a:pt x="309" y="349"/>
                  </a:cubicBezTo>
                  <a:cubicBezTo>
                    <a:pt x="307" y="348"/>
                    <a:pt x="306" y="349"/>
                    <a:pt x="306" y="350"/>
                  </a:cubicBezTo>
                  <a:close/>
                  <a:moveTo>
                    <a:pt x="336" y="295"/>
                  </a:moveTo>
                  <a:cubicBezTo>
                    <a:pt x="336" y="294"/>
                    <a:pt x="336" y="294"/>
                    <a:pt x="336" y="293"/>
                  </a:cubicBezTo>
                  <a:cubicBezTo>
                    <a:pt x="335" y="293"/>
                    <a:pt x="335" y="292"/>
                    <a:pt x="334" y="292"/>
                  </a:cubicBezTo>
                  <a:cubicBezTo>
                    <a:pt x="334" y="293"/>
                    <a:pt x="335" y="293"/>
                    <a:pt x="334" y="294"/>
                  </a:cubicBezTo>
                  <a:cubicBezTo>
                    <a:pt x="334" y="295"/>
                    <a:pt x="335" y="295"/>
                    <a:pt x="336" y="295"/>
                  </a:cubicBezTo>
                  <a:close/>
                  <a:moveTo>
                    <a:pt x="53" y="333"/>
                  </a:moveTo>
                  <a:cubicBezTo>
                    <a:pt x="53" y="333"/>
                    <a:pt x="54" y="333"/>
                    <a:pt x="54" y="333"/>
                  </a:cubicBezTo>
                  <a:cubicBezTo>
                    <a:pt x="54" y="332"/>
                    <a:pt x="53" y="332"/>
                    <a:pt x="53" y="333"/>
                  </a:cubicBezTo>
                  <a:close/>
                  <a:moveTo>
                    <a:pt x="335" y="297"/>
                  </a:moveTo>
                  <a:cubicBezTo>
                    <a:pt x="336" y="297"/>
                    <a:pt x="336" y="297"/>
                    <a:pt x="336" y="296"/>
                  </a:cubicBezTo>
                  <a:cubicBezTo>
                    <a:pt x="335" y="296"/>
                    <a:pt x="335" y="297"/>
                    <a:pt x="335" y="297"/>
                  </a:cubicBezTo>
                  <a:close/>
                  <a:moveTo>
                    <a:pt x="341" y="310"/>
                  </a:moveTo>
                  <a:cubicBezTo>
                    <a:pt x="341" y="310"/>
                    <a:pt x="341" y="311"/>
                    <a:pt x="342" y="311"/>
                  </a:cubicBezTo>
                  <a:cubicBezTo>
                    <a:pt x="342" y="311"/>
                    <a:pt x="342" y="310"/>
                    <a:pt x="341" y="310"/>
                  </a:cubicBezTo>
                  <a:close/>
                  <a:moveTo>
                    <a:pt x="312" y="342"/>
                  </a:moveTo>
                  <a:cubicBezTo>
                    <a:pt x="312" y="341"/>
                    <a:pt x="310" y="342"/>
                    <a:pt x="310" y="343"/>
                  </a:cubicBezTo>
                  <a:cubicBezTo>
                    <a:pt x="311" y="343"/>
                    <a:pt x="312" y="343"/>
                    <a:pt x="312" y="342"/>
                  </a:cubicBezTo>
                  <a:close/>
                  <a:moveTo>
                    <a:pt x="311" y="347"/>
                  </a:moveTo>
                  <a:cubicBezTo>
                    <a:pt x="312" y="347"/>
                    <a:pt x="313" y="347"/>
                    <a:pt x="313" y="346"/>
                  </a:cubicBezTo>
                  <a:cubicBezTo>
                    <a:pt x="312" y="346"/>
                    <a:pt x="311" y="346"/>
                    <a:pt x="311" y="347"/>
                  </a:cubicBezTo>
                  <a:close/>
                  <a:moveTo>
                    <a:pt x="314" y="348"/>
                  </a:moveTo>
                  <a:cubicBezTo>
                    <a:pt x="314" y="349"/>
                    <a:pt x="313" y="349"/>
                    <a:pt x="314" y="350"/>
                  </a:cubicBezTo>
                  <a:cubicBezTo>
                    <a:pt x="314" y="349"/>
                    <a:pt x="315" y="349"/>
                    <a:pt x="314" y="348"/>
                  </a:cubicBezTo>
                  <a:close/>
                  <a:moveTo>
                    <a:pt x="310" y="341"/>
                  </a:moveTo>
                  <a:cubicBezTo>
                    <a:pt x="309" y="341"/>
                    <a:pt x="309" y="341"/>
                    <a:pt x="309" y="342"/>
                  </a:cubicBezTo>
                  <a:cubicBezTo>
                    <a:pt x="310" y="342"/>
                    <a:pt x="310" y="341"/>
                    <a:pt x="310" y="341"/>
                  </a:cubicBezTo>
                  <a:close/>
                  <a:moveTo>
                    <a:pt x="315" y="346"/>
                  </a:moveTo>
                  <a:cubicBezTo>
                    <a:pt x="314" y="346"/>
                    <a:pt x="314" y="346"/>
                    <a:pt x="314" y="346"/>
                  </a:cubicBezTo>
                  <a:cubicBezTo>
                    <a:pt x="314" y="347"/>
                    <a:pt x="314" y="347"/>
                    <a:pt x="314" y="347"/>
                  </a:cubicBezTo>
                  <a:cubicBezTo>
                    <a:pt x="315" y="347"/>
                    <a:pt x="315" y="346"/>
                    <a:pt x="315" y="346"/>
                  </a:cubicBezTo>
                  <a:close/>
                  <a:moveTo>
                    <a:pt x="307" y="341"/>
                  </a:moveTo>
                  <a:cubicBezTo>
                    <a:pt x="308" y="342"/>
                    <a:pt x="308" y="341"/>
                    <a:pt x="308" y="341"/>
                  </a:cubicBezTo>
                  <a:cubicBezTo>
                    <a:pt x="307" y="343"/>
                    <a:pt x="307" y="343"/>
                    <a:pt x="307" y="345"/>
                  </a:cubicBezTo>
                  <a:cubicBezTo>
                    <a:pt x="307" y="345"/>
                    <a:pt x="308" y="346"/>
                    <a:pt x="308" y="346"/>
                  </a:cubicBezTo>
                  <a:cubicBezTo>
                    <a:pt x="309" y="344"/>
                    <a:pt x="309" y="342"/>
                    <a:pt x="308" y="340"/>
                  </a:cubicBezTo>
                  <a:cubicBezTo>
                    <a:pt x="308" y="340"/>
                    <a:pt x="307" y="340"/>
                    <a:pt x="307" y="341"/>
                  </a:cubicBezTo>
                  <a:close/>
                  <a:moveTo>
                    <a:pt x="316" y="330"/>
                  </a:moveTo>
                  <a:cubicBezTo>
                    <a:pt x="315" y="329"/>
                    <a:pt x="316" y="328"/>
                    <a:pt x="317" y="327"/>
                  </a:cubicBezTo>
                  <a:cubicBezTo>
                    <a:pt x="316" y="328"/>
                    <a:pt x="316" y="328"/>
                    <a:pt x="315" y="329"/>
                  </a:cubicBezTo>
                  <a:cubicBezTo>
                    <a:pt x="316" y="330"/>
                    <a:pt x="316" y="331"/>
                    <a:pt x="315" y="331"/>
                  </a:cubicBezTo>
                  <a:cubicBezTo>
                    <a:pt x="316" y="332"/>
                    <a:pt x="316" y="330"/>
                    <a:pt x="316" y="330"/>
                  </a:cubicBezTo>
                  <a:close/>
                  <a:moveTo>
                    <a:pt x="321" y="334"/>
                  </a:moveTo>
                  <a:cubicBezTo>
                    <a:pt x="321" y="333"/>
                    <a:pt x="320" y="333"/>
                    <a:pt x="319" y="333"/>
                  </a:cubicBezTo>
                  <a:cubicBezTo>
                    <a:pt x="319" y="333"/>
                    <a:pt x="319" y="334"/>
                    <a:pt x="319" y="334"/>
                  </a:cubicBezTo>
                  <a:cubicBezTo>
                    <a:pt x="320" y="334"/>
                    <a:pt x="320" y="334"/>
                    <a:pt x="321" y="334"/>
                  </a:cubicBezTo>
                  <a:close/>
                  <a:moveTo>
                    <a:pt x="315" y="332"/>
                  </a:moveTo>
                  <a:cubicBezTo>
                    <a:pt x="315" y="332"/>
                    <a:pt x="315" y="332"/>
                    <a:pt x="315" y="332"/>
                  </a:cubicBezTo>
                  <a:cubicBezTo>
                    <a:pt x="315" y="332"/>
                    <a:pt x="315" y="332"/>
                    <a:pt x="314" y="332"/>
                  </a:cubicBezTo>
                  <a:cubicBezTo>
                    <a:pt x="314" y="332"/>
                    <a:pt x="313" y="333"/>
                    <a:pt x="313" y="333"/>
                  </a:cubicBezTo>
                  <a:cubicBezTo>
                    <a:pt x="314" y="332"/>
                    <a:pt x="314" y="334"/>
                    <a:pt x="314" y="334"/>
                  </a:cubicBezTo>
                  <a:cubicBezTo>
                    <a:pt x="313" y="334"/>
                    <a:pt x="312" y="334"/>
                    <a:pt x="311" y="335"/>
                  </a:cubicBezTo>
                  <a:cubicBezTo>
                    <a:pt x="312" y="335"/>
                    <a:pt x="312" y="335"/>
                    <a:pt x="312" y="335"/>
                  </a:cubicBezTo>
                  <a:cubicBezTo>
                    <a:pt x="313" y="335"/>
                    <a:pt x="313" y="334"/>
                    <a:pt x="314" y="334"/>
                  </a:cubicBezTo>
                  <a:cubicBezTo>
                    <a:pt x="314" y="335"/>
                    <a:pt x="313" y="335"/>
                    <a:pt x="314" y="335"/>
                  </a:cubicBezTo>
                  <a:cubicBezTo>
                    <a:pt x="314" y="335"/>
                    <a:pt x="314" y="336"/>
                    <a:pt x="315" y="336"/>
                  </a:cubicBezTo>
                  <a:cubicBezTo>
                    <a:pt x="314" y="335"/>
                    <a:pt x="315" y="335"/>
                    <a:pt x="315" y="334"/>
                  </a:cubicBezTo>
                  <a:cubicBezTo>
                    <a:pt x="314" y="335"/>
                    <a:pt x="314" y="332"/>
                    <a:pt x="315" y="332"/>
                  </a:cubicBezTo>
                  <a:close/>
                  <a:moveTo>
                    <a:pt x="320" y="327"/>
                  </a:moveTo>
                  <a:cubicBezTo>
                    <a:pt x="320" y="327"/>
                    <a:pt x="320" y="327"/>
                    <a:pt x="320" y="327"/>
                  </a:cubicBezTo>
                  <a:cubicBezTo>
                    <a:pt x="319" y="327"/>
                    <a:pt x="318" y="329"/>
                    <a:pt x="319" y="329"/>
                  </a:cubicBezTo>
                  <a:cubicBezTo>
                    <a:pt x="319" y="328"/>
                    <a:pt x="320" y="328"/>
                    <a:pt x="320" y="327"/>
                  </a:cubicBezTo>
                  <a:close/>
                  <a:moveTo>
                    <a:pt x="320" y="342"/>
                  </a:moveTo>
                  <a:cubicBezTo>
                    <a:pt x="320" y="343"/>
                    <a:pt x="321" y="343"/>
                    <a:pt x="321" y="342"/>
                  </a:cubicBezTo>
                  <a:lnTo>
                    <a:pt x="320" y="342"/>
                  </a:lnTo>
                  <a:close/>
                  <a:moveTo>
                    <a:pt x="322" y="320"/>
                  </a:moveTo>
                  <a:cubicBezTo>
                    <a:pt x="322" y="321"/>
                    <a:pt x="321" y="320"/>
                    <a:pt x="321" y="321"/>
                  </a:cubicBezTo>
                  <a:cubicBezTo>
                    <a:pt x="322" y="321"/>
                    <a:pt x="321" y="322"/>
                    <a:pt x="322" y="322"/>
                  </a:cubicBezTo>
                  <a:cubicBezTo>
                    <a:pt x="322" y="320"/>
                    <a:pt x="323" y="320"/>
                    <a:pt x="322" y="320"/>
                  </a:cubicBezTo>
                  <a:close/>
                  <a:moveTo>
                    <a:pt x="317" y="333"/>
                  </a:moveTo>
                  <a:cubicBezTo>
                    <a:pt x="317" y="333"/>
                    <a:pt x="316" y="334"/>
                    <a:pt x="316" y="335"/>
                  </a:cubicBezTo>
                  <a:cubicBezTo>
                    <a:pt x="317" y="335"/>
                    <a:pt x="318" y="334"/>
                    <a:pt x="318" y="333"/>
                  </a:cubicBezTo>
                  <a:cubicBezTo>
                    <a:pt x="318" y="333"/>
                    <a:pt x="318" y="333"/>
                    <a:pt x="317" y="333"/>
                  </a:cubicBezTo>
                  <a:close/>
                  <a:moveTo>
                    <a:pt x="332" y="295"/>
                  </a:moveTo>
                  <a:cubicBezTo>
                    <a:pt x="332" y="295"/>
                    <a:pt x="332" y="296"/>
                    <a:pt x="332" y="296"/>
                  </a:cubicBezTo>
                  <a:cubicBezTo>
                    <a:pt x="332" y="296"/>
                    <a:pt x="332" y="296"/>
                    <a:pt x="332" y="296"/>
                  </a:cubicBezTo>
                  <a:cubicBezTo>
                    <a:pt x="332" y="295"/>
                    <a:pt x="334" y="295"/>
                    <a:pt x="334" y="294"/>
                  </a:cubicBezTo>
                  <a:cubicBezTo>
                    <a:pt x="333" y="294"/>
                    <a:pt x="333" y="295"/>
                    <a:pt x="332" y="295"/>
                  </a:cubicBezTo>
                  <a:close/>
                  <a:moveTo>
                    <a:pt x="64" y="326"/>
                  </a:moveTo>
                  <a:cubicBezTo>
                    <a:pt x="65" y="328"/>
                    <a:pt x="64" y="329"/>
                    <a:pt x="64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30"/>
                    <a:pt x="65" y="327"/>
                    <a:pt x="64" y="326"/>
                  </a:cubicBezTo>
                  <a:close/>
                  <a:moveTo>
                    <a:pt x="64" y="338"/>
                  </a:moveTo>
                  <a:cubicBezTo>
                    <a:pt x="63" y="338"/>
                    <a:pt x="63" y="339"/>
                    <a:pt x="64" y="339"/>
                  </a:cubicBezTo>
                  <a:cubicBezTo>
                    <a:pt x="64" y="338"/>
                    <a:pt x="64" y="338"/>
                    <a:pt x="64" y="338"/>
                  </a:cubicBezTo>
                  <a:close/>
                  <a:moveTo>
                    <a:pt x="65" y="325"/>
                  </a:moveTo>
                  <a:cubicBezTo>
                    <a:pt x="65" y="325"/>
                    <a:pt x="65" y="325"/>
                    <a:pt x="65" y="325"/>
                  </a:cubicBezTo>
                  <a:cubicBezTo>
                    <a:pt x="64" y="326"/>
                    <a:pt x="65" y="327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6" y="326"/>
                    <a:pt x="65" y="326"/>
                    <a:pt x="65" y="325"/>
                  </a:cubicBezTo>
                  <a:close/>
                  <a:moveTo>
                    <a:pt x="62" y="334"/>
                  </a:moveTo>
                  <a:cubicBezTo>
                    <a:pt x="61" y="333"/>
                    <a:pt x="61" y="335"/>
                    <a:pt x="60" y="336"/>
                  </a:cubicBezTo>
                  <a:cubicBezTo>
                    <a:pt x="61" y="337"/>
                    <a:pt x="62" y="335"/>
                    <a:pt x="61" y="336"/>
                  </a:cubicBezTo>
                  <a:cubicBezTo>
                    <a:pt x="62" y="336"/>
                    <a:pt x="63" y="336"/>
                    <a:pt x="63" y="335"/>
                  </a:cubicBezTo>
                  <a:cubicBezTo>
                    <a:pt x="62" y="335"/>
                    <a:pt x="61" y="334"/>
                    <a:pt x="62" y="334"/>
                  </a:cubicBezTo>
                  <a:close/>
                  <a:moveTo>
                    <a:pt x="63" y="321"/>
                  </a:moveTo>
                  <a:cubicBezTo>
                    <a:pt x="62" y="321"/>
                    <a:pt x="62" y="320"/>
                    <a:pt x="62" y="320"/>
                  </a:cubicBezTo>
                  <a:cubicBezTo>
                    <a:pt x="62" y="320"/>
                    <a:pt x="61" y="320"/>
                    <a:pt x="61" y="320"/>
                  </a:cubicBezTo>
                  <a:cubicBezTo>
                    <a:pt x="62" y="320"/>
                    <a:pt x="62" y="321"/>
                    <a:pt x="63" y="321"/>
                  </a:cubicBezTo>
                  <a:cubicBezTo>
                    <a:pt x="63" y="321"/>
                    <a:pt x="63" y="321"/>
                    <a:pt x="63" y="321"/>
                  </a:cubicBezTo>
                  <a:close/>
                  <a:moveTo>
                    <a:pt x="61" y="322"/>
                  </a:moveTo>
                  <a:cubicBezTo>
                    <a:pt x="62" y="322"/>
                    <a:pt x="62" y="323"/>
                    <a:pt x="62" y="323"/>
                  </a:cubicBezTo>
                  <a:cubicBezTo>
                    <a:pt x="62" y="322"/>
                    <a:pt x="63" y="323"/>
                    <a:pt x="62" y="322"/>
                  </a:cubicBezTo>
                  <a:cubicBezTo>
                    <a:pt x="62" y="322"/>
                    <a:pt x="62" y="322"/>
                    <a:pt x="61" y="322"/>
                  </a:cubicBezTo>
                  <a:close/>
                  <a:moveTo>
                    <a:pt x="64" y="343"/>
                  </a:moveTo>
                  <a:cubicBezTo>
                    <a:pt x="64" y="344"/>
                    <a:pt x="63" y="344"/>
                    <a:pt x="63" y="344"/>
                  </a:cubicBezTo>
                  <a:cubicBezTo>
                    <a:pt x="65" y="345"/>
                    <a:pt x="65" y="343"/>
                    <a:pt x="64" y="343"/>
                  </a:cubicBezTo>
                  <a:close/>
                  <a:moveTo>
                    <a:pt x="63" y="332"/>
                  </a:moveTo>
                  <a:cubicBezTo>
                    <a:pt x="63" y="333"/>
                    <a:pt x="64" y="333"/>
                    <a:pt x="64" y="334"/>
                  </a:cubicBezTo>
                  <a:cubicBezTo>
                    <a:pt x="65" y="334"/>
                    <a:pt x="65" y="333"/>
                    <a:pt x="66" y="333"/>
                  </a:cubicBezTo>
                  <a:cubicBezTo>
                    <a:pt x="65" y="333"/>
                    <a:pt x="64" y="332"/>
                    <a:pt x="63" y="332"/>
                  </a:cubicBezTo>
                  <a:close/>
                  <a:moveTo>
                    <a:pt x="66" y="341"/>
                  </a:moveTo>
                  <a:cubicBezTo>
                    <a:pt x="66" y="342"/>
                    <a:pt x="66" y="342"/>
                    <a:pt x="66" y="343"/>
                  </a:cubicBezTo>
                  <a:cubicBezTo>
                    <a:pt x="66" y="342"/>
                    <a:pt x="67" y="342"/>
                    <a:pt x="67" y="342"/>
                  </a:cubicBezTo>
                  <a:cubicBezTo>
                    <a:pt x="66" y="342"/>
                    <a:pt x="66" y="341"/>
                    <a:pt x="66" y="341"/>
                  </a:cubicBezTo>
                  <a:close/>
                  <a:moveTo>
                    <a:pt x="68" y="334"/>
                  </a:moveTo>
                  <a:cubicBezTo>
                    <a:pt x="67" y="334"/>
                    <a:pt x="68" y="334"/>
                    <a:pt x="67" y="334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5"/>
                    <a:pt x="67" y="335"/>
                    <a:pt x="67" y="335"/>
                  </a:cubicBezTo>
                  <a:cubicBezTo>
                    <a:pt x="67" y="334"/>
                    <a:pt x="68" y="335"/>
                    <a:pt x="68" y="334"/>
                  </a:cubicBezTo>
                  <a:close/>
                  <a:moveTo>
                    <a:pt x="68" y="344"/>
                  </a:moveTo>
                  <a:cubicBezTo>
                    <a:pt x="69" y="343"/>
                    <a:pt x="70" y="342"/>
                    <a:pt x="70" y="342"/>
                  </a:cubicBezTo>
                  <a:cubicBezTo>
                    <a:pt x="69" y="342"/>
                    <a:pt x="68" y="342"/>
                    <a:pt x="68" y="344"/>
                  </a:cubicBezTo>
                  <a:close/>
                  <a:moveTo>
                    <a:pt x="69" y="335"/>
                  </a:moveTo>
                  <a:cubicBezTo>
                    <a:pt x="68" y="335"/>
                    <a:pt x="66" y="337"/>
                    <a:pt x="67" y="337"/>
                  </a:cubicBezTo>
                  <a:cubicBezTo>
                    <a:pt x="68" y="337"/>
                    <a:pt x="69" y="336"/>
                    <a:pt x="69" y="335"/>
                  </a:cubicBezTo>
                  <a:close/>
                  <a:moveTo>
                    <a:pt x="68" y="332"/>
                  </a:moveTo>
                  <a:cubicBezTo>
                    <a:pt x="67" y="332"/>
                    <a:pt x="66" y="333"/>
                    <a:pt x="67" y="333"/>
                  </a:cubicBezTo>
                  <a:cubicBezTo>
                    <a:pt x="67" y="333"/>
                    <a:pt x="68" y="333"/>
                    <a:pt x="68" y="332"/>
                  </a:cubicBezTo>
                  <a:close/>
                  <a:moveTo>
                    <a:pt x="67" y="329"/>
                  </a:moveTo>
                  <a:cubicBezTo>
                    <a:pt x="67" y="329"/>
                    <a:pt x="66" y="329"/>
                    <a:pt x="66" y="329"/>
                  </a:cubicBezTo>
                  <a:cubicBezTo>
                    <a:pt x="67" y="329"/>
                    <a:pt x="67" y="329"/>
                    <a:pt x="68" y="329"/>
                  </a:cubicBezTo>
                  <a:cubicBezTo>
                    <a:pt x="68" y="329"/>
                    <a:pt x="68" y="329"/>
                    <a:pt x="67" y="329"/>
                  </a:cubicBezTo>
                  <a:close/>
                  <a:moveTo>
                    <a:pt x="57" y="317"/>
                  </a:moveTo>
                  <a:cubicBezTo>
                    <a:pt x="57" y="317"/>
                    <a:pt x="57" y="317"/>
                    <a:pt x="57" y="317"/>
                  </a:cubicBezTo>
                  <a:cubicBezTo>
                    <a:pt x="56" y="317"/>
                    <a:pt x="56" y="318"/>
                    <a:pt x="56" y="318"/>
                  </a:cubicBezTo>
                  <a:cubicBezTo>
                    <a:pt x="56" y="318"/>
                    <a:pt x="56" y="318"/>
                    <a:pt x="56" y="319"/>
                  </a:cubicBezTo>
                  <a:cubicBezTo>
                    <a:pt x="58" y="318"/>
                    <a:pt x="57" y="319"/>
                    <a:pt x="58" y="320"/>
                  </a:cubicBezTo>
                  <a:cubicBezTo>
                    <a:pt x="60" y="319"/>
                    <a:pt x="57" y="318"/>
                    <a:pt x="58" y="316"/>
                  </a:cubicBezTo>
                  <a:cubicBezTo>
                    <a:pt x="57" y="316"/>
                    <a:pt x="57" y="315"/>
                    <a:pt x="56" y="315"/>
                  </a:cubicBezTo>
                  <a:cubicBezTo>
                    <a:pt x="56" y="315"/>
                    <a:pt x="56" y="316"/>
                    <a:pt x="55" y="317"/>
                  </a:cubicBezTo>
                  <a:cubicBezTo>
                    <a:pt x="56" y="317"/>
                    <a:pt x="57" y="316"/>
                    <a:pt x="57" y="317"/>
                  </a:cubicBezTo>
                  <a:close/>
                  <a:moveTo>
                    <a:pt x="55" y="327"/>
                  </a:moveTo>
                  <a:cubicBezTo>
                    <a:pt x="56" y="327"/>
                    <a:pt x="57" y="328"/>
                    <a:pt x="57" y="326"/>
                  </a:cubicBezTo>
                  <a:cubicBezTo>
                    <a:pt x="56" y="327"/>
                    <a:pt x="55" y="326"/>
                    <a:pt x="55" y="327"/>
                  </a:cubicBezTo>
                  <a:close/>
                  <a:moveTo>
                    <a:pt x="58" y="328"/>
                  </a:moveTo>
                  <a:cubicBezTo>
                    <a:pt x="58" y="327"/>
                    <a:pt x="58" y="327"/>
                    <a:pt x="58" y="327"/>
                  </a:cubicBezTo>
                  <a:cubicBezTo>
                    <a:pt x="57" y="327"/>
                    <a:pt x="57" y="328"/>
                    <a:pt x="57" y="328"/>
                  </a:cubicBezTo>
                  <a:cubicBezTo>
                    <a:pt x="57" y="328"/>
                    <a:pt x="57" y="328"/>
                    <a:pt x="58" y="328"/>
                  </a:cubicBezTo>
                  <a:close/>
                  <a:moveTo>
                    <a:pt x="61" y="317"/>
                  </a:moveTo>
                  <a:cubicBezTo>
                    <a:pt x="60" y="318"/>
                    <a:pt x="59" y="319"/>
                    <a:pt x="59" y="320"/>
                  </a:cubicBezTo>
                  <a:cubicBezTo>
                    <a:pt x="59" y="320"/>
                    <a:pt x="59" y="321"/>
                    <a:pt x="58" y="321"/>
                  </a:cubicBezTo>
                  <a:cubicBezTo>
                    <a:pt x="58" y="321"/>
                    <a:pt x="58" y="321"/>
                    <a:pt x="57" y="321"/>
                  </a:cubicBezTo>
                  <a:cubicBezTo>
                    <a:pt x="58" y="322"/>
                    <a:pt x="60" y="322"/>
                    <a:pt x="59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58" y="321"/>
                    <a:pt x="60" y="321"/>
                  </a:cubicBezTo>
                  <a:cubicBezTo>
                    <a:pt x="60" y="321"/>
                    <a:pt x="60" y="322"/>
                    <a:pt x="61" y="322"/>
                  </a:cubicBezTo>
                  <a:cubicBezTo>
                    <a:pt x="61" y="321"/>
                    <a:pt x="60" y="321"/>
                    <a:pt x="61" y="320"/>
                  </a:cubicBezTo>
                  <a:cubicBezTo>
                    <a:pt x="60" y="321"/>
                    <a:pt x="60" y="320"/>
                    <a:pt x="60" y="320"/>
                  </a:cubicBezTo>
                  <a:cubicBezTo>
                    <a:pt x="61" y="319"/>
                    <a:pt x="60" y="319"/>
                    <a:pt x="61" y="317"/>
                  </a:cubicBezTo>
                  <a:cubicBezTo>
                    <a:pt x="61" y="317"/>
                    <a:pt x="61" y="317"/>
                    <a:pt x="61" y="317"/>
                  </a:cubicBezTo>
                  <a:close/>
                  <a:moveTo>
                    <a:pt x="55" y="324"/>
                  </a:moveTo>
                  <a:cubicBezTo>
                    <a:pt x="56" y="325"/>
                    <a:pt x="57" y="326"/>
                    <a:pt x="57" y="326"/>
                  </a:cubicBezTo>
                  <a:cubicBezTo>
                    <a:pt x="57" y="326"/>
                    <a:pt x="57" y="326"/>
                    <a:pt x="57" y="326"/>
                  </a:cubicBezTo>
                  <a:cubicBezTo>
                    <a:pt x="57" y="326"/>
                    <a:pt x="58" y="326"/>
                    <a:pt x="58" y="325"/>
                  </a:cubicBezTo>
                  <a:cubicBezTo>
                    <a:pt x="57" y="326"/>
                    <a:pt x="57" y="324"/>
                    <a:pt x="55" y="324"/>
                  </a:cubicBezTo>
                  <a:close/>
                  <a:moveTo>
                    <a:pt x="53" y="321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4" y="323"/>
                    <a:pt x="55" y="323"/>
                    <a:pt x="55" y="322"/>
                  </a:cubicBezTo>
                  <a:cubicBezTo>
                    <a:pt x="54" y="321"/>
                    <a:pt x="53" y="322"/>
                    <a:pt x="53" y="321"/>
                  </a:cubicBezTo>
                  <a:close/>
                  <a:moveTo>
                    <a:pt x="55" y="320"/>
                  </a:moveTo>
                  <a:cubicBezTo>
                    <a:pt x="54" y="320"/>
                    <a:pt x="54" y="320"/>
                    <a:pt x="54" y="320"/>
                  </a:cubicBezTo>
                  <a:cubicBezTo>
                    <a:pt x="54" y="320"/>
                    <a:pt x="54" y="321"/>
                    <a:pt x="54" y="320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4" y="321"/>
                    <a:pt x="54" y="321"/>
                    <a:pt x="54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1"/>
                    <a:pt x="55" y="321"/>
                    <a:pt x="55" y="321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20"/>
                    <a:pt x="55" y="320"/>
                    <a:pt x="55" y="320"/>
                  </a:cubicBezTo>
                  <a:close/>
                  <a:moveTo>
                    <a:pt x="57" y="322"/>
                  </a:moveTo>
                  <a:cubicBezTo>
                    <a:pt x="58" y="323"/>
                    <a:pt x="58" y="323"/>
                    <a:pt x="58" y="323"/>
                  </a:cubicBezTo>
                  <a:cubicBezTo>
                    <a:pt x="58" y="323"/>
                    <a:pt x="58" y="322"/>
                    <a:pt x="58" y="322"/>
                  </a:cubicBezTo>
                  <a:cubicBezTo>
                    <a:pt x="58" y="322"/>
                    <a:pt x="57" y="322"/>
                    <a:pt x="57" y="322"/>
                  </a:cubicBezTo>
                  <a:close/>
                  <a:moveTo>
                    <a:pt x="58" y="314"/>
                  </a:moveTo>
                  <a:cubicBezTo>
                    <a:pt x="58" y="314"/>
                    <a:pt x="58" y="314"/>
                    <a:pt x="59" y="31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58" y="313"/>
                    <a:pt x="58" y="313"/>
                    <a:pt x="57" y="313"/>
                  </a:cubicBezTo>
                  <a:cubicBezTo>
                    <a:pt x="57" y="313"/>
                    <a:pt x="57" y="313"/>
                    <a:pt x="57" y="313"/>
                  </a:cubicBezTo>
                  <a:cubicBezTo>
                    <a:pt x="57" y="313"/>
                    <a:pt x="56" y="313"/>
                    <a:pt x="56" y="312"/>
                  </a:cubicBezTo>
                  <a:cubicBezTo>
                    <a:pt x="56" y="313"/>
                    <a:pt x="56" y="313"/>
                    <a:pt x="55" y="314"/>
                  </a:cubicBezTo>
                  <a:cubicBezTo>
                    <a:pt x="56" y="314"/>
                    <a:pt x="56" y="315"/>
                    <a:pt x="56" y="315"/>
                  </a:cubicBezTo>
                  <a:cubicBezTo>
                    <a:pt x="57" y="314"/>
                    <a:pt x="58" y="314"/>
                    <a:pt x="58" y="314"/>
                  </a:cubicBezTo>
                  <a:close/>
                  <a:moveTo>
                    <a:pt x="61" y="329"/>
                  </a:moveTo>
                  <a:cubicBezTo>
                    <a:pt x="61" y="328"/>
                    <a:pt x="60" y="327"/>
                    <a:pt x="59" y="328"/>
                  </a:cubicBezTo>
                  <a:cubicBezTo>
                    <a:pt x="60" y="329"/>
                    <a:pt x="60" y="329"/>
                    <a:pt x="61" y="329"/>
                  </a:cubicBezTo>
                  <a:close/>
                  <a:moveTo>
                    <a:pt x="59" y="337"/>
                  </a:moveTo>
                  <a:cubicBezTo>
                    <a:pt x="59" y="337"/>
                    <a:pt x="58" y="337"/>
                    <a:pt x="59" y="338"/>
                  </a:cubicBezTo>
                  <a:cubicBezTo>
                    <a:pt x="59" y="338"/>
                    <a:pt x="59" y="338"/>
                    <a:pt x="60" y="338"/>
                  </a:cubicBezTo>
                  <a:cubicBezTo>
                    <a:pt x="60" y="338"/>
                    <a:pt x="60" y="337"/>
                    <a:pt x="59" y="337"/>
                  </a:cubicBezTo>
                  <a:close/>
                  <a:moveTo>
                    <a:pt x="60" y="330"/>
                  </a:moveTo>
                  <a:cubicBezTo>
                    <a:pt x="60" y="330"/>
                    <a:pt x="60" y="330"/>
                    <a:pt x="60" y="329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30"/>
                    <a:pt x="59" y="330"/>
                    <a:pt x="59" y="331"/>
                  </a:cubicBezTo>
                  <a:cubicBezTo>
                    <a:pt x="59" y="330"/>
                    <a:pt x="61" y="331"/>
                    <a:pt x="60" y="330"/>
                  </a:cubicBezTo>
                  <a:close/>
                  <a:moveTo>
                    <a:pt x="70" y="336"/>
                  </a:moveTo>
                  <a:cubicBezTo>
                    <a:pt x="70" y="337"/>
                    <a:pt x="69" y="337"/>
                    <a:pt x="69" y="338"/>
                  </a:cubicBezTo>
                  <a:cubicBezTo>
                    <a:pt x="70" y="338"/>
                    <a:pt x="71" y="337"/>
                    <a:pt x="70" y="336"/>
                  </a:cubicBezTo>
                  <a:close/>
                  <a:moveTo>
                    <a:pt x="60" y="327"/>
                  </a:moveTo>
                  <a:cubicBezTo>
                    <a:pt x="60" y="326"/>
                    <a:pt x="60" y="326"/>
                    <a:pt x="60" y="326"/>
                  </a:cubicBezTo>
                  <a:cubicBezTo>
                    <a:pt x="60" y="326"/>
                    <a:pt x="60" y="326"/>
                    <a:pt x="59" y="326"/>
                  </a:cubicBezTo>
                  <a:cubicBezTo>
                    <a:pt x="59" y="327"/>
                    <a:pt x="60" y="327"/>
                    <a:pt x="60" y="327"/>
                  </a:cubicBezTo>
                  <a:close/>
                  <a:moveTo>
                    <a:pt x="241" y="391"/>
                  </a:moveTo>
                  <a:cubicBezTo>
                    <a:pt x="242" y="391"/>
                    <a:pt x="243" y="390"/>
                    <a:pt x="243" y="389"/>
                  </a:cubicBezTo>
                  <a:cubicBezTo>
                    <a:pt x="242" y="390"/>
                    <a:pt x="242" y="390"/>
                    <a:pt x="241" y="391"/>
                  </a:cubicBezTo>
                  <a:close/>
                  <a:moveTo>
                    <a:pt x="227" y="394"/>
                  </a:moveTo>
                  <a:cubicBezTo>
                    <a:pt x="227" y="393"/>
                    <a:pt x="228" y="393"/>
                    <a:pt x="228" y="393"/>
                  </a:cubicBezTo>
                  <a:cubicBezTo>
                    <a:pt x="227" y="392"/>
                    <a:pt x="226" y="394"/>
                    <a:pt x="227" y="394"/>
                  </a:cubicBezTo>
                  <a:close/>
                  <a:moveTo>
                    <a:pt x="69" y="344"/>
                  </a:moveTo>
                  <a:cubicBezTo>
                    <a:pt x="70" y="344"/>
                    <a:pt x="71" y="344"/>
                    <a:pt x="71" y="343"/>
                  </a:cubicBezTo>
                  <a:cubicBezTo>
                    <a:pt x="70" y="343"/>
                    <a:pt x="70" y="344"/>
                    <a:pt x="69" y="344"/>
                  </a:cubicBezTo>
                  <a:close/>
                  <a:moveTo>
                    <a:pt x="250" y="388"/>
                  </a:moveTo>
                  <a:cubicBezTo>
                    <a:pt x="251" y="388"/>
                    <a:pt x="251" y="387"/>
                    <a:pt x="252" y="386"/>
                  </a:cubicBezTo>
                  <a:cubicBezTo>
                    <a:pt x="251" y="386"/>
                    <a:pt x="251" y="385"/>
                    <a:pt x="250" y="385"/>
                  </a:cubicBezTo>
                  <a:cubicBezTo>
                    <a:pt x="250" y="386"/>
                    <a:pt x="249" y="387"/>
                    <a:pt x="250" y="388"/>
                  </a:cubicBezTo>
                  <a:close/>
                  <a:moveTo>
                    <a:pt x="236" y="390"/>
                  </a:moveTo>
                  <a:cubicBezTo>
                    <a:pt x="237" y="390"/>
                    <a:pt x="236" y="389"/>
                    <a:pt x="237" y="388"/>
                  </a:cubicBezTo>
                  <a:cubicBezTo>
                    <a:pt x="236" y="388"/>
                    <a:pt x="236" y="388"/>
                    <a:pt x="236" y="389"/>
                  </a:cubicBezTo>
                  <a:cubicBezTo>
                    <a:pt x="235" y="389"/>
                    <a:pt x="235" y="390"/>
                    <a:pt x="236" y="390"/>
                  </a:cubicBezTo>
                  <a:close/>
                  <a:moveTo>
                    <a:pt x="232" y="390"/>
                  </a:moveTo>
                  <a:cubicBezTo>
                    <a:pt x="232" y="390"/>
                    <a:pt x="233" y="390"/>
                    <a:pt x="233" y="390"/>
                  </a:cubicBezTo>
                  <a:cubicBezTo>
                    <a:pt x="233" y="389"/>
                    <a:pt x="233" y="389"/>
                    <a:pt x="234" y="389"/>
                  </a:cubicBezTo>
                  <a:cubicBezTo>
                    <a:pt x="234" y="389"/>
                    <a:pt x="234" y="389"/>
                    <a:pt x="234" y="389"/>
                  </a:cubicBezTo>
                  <a:cubicBezTo>
                    <a:pt x="233" y="389"/>
                    <a:pt x="233" y="389"/>
                    <a:pt x="232" y="390"/>
                  </a:cubicBezTo>
                  <a:close/>
                  <a:moveTo>
                    <a:pt x="235" y="392"/>
                  </a:moveTo>
                  <a:cubicBezTo>
                    <a:pt x="235" y="391"/>
                    <a:pt x="235" y="390"/>
                    <a:pt x="235" y="390"/>
                  </a:cubicBezTo>
                  <a:cubicBezTo>
                    <a:pt x="235" y="390"/>
                    <a:pt x="234" y="390"/>
                    <a:pt x="234" y="391"/>
                  </a:cubicBezTo>
                  <a:cubicBezTo>
                    <a:pt x="234" y="391"/>
                    <a:pt x="234" y="392"/>
                    <a:pt x="235" y="392"/>
                  </a:cubicBezTo>
                  <a:close/>
                  <a:moveTo>
                    <a:pt x="234" y="395"/>
                  </a:moveTo>
                  <a:cubicBezTo>
                    <a:pt x="234" y="394"/>
                    <a:pt x="235" y="394"/>
                    <a:pt x="235" y="394"/>
                  </a:cubicBezTo>
                  <a:cubicBezTo>
                    <a:pt x="234" y="393"/>
                    <a:pt x="234" y="394"/>
                    <a:pt x="234" y="395"/>
                  </a:cubicBezTo>
                  <a:close/>
                  <a:moveTo>
                    <a:pt x="238" y="392"/>
                  </a:moveTo>
                  <a:cubicBezTo>
                    <a:pt x="238" y="393"/>
                    <a:pt x="237" y="394"/>
                    <a:pt x="238" y="394"/>
                  </a:cubicBezTo>
                  <a:cubicBezTo>
                    <a:pt x="239" y="393"/>
                    <a:pt x="238" y="392"/>
                    <a:pt x="238" y="392"/>
                  </a:cubicBezTo>
                  <a:close/>
                  <a:moveTo>
                    <a:pt x="238" y="390"/>
                  </a:moveTo>
                  <a:cubicBezTo>
                    <a:pt x="239" y="391"/>
                    <a:pt x="239" y="390"/>
                    <a:pt x="239" y="389"/>
                  </a:cubicBezTo>
                  <a:cubicBezTo>
                    <a:pt x="239" y="389"/>
                    <a:pt x="239" y="389"/>
                    <a:pt x="239" y="389"/>
                  </a:cubicBezTo>
                  <a:cubicBezTo>
                    <a:pt x="239" y="389"/>
                    <a:pt x="238" y="390"/>
                    <a:pt x="238" y="390"/>
                  </a:cubicBezTo>
                  <a:close/>
                  <a:moveTo>
                    <a:pt x="249" y="388"/>
                  </a:moveTo>
                  <a:cubicBezTo>
                    <a:pt x="249" y="387"/>
                    <a:pt x="248" y="387"/>
                    <a:pt x="248" y="386"/>
                  </a:cubicBezTo>
                  <a:cubicBezTo>
                    <a:pt x="248" y="386"/>
                    <a:pt x="248" y="386"/>
                    <a:pt x="249" y="385"/>
                  </a:cubicBezTo>
                  <a:cubicBezTo>
                    <a:pt x="249" y="386"/>
                    <a:pt x="248" y="387"/>
                    <a:pt x="249" y="387"/>
                  </a:cubicBezTo>
                  <a:cubicBezTo>
                    <a:pt x="250" y="386"/>
                    <a:pt x="250" y="385"/>
                    <a:pt x="250" y="385"/>
                  </a:cubicBezTo>
                  <a:cubicBezTo>
                    <a:pt x="252" y="385"/>
                    <a:pt x="252" y="386"/>
                    <a:pt x="253" y="387"/>
                  </a:cubicBezTo>
                  <a:cubicBezTo>
                    <a:pt x="253" y="385"/>
                    <a:pt x="254" y="385"/>
                    <a:pt x="254" y="384"/>
                  </a:cubicBezTo>
                  <a:cubicBezTo>
                    <a:pt x="255" y="385"/>
                    <a:pt x="254" y="386"/>
                    <a:pt x="254" y="386"/>
                  </a:cubicBezTo>
                  <a:cubicBezTo>
                    <a:pt x="255" y="386"/>
                    <a:pt x="256" y="384"/>
                    <a:pt x="256" y="383"/>
                  </a:cubicBezTo>
                  <a:cubicBezTo>
                    <a:pt x="256" y="384"/>
                    <a:pt x="255" y="384"/>
                    <a:pt x="255" y="383"/>
                  </a:cubicBezTo>
                  <a:cubicBezTo>
                    <a:pt x="257" y="383"/>
                    <a:pt x="255" y="382"/>
                    <a:pt x="256" y="381"/>
                  </a:cubicBezTo>
                  <a:cubicBezTo>
                    <a:pt x="256" y="381"/>
                    <a:pt x="256" y="381"/>
                    <a:pt x="255" y="381"/>
                  </a:cubicBezTo>
                  <a:cubicBezTo>
                    <a:pt x="254" y="381"/>
                    <a:pt x="254" y="382"/>
                    <a:pt x="253" y="382"/>
                  </a:cubicBezTo>
                  <a:cubicBezTo>
                    <a:pt x="253" y="382"/>
                    <a:pt x="253" y="383"/>
                    <a:pt x="252" y="383"/>
                  </a:cubicBezTo>
                  <a:cubicBezTo>
                    <a:pt x="252" y="383"/>
                    <a:pt x="252" y="383"/>
                    <a:pt x="252" y="382"/>
                  </a:cubicBezTo>
                  <a:cubicBezTo>
                    <a:pt x="252" y="383"/>
                    <a:pt x="251" y="383"/>
                    <a:pt x="251" y="383"/>
                  </a:cubicBezTo>
                  <a:cubicBezTo>
                    <a:pt x="251" y="383"/>
                    <a:pt x="251" y="383"/>
                    <a:pt x="252" y="383"/>
                  </a:cubicBezTo>
                  <a:cubicBezTo>
                    <a:pt x="252" y="384"/>
                    <a:pt x="252" y="384"/>
                    <a:pt x="252" y="384"/>
                  </a:cubicBezTo>
                  <a:cubicBezTo>
                    <a:pt x="251" y="384"/>
                    <a:pt x="250" y="384"/>
                    <a:pt x="250" y="383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4"/>
                    <a:pt x="249" y="384"/>
                    <a:pt x="249" y="384"/>
                  </a:cubicBezTo>
                  <a:cubicBezTo>
                    <a:pt x="249" y="385"/>
                    <a:pt x="248" y="385"/>
                    <a:pt x="247" y="387"/>
                  </a:cubicBezTo>
                  <a:cubicBezTo>
                    <a:pt x="248" y="387"/>
                    <a:pt x="248" y="387"/>
                    <a:pt x="249" y="388"/>
                  </a:cubicBezTo>
                  <a:close/>
                  <a:moveTo>
                    <a:pt x="244" y="388"/>
                  </a:moveTo>
                  <a:cubicBezTo>
                    <a:pt x="244" y="389"/>
                    <a:pt x="243" y="390"/>
                    <a:pt x="244" y="390"/>
                  </a:cubicBezTo>
                  <a:cubicBezTo>
                    <a:pt x="244" y="389"/>
                    <a:pt x="246" y="389"/>
                    <a:pt x="245" y="387"/>
                  </a:cubicBezTo>
                  <a:cubicBezTo>
                    <a:pt x="245" y="388"/>
                    <a:pt x="244" y="388"/>
                    <a:pt x="244" y="388"/>
                  </a:cubicBezTo>
                  <a:close/>
                  <a:moveTo>
                    <a:pt x="245" y="385"/>
                  </a:moveTo>
                  <a:cubicBezTo>
                    <a:pt x="245" y="386"/>
                    <a:pt x="244" y="386"/>
                    <a:pt x="244" y="387"/>
                  </a:cubicBezTo>
                  <a:cubicBezTo>
                    <a:pt x="245" y="387"/>
                    <a:pt x="245" y="386"/>
                    <a:pt x="246" y="386"/>
                  </a:cubicBezTo>
                  <a:cubicBezTo>
                    <a:pt x="246" y="386"/>
                    <a:pt x="246" y="385"/>
                    <a:pt x="245" y="385"/>
                  </a:cubicBezTo>
                  <a:close/>
                  <a:moveTo>
                    <a:pt x="239" y="388"/>
                  </a:moveTo>
                  <a:cubicBezTo>
                    <a:pt x="239" y="388"/>
                    <a:pt x="241" y="388"/>
                    <a:pt x="241" y="387"/>
                  </a:cubicBezTo>
                  <a:cubicBezTo>
                    <a:pt x="240" y="387"/>
                    <a:pt x="240" y="387"/>
                    <a:pt x="239" y="387"/>
                  </a:cubicBezTo>
                  <a:cubicBezTo>
                    <a:pt x="239" y="388"/>
                    <a:pt x="239" y="388"/>
                    <a:pt x="239" y="388"/>
                  </a:cubicBezTo>
                  <a:close/>
                  <a:moveTo>
                    <a:pt x="245" y="393"/>
                  </a:moveTo>
                  <a:cubicBezTo>
                    <a:pt x="244" y="393"/>
                    <a:pt x="244" y="393"/>
                    <a:pt x="243" y="393"/>
                  </a:cubicBezTo>
                  <a:cubicBezTo>
                    <a:pt x="243" y="395"/>
                    <a:pt x="241" y="394"/>
                    <a:pt x="241" y="395"/>
                  </a:cubicBezTo>
                  <a:cubicBezTo>
                    <a:pt x="242" y="396"/>
                    <a:pt x="243" y="394"/>
                    <a:pt x="245" y="394"/>
                  </a:cubicBezTo>
                  <a:cubicBezTo>
                    <a:pt x="244" y="394"/>
                    <a:pt x="245" y="394"/>
                    <a:pt x="245" y="393"/>
                  </a:cubicBezTo>
                  <a:close/>
                  <a:moveTo>
                    <a:pt x="243" y="386"/>
                  </a:moveTo>
                  <a:cubicBezTo>
                    <a:pt x="242" y="386"/>
                    <a:pt x="242" y="386"/>
                    <a:pt x="241" y="387"/>
                  </a:cubicBezTo>
                  <a:cubicBezTo>
                    <a:pt x="241" y="387"/>
                    <a:pt x="241" y="387"/>
                    <a:pt x="241" y="387"/>
                  </a:cubicBezTo>
                  <a:cubicBezTo>
                    <a:pt x="242" y="387"/>
                    <a:pt x="242" y="387"/>
                    <a:pt x="243" y="387"/>
                  </a:cubicBezTo>
                  <a:cubicBezTo>
                    <a:pt x="243" y="387"/>
                    <a:pt x="243" y="386"/>
                    <a:pt x="243" y="386"/>
                  </a:cubicBezTo>
                  <a:close/>
                  <a:moveTo>
                    <a:pt x="77" y="353"/>
                  </a:moveTo>
                  <a:cubicBezTo>
                    <a:pt x="77" y="353"/>
                    <a:pt x="78" y="353"/>
                    <a:pt x="78" y="352"/>
                  </a:cubicBezTo>
                  <a:cubicBezTo>
                    <a:pt x="77" y="352"/>
                    <a:pt x="77" y="353"/>
                    <a:pt x="77" y="353"/>
                  </a:cubicBezTo>
                  <a:close/>
                  <a:moveTo>
                    <a:pt x="75" y="344"/>
                  </a:moveTo>
                  <a:cubicBezTo>
                    <a:pt x="75" y="345"/>
                    <a:pt x="75" y="345"/>
                    <a:pt x="76" y="345"/>
                  </a:cubicBezTo>
                  <a:cubicBezTo>
                    <a:pt x="76" y="345"/>
                    <a:pt x="76" y="345"/>
                    <a:pt x="76" y="344"/>
                  </a:cubicBezTo>
                  <a:cubicBezTo>
                    <a:pt x="76" y="344"/>
                    <a:pt x="76" y="344"/>
                    <a:pt x="75" y="344"/>
                  </a:cubicBezTo>
                  <a:close/>
                  <a:moveTo>
                    <a:pt x="78" y="343"/>
                  </a:moveTo>
                  <a:cubicBezTo>
                    <a:pt x="78" y="342"/>
                    <a:pt x="78" y="342"/>
                    <a:pt x="77" y="342"/>
                  </a:cubicBezTo>
                  <a:cubicBezTo>
                    <a:pt x="77" y="342"/>
                    <a:pt x="77" y="342"/>
                    <a:pt x="77" y="343"/>
                  </a:cubicBezTo>
                  <a:cubicBezTo>
                    <a:pt x="78" y="343"/>
                    <a:pt x="78" y="343"/>
                    <a:pt x="78" y="343"/>
                  </a:cubicBezTo>
                  <a:close/>
                  <a:moveTo>
                    <a:pt x="78" y="349"/>
                  </a:moveTo>
                  <a:cubicBezTo>
                    <a:pt x="79" y="349"/>
                    <a:pt x="79" y="348"/>
                    <a:pt x="79" y="348"/>
                  </a:cubicBezTo>
                  <a:cubicBezTo>
                    <a:pt x="78" y="348"/>
                    <a:pt x="78" y="348"/>
                    <a:pt x="78" y="348"/>
                  </a:cubicBezTo>
                  <a:cubicBezTo>
                    <a:pt x="78" y="348"/>
                    <a:pt x="78" y="349"/>
                    <a:pt x="78" y="349"/>
                  </a:cubicBezTo>
                  <a:close/>
                  <a:moveTo>
                    <a:pt x="70" y="334"/>
                  </a:moveTo>
                  <a:cubicBezTo>
                    <a:pt x="70" y="334"/>
                    <a:pt x="71" y="334"/>
                    <a:pt x="71" y="334"/>
                  </a:cubicBezTo>
                  <a:cubicBezTo>
                    <a:pt x="71" y="333"/>
                    <a:pt x="71" y="333"/>
                    <a:pt x="70" y="333"/>
                  </a:cubicBezTo>
                  <a:cubicBezTo>
                    <a:pt x="70" y="333"/>
                    <a:pt x="70" y="334"/>
                    <a:pt x="70" y="334"/>
                  </a:cubicBezTo>
                  <a:close/>
                  <a:moveTo>
                    <a:pt x="75" y="340"/>
                  </a:moveTo>
                  <a:cubicBezTo>
                    <a:pt x="75" y="340"/>
                    <a:pt x="76" y="340"/>
                    <a:pt x="76" y="340"/>
                  </a:cubicBezTo>
                  <a:cubicBezTo>
                    <a:pt x="76" y="340"/>
                    <a:pt x="75" y="339"/>
                    <a:pt x="75" y="339"/>
                  </a:cubicBezTo>
                  <a:cubicBezTo>
                    <a:pt x="75" y="340"/>
                    <a:pt x="75" y="340"/>
                    <a:pt x="74" y="340"/>
                  </a:cubicBezTo>
                  <a:cubicBezTo>
                    <a:pt x="74" y="341"/>
                    <a:pt x="74" y="341"/>
                    <a:pt x="75" y="342"/>
                  </a:cubicBezTo>
                  <a:cubicBezTo>
                    <a:pt x="75" y="341"/>
                    <a:pt x="74" y="340"/>
                    <a:pt x="75" y="340"/>
                  </a:cubicBezTo>
                  <a:close/>
                  <a:moveTo>
                    <a:pt x="200" y="395"/>
                  </a:moveTo>
                  <a:cubicBezTo>
                    <a:pt x="201" y="396"/>
                    <a:pt x="201" y="395"/>
                    <a:pt x="201" y="395"/>
                  </a:cubicBezTo>
                  <a:cubicBezTo>
                    <a:pt x="201" y="395"/>
                    <a:pt x="201" y="395"/>
                    <a:pt x="201" y="395"/>
                  </a:cubicBezTo>
                  <a:cubicBezTo>
                    <a:pt x="200" y="395"/>
                    <a:pt x="200" y="395"/>
                    <a:pt x="200" y="395"/>
                  </a:cubicBezTo>
                  <a:close/>
                  <a:moveTo>
                    <a:pt x="88" y="355"/>
                  </a:moveTo>
                  <a:cubicBezTo>
                    <a:pt x="89" y="355"/>
                    <a:pt x="88" y="356"/>
                    <a:pt x="89" y="356"/>
                  </a:cubicBezTo>
                  <a:cubicBezTo>
                    <a:pt x="89" y="356"/>
                    <a:pt x="89" y="355"/>
                    <a:pt x="88" y="355"/>
                  </a:cubicBezTo>
                  <a:close/>
                  <a:moveTo>
                    <a:pt x="49" y="293"/>
                  </a:moveTo>
                  <a:cubicBezTo>
                    <a:pt x="50" y="293"/>
                    <a:pt x="50" y="293"/>
                    <a:pt x="50" y="293"/>
                  </a:cubicBezTo>
                  <a:cubicBezTo>
                    <a:pt x="50" y="293"/>
                    <a:pt x="50" y="293"/>
                    <a:pt x="50" y="292"/>
                  </a:cubicBezTo>
                  <a:cubicBezTo>
                    <a:pt x="50" y="293"/>
                    <a:pt x="50" y="293"/>
                    <a:pt x="49" y="293"/>
                  </a:cubicBezTo>
                  <a:close/>
                  <a:moveTo>
                    <a:pt x="79" y="344"/>
                  </a:move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5"/>
                    <a:pt x="78" y="345"/>
                  </a:cubicBezTo>
                  <a:cubicBezTo>
                    <a:pt x="79" y="345"/>
                    <a:pt x="79" y="345"/>
                    <a:pt x="79" y="345"/>
                  </a:cubicBezTo>
                  <a:lnTo>
                    <a:pt x="79" y="344"/>
                  </a:lnTo>
                  <a:close/>
                  <a:moveTo>
                    <a:pt x="87" y="359"/>
                  </a:moveTo>
                  <a:cubicBezTo>
                    <a:pt x="88" y="359"/>
                    <a:pt x="88" y="358"/>
                    <a:pt x="88" y="357"/>
                  </a:cubicBezTo>
                  <a:cubicBezTo>
                    <a:pt x="88" y="357"/>
                    <a:pt x="88" y="357"/>
                    <a:pt x="87" y="357"/>
                  </a:cubicBezTo>
                  <a:cubicBezTo>
                    <a:pt x="87" y="358"/>
                    <a:pt x="87" y="358"/>
                    <a:pt x="87" y="359"/>
                  </a:cubicBezTo>
                  <a:close/>
                  <a:moveTo>
                    <a:pt x="83" y="349"/>
                  </a:moveTo>
                  <a:cubicBezTo>
                    <a:pt x="83" y="349"/>
                    <a:pt x="83" y="349"/>
                    <a:pt x="83" y="348"/>
                  </a:cubicBezTo>
                  <a:cubicBezTo>
                    <a:pt x="83" y="348"/>
                    <a:pt x="83" y="348"/>
                    <a:pt x="83" y="348"/>
                  </a:cubicBezTo>
                  <a:cubicBezTo>
                    <a:pt x="82" y="348"/>
                    <a:pt x="82" y="349"/>
                    <a:pt x="83" y="349"/>
                  </a:cubicBezTo>
                  <a:close/>
                  <a:moveTo>
                    <a:pt x="79" y="345"/>
                  </a:moveTo>
                  <a:cubicBezTo>
                    <a:pt x="79" y="346"/>
                    <a:pt x="78" y="346"/>
                    <a:pt x="78" y="346"/>
                  </a:cubicBezTo>
                  <a:cubicBezTo>
                    <a:pt x="79" y="346"/>
                    <a:pt x="80" y="346"/>
                    <a:pt x="80" y="345"/>
                  </a:cubicBezTo>
                  <a:lnTo>
                    <a:pt x="79" y="345"/>
                  </a:lnTo>
                  <a:close/>
                </a:path>
              </a:pathLst>
            </a:custGeom>
            <a:solidFill>
              <a:srgbClr val="595959">
                <a:alpha val="30196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595959"/>
                </a:solidFill>
                <a:latin typeface="Calibri" pitchFamily="34" charset="0"/>
              </a:endParaRPr>
            </a:p>
          </p:txBody>
        </p:sp>
        <p:sp>
          <p:nvSpPr>
            <p:cNvPr id="81" name="TextBox 47"/>
            <p:cNvSpPr txBox="1"/>
            <p:nvPr/>
          </p:nvSpPr>
          <p:spPr>
            <a:xfrm>
              <a:off x="6832937" y="2587230"/>
              <a:ext cx="910156" cy="611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0">
                  <a:solidFill>
                    <a:schemeClr val="accent1"/>
                  </a:solidFill>
                  <a:latin typeface="方正特雅宋_GBK" panose="02000000000000000000" pitchFamily="2" charset="-122"/>
                  <a:ea typeface="方正特雅宋_GBK" panose="02000000000000000000" pitchFamily="2" charset="-122"/>
                  <a:cs typeface="+mn-ea"/>
                </a:defRPr>
              </a:lvl1pPr>
            </a:lstStyle>
            <a:p>
              <a:pPr algn="ctr">
                <a:lnSpc>
                  <a:spcPts val="4000"/>
                </a:lnSpc>
              </a:pPr>
              <a:r>
                <a:rPr lang="zh-CN" altLang="en-US" sz="4400" spc="3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  <a:endParaRPr lang="zh-CN" altLang="en-US" sz="44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29076" y="395567"/>
            <a:ext cx="1799745" cy="1372244"/>
            <a:chOff x="329076" y="395567"/>
            <a:chExt cx="1799745" cy="1372244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076" y="395567"/>
              <a:ext cx="1799745" cy="1372244"/>
            </a:xfrm>
            <a:prstGeom prst="rect">
              <a:avLst/>
            </a:prstGeom>
          </p:spPr>
        </p:pic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860" y="684926"/>
              <a:ext cx="461115" cy="3746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8383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4" grpId="0"/>
      <p:bldP spid="75" grpId="0"/>
      <p:bldP spid="7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8211615" y="1117724"/>
            <a:ext cx="4511677" cy="4511678"/>
            <a:chOff x="8211615" y="1117724"/>
            <a:chExt cx="4511677" cy="4511678"/>
          </a:xfrm>
        </p:grpSpPr>
        <p:grpSp>
          <p:nvGrpSpPr>
            <p:cNvPr id="3" name="组合 2"/>
            <p:cNvGrpSpPr/>
            <p:nvPr/>
          </p:nvGrpSpPr>
          <p:grpSpPr>
            <a:xfrm>
              <a:off x="8211615" y="1117724"/>
              <a:ext cx="4511677" cy="4511678"/>
              <a:chOff x="2356711" y="1990677"/>
              <a:chExt cx="1401408" cy="1401408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2356711" y="1990677"/>
                <a:ext cx="1401408" cy="1401408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2436078" y="2068434"/>
                <a:ext cx="1245894" cy="1245894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3491590" y="2137325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3013306" y="2043193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2536755" y="2182235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2449340" y="2889124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2704652" y="3282397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3304542" y="3239063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686959" y="2911983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椭圆 91"/>
            <p:cNvSpPr/>
            <p:nvPr/>
          </p:nvSpPr>
          <p:spPr>
            <a:xfrm>
              <a:off x="8802294" y="1663434"/>
              <a:ext cx="3389706" cy="338970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77475" y="2153233"/>
              <a:ext cx="2861350" cy="2116345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1131454" y="1037273"/>
            <a:ext cx="1401408" cy="1401408"/>
            <a:chOff x="1131454" y="1037273"/>
            <a:chExt cx="1401408" cy="1401408"/>
          </a:xfrm>
        </p:grpSpPr>
        <p:sp>
          <p:nvSpPr>
            <p:cNvPr id="94" name="椭圆 93"/>
            <p:cNvSpPr/>
            <p:nvPr/>
          </p:nvSpPr>
          <p:spPr>
            <a:xfrm>
              <a:off x="1131454" y="1037273"/>
              <a:ext cx="1401408" cy="1401408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1205388" y="1117724"/>
              <a:ext cx="1245894" cy="1245894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2260900" y="1186615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782616" y="1092483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06065" y="1231525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1218650" y="1938414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1473962" y="2331687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2073852" y="2288353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TextBox 47"/>
            <p:cNvSpPr txBox="1"/>
            <p:nvPr/>
          </p:nvSpPr>
          <p:spPr>
            <a:xfrm>
              <a:off x="1410402" y="1521750"/>
              <a:ext cx="910156" cy="641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0">
                  <a:solidFill>
                    <a:schemeClr val="accent1"/>
                  </a:solidFill>
                  <a:latin typeface="方正特雅宋_GBK" panose="02000000000000000000" pitchFamily="2" charset="-122"/>
                  <a:ea typeface="方正特雅宋_GBK" panose="02000000000000000000" pitchFamily="2" charset="-122"/>
                  <a:cs typeface="+mn-ea"/>
                </a:defRPr>
              </a:lvl1pPr>
            </a:lstStyle>
            <a:p>
              <a:pPr algn="ctr">
                <a:lnSpc>
                  <a:spcPts val="4000"/>
                </a:lnSpc>
              </a:pPr>
              <a:r>
                <a:rPr lang="zh-CN" altLang="en-US" sz="5400" spc="3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  <a:endParaRPr lang="zh-CN" altLang="en-US" sz="54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9" name="文本占位符 3"/>
          <p:cNvSpPr txBox="1">
            <a:spLocks/>
          </p:cNvSpPr>
          <p:nvPr/>
        </p:nvSpPr>
        <p:spPr>
          <a:xfrm>
            <a:off x="2614638" y="2115663"/>
            <a:ext cx="4583795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存在的主要问题及原因</a:t>
            </a:r>
          </a:p>
        </p:txBody>
      </p:sp>
      <p:sp>
        <p:nvSpPr>
          <p:cNvPr id="80" name="TextBox 13"/>
          <p:cNvSpPr txBox="1"/>
          <p:nvPr/>
        </p:nvSpPr>
        <p:spPr>
          <a:xfrm>
            <a:off x="4312976" y="2722301"/>
            <a:ext cx="2749471" cy="2151150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171450" indent="-171450">
              <a:lnSpc>
                <a:spcPts val="4000"/>
              </a:lnSpc>
              <a:buFont typeface="Wingdings" panose="05000000000000000000" pitchFamily="2" charset="2"/>
              <a:buChar char="n"/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加大党建工作力度</a:t>
            </a:r>
          </a:p>
          <a:p>
            <a:r>
              <a:rPr lang="zh-CN" altLang="en-US" dirty="0"/>
              <a:t>注重党组织基础建设</a:t>
            </a:r>
            <a:endParaRPr lang="en-US" altLang="zh-CN" dirty="0"/>
          </a:p>
          <a:p>
            <a:r>
              <a:rPr lang="zh-CN" altLang="en-US" dirty="0"/>
              <a:t>加强党建能力建设</a:t>
            </a:r>
          </a:p>
          <a:p>
            <a:r>
              <a:rPr lang="zh-CN" altLang="en-US" dirty="0"/>
              <a:t>创新基层党建工作模式</a:t>
            </a:r>
          </a:p>
        </p:txBody>
      </p:sp>
    </p:spTree>
    <p:extLst>
      <p:ext uri="{BB962C8B-B14F-4D97-AF65-F5344CB8AC3E}">
        <p14:creationId xmlns:p14="http://schemas.microsoft.com/office/powerpoint/2010/main" val="1102613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78"/>
          <p:cNvSpPr txBox="1"/>
          <p:nvPr/>
        </p:nvSpPr>
        <p:spPr>
          <a:xfrm>
            <a:off x="2043990" y="808613"/>
            <a:ext cx="35702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24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如何正确看待党建工作？</a:t>
            </a:r>
          </a:p>
        </p:txBody>
      </p:sp>
      <p:sp>
        <p:nvSpPr>
          <p:cNvPr id="82" name="矩形 81"/>
          <p:cNvSpPr/>
          <p:nvPr/>
        </p:nvSpPr>
        <p:spPr>
          <a:xfrm>
            <a:off x="1069860" y="1897349"/>
            <a:ext cx="2852928" cy="4110215"/>
          </a:xfrm>
          <a:prstGeom prst="rect">
            <a:avLst/>
          </a:prstGeom>
          <a:noFill/>
          <a:ln w="5397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1395073" y="2585610"/>
            <a:ext cx="2400657" cy="30497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pc="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核心引领作用</a:t>
            </a:r>
            <a:endParaRPr lang="en-US" altLang="zh-CN" sz="2400" spc="600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spc="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队伍凝聚力</a:t>
            </a:r>
            <a:endParaRPr lang="en-US" altLang="zh-CN" sz="2400" spc="600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spc="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队伍向心力</a:t>
            </a:r>
            <a:endParaRPr lang="en-US" altLang="zh-CN" sz="2400" spc="600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8" name="图片 8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078" y="3785925"/>
            <a:ext cx="3437282" cy="20296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9" name="矩形 88"/>
          <p:cNvSpPr/>
          <p:nvPr/>
        </p:nvSpPr>
        <p:spPr>
          <a:xfrm>
            <a:off x="4396154" y="2007533"/>
            <a:ext cx="6488723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建工作是抓好各项工作的根本，我们的工作不仅仅是经营管理，作为央企，应该充分认识到加强党建工作的重要性、必要性，增强责任感和紧迫感，党建工作抓好了，基层党组织的核心作用就能更好的发挥，队伍的凝聚力和向心力就更加明显，什么工作都好开展。</a:t>
            </a: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6658" y="3689912"/>
            <a:ext cx="2861350" cy="2116345"/>
          </a:xfrm>
          <a:prstGeom prst="rect">
            <a:avLst/>
          </a:prstGeom>
        </p:spPr>
      </p:pic>
      <p:grpSp>
        <p:nvGrpSpPr>
          <p:cNvPr id="71" name="组合 70"/>
          <p:cNvGrpSpPr/>
          <p:nvPr/>
        </p:nvGrpSpPr>
        <p:grpSpPr>
          <a:xfrm>
            <a:off x="329076" y="395567"/>
            <a:ext cx="1799745" cy="1372244"/>
            <a:chOff x="329076" y="395567"/>
            <a:chExt cx="1799745" cy="1372244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076" y="395567"/>
              <a:ext cx="1799745" cy="1372244"/>
            </a:xfrm>
            <a:prstGeom prst="rect">
              <a:avLst/>
            </a:prstGeom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860" y="684926"/>
              <a:ext cx="461115" cy="3746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074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6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2" grpId="0" animBg="1"/>
      <p:bldP spid="84" grpId="0"/>
      <p:bldP spid="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54"/>
          <p:cNvSpPr txBox="1"/>
          <p:nvPr/>
        </p:nvSpPr>
        <p:spPr>
          <a:xfrm>
            <a:off x="2141680" y="820181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/>
              <a:t>3.1 </a:t>
            </a:r>
            <a:r>
              <a:rPr lang="zh-CN" altLang="en-US" sz="2400" dirty="0"/>
              <a:t>加大党建工作力度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844682" y="1868060"/>
            <a:ext cx="4999312" cy="3980878"/>
            <a:chOff x="6844682" y="1868060"/>
            <a:chExt cx="4999312" cy="3980878"/>
          </a:xfrm>
        </p:grpSpPr>
        <p:sp>
          <p:nvSpPr>
            <p:cNvPr id="85" name="Freeform 9">
              <a:extLst>
                <a:ext uri="{FF2B5EF4-FFF2-40B4-BE49-F238E27FC236}">
                  <a16:creationId xmlns="" xmlns:a16="http://schemas.microsoft.com/office/drawing/2014/main" id="{A0F60ACE-CF0D-4958-BB82-728D107085F0}"/>
                </a:ext>
              </a:extLst>
            </p:cNvPr>
            <p:cNvSpPr>
              <a:spLocks/>
            </p:cNvSpPr>
            <p:nvPr/>
          </p:nvSpPr>
          <p:spPr bwMode="auto">
            <a:xfrm rot="18900000" flipH="1">
              <a:off x="6844682" y="2067841"/>
              <a:ext cx="2337209" cy="2337208"/>
            </a:xfrm>
            <a:custGeom>
              <a:avLst/>
              <a:gdLst>
                <a:gd name="T0" fmla="*/ 107 w 728"/>
                <a:gd name="T1" fmla="*/ 621 h 727"/>
                <a:gd name="T2" fmla="*/ 364 w 728"/>
                <a:gd name="T3" fmla="*/ 727 h 727"/>
                <a:gd name="T4" fmla="*/ 364 w 728"/>
                <a:gd name="T5" fmla="*/ 556 h 727"/>
                <a:gd name="T6" fmla="*/ 228 w 728"/>
                <a:gd name="T7" fmla="*/ 499 h 727"/>
                <a:gd name="T8" fmla="*/ 172 w 728"/>
                <a:gd name="T9" fmla="*/ 363 h 727"/>
                <a:gd name="T10" fmla="*/ 228 w 728"/>
                <a:gd name="T11" fmla="*/ 227 h 727"/>
                <a:gd name="T12" fmla="*/ 364 w 728"/>
                <a:gd name="T13" fmla="*/ 171 h 727"/>
                <a:gd name="T14" fmla="*/ 500 w 728"/>
                <a:gd name="T15" fmla="*/ 227 h 727"/>
                <a:gd name="T16" fmla="*/ 556 w 728"/>
                <a:gd name="T17" fmla="*/ 363 h 727"/>
                <a:gd name="T18" fmla="*/ 728 w 728"/>
                <a:gd name="T19" fmla="*/ 363 h 727"/>
                <a:gd name="T20" fmla="*/ 621 w 728"/>
                <a:gd name="T21" fmla="*/ 106 h 727"/>
                <a:gd name="T22" fmla="*/ 364 w 728"/>
                <a:gd name="T23" fmla="*/ 0 h 727"/>
                <a:gd name="T24" fmla="*/ 107 w 728"/>
                <a:gd name="T25" fmla="*/ 106 h 727"/>
                <a:gd name="T26" fmla="*/ 0 w 728"/>
                <a:gd name="T27" fmla="*/ 363 h 727"/>
                <a:gd name="T28" fmla="*/ 107 w 728"/>
                <a:gd name="T29" fmla="*/ 62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ea typeface="华文新魏" panose="02010800040101010101" pitchFamily="2" charset="-122"/>
              </a:endParaRPr>
            </a:p>
          </p:txBody>
        </p:sp>
        <p:sp>
          <p:nvSpPr>
            <p:cNvPr id="86" name="Oval 79">
              <a:extLst>
                <a:ext uri="{FF2B5EF4-FFF2-40B4-BE49-F238E27FC236}">
                  <a16:creationId xmlns="" xmlns:a16="http://schemas.microsoft.com/office/drawing/2014/main" id="{A8E54F99-A0EC-4F1D-8D0C-6607E2CFBB40}"/>
                </a:ext>
              </a:extLst>
            </p:cNvPr>
            <p:cNvSpPr/>
            <p:nvPr/>
          </p:nvSpPr>
          <p:spPr>
            <a:xfrm rot="8100000" flipH="1">
              <a:off x="7136941" y="3662936"/>
              <a:ext cx="537778" cy="53777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solidFill>
                  <a:srgbClr val="4E9F8E"/>
                </a:solidFill>
                <a:ea typeface="华文新魏" panose="02010800040101010101" pitchFamily="2" charset="-122"/>
              </a:endParaRPr>
            </a:p>
          </p:txBody>
        </p:sp>
        <p:sp>
          <p:nvSpPr>
            <p:cNvPr id="87" name="Freeform 9">
              <a:extLst>
                <a:ext uri="{FF2B5EF4-FFF2-40B4-BE49-F238E27FC236}">
                  <a16:creationId xmlns="" xmlns:a16="http://schemas.microsoft.com/office/drawing/2014/main" id="{8457262A-39E2-4C96-9E32-2945DA3AAF23}"/>
                </a:ext>
              </a:extLst>
            </p:cNvPr>
            <p:cNvSpPr>
              <a:spLocks/>
            </p:cNvSpPr>
            <p:nvPr/>
          </p:nvSpPr>
          <p:spPr bwMode="auto">
            <a:xfrm rot="18900000" flipH="1">
              <a:off x="9396606" y="2067841"/>
              <a:ext cx="2337209" cy="2337208"/>
            </a:xfrm>
            <a:custGeom>
              <a:avLst/>
              <a:gdLst>
                <a:gd name="T0" fmla="*/ 107 w 728"/>
                <a:gd name="T1" fmla="*/ 621 h 727"/>
                <a:gd name="T2" fmla="*/ 364 w 728"/>
                <a:gd name="T3" fmla="*/ 727 h 727"/>
                <a:gd name="T4" fmla="*/ 364 w 728"/>
                <a:gd name="T5" fmla="*/ 556 h 727"/>
                <a:gd name="T6" fmla="*/ 228 w 728"/>
                <a:gd name="T7" fmla="*/ 499 h 727"/>
                <a:gd name="T8" fmla="*/ 172 w 728"/>
                <a:gd name="T9" fmla="*/ 363 h 727"/>
                <a:gd name="T10" fmla="*/ 228 w 728"/>
                <a:gd name="T11" fmla="*/ 227 h 727"/>
                <a:gd name="T12" fmla="*/ 364 w 728"/>
                <a:gd name="T13" fmla="*/ 171 h 727"/>
                <a:gd name="T14" fmla="*/ 500 w 728"/>
                <a:gd name="T15" fmla="*/ 227 h 727"/>
                <a:gd name="T16" fmla="*/ 556 w 728"/>
                <a:gd name="T17" fmla="*/ 363 h 727"/>
                <a:gd name="T18" fmla="*/ 728 w 728"/>
                <a:gd name="T19" fmla="*/ 363 h 727"/>
                <a:gd name="T20" fmla="*/ 621 w 728"/>
                <a:gd name="T21" fmla="*/ 106 h 727"/>
                <a:gd name="T22" fmla="*/ 364 w 728"/>
                <a:gd name="T23" fmla="*/ 0 h 727"/>
                <a:gd name="T24" fmla="*/ 107 w 728"/>
                <a:gd name="T25" fmla="*/ 106 h 727"/>
                <a:gd name="T26" fmla="*/ 0 w 728"/>
                <a:gd name="T27" fmla="*/ 363 h 727"/>
                <a:gd name="T28" fmla="*/ 107 w 728"/>
                <a:gd name="T29" fmla="*/ 62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ea typeface="华文新魏" panose="02010800040101010101" pitchFamily="2" charset="-122"/>
              </a:endParaRPr>
            </a:p>
          </p:txBody>
        </p:sp>
        <p:sp>
          <p:nvSpPr>
            <p:cNvPr id="88" name="Freeform 9">
              <a:extLst>
                <a:ext uri="{FF2B5EF4-FFF2-40B4-BE49-F238E27FC236}">
                  <a16:creationId xmlns="" xmlns:a16="http://schemas.microsoft.com/office/drawing/2014/main" id="{350F35F2-B35B-4E5C-A000-B2898371DB35}"/>
                </a:ext>
              </a:extLst>
            </p:cNvPr>
            <p:cNvSpPr>
              <a:spLocks/>
            </p:cNvSpPr>
            <p:nvPr/>
          </p:nvSpPr>
          <p:spPr bwMode="auto">
            <a:xfrm rot="8100000" flipH="1">
              <a:off x="8117071" y="3311951"/>
              <a:ext cx="2337209" cy="2337209"/>
            </a:xfrm>
            <a:custGeom>
              <a:avLst/>
              <a:gdLst>
                <a:gd name="T0" fmla="*/ 107 w 728"/>
                <a:gd name="T1" fmla="*/ 621 h 727"/>
                <a:gd name="T2" fmla="*/ 364 w 728"/>
                <a:gd name="T3" fmla="*/ 727 h 727"/>
                <a:gd name="T4" fmla="*/ 364 w 728"/>
                <a:gd name="T5" fmla="*/ 556 h 727"/>
                <a:gd name="T6" fmla="*/ 228 w 728"/>
                <a:gd name="T7" fmla="*/ 499 h 727"/>
                <a:gd name="T8" fmla="*/ 172 w 728"/>
                <a:gd name="T9" fmla="*/ 363 h 727"/>
                <a:gd name="T10" fmla="*/ 228 w 728"/>
                <a:gd name="T11" fmla="*/ 227 h 727"/>
                <a:gd name="T12" fmla="*/ 364 w 728"/>
                <a:gd name="T13" fmla="*/ 171 h 727"/>
                <a:gd name="T14" fmla="*/ 500 w 728"/>
                <a:gd name="T15" fmla="*/ 227 h 727"/>
                <a:gd name="T16" fmla="*/ 556 w 728"/>
                <a:gd name="T17" fmla="*/ 363 h 727"/>
                <a:gd name="T18" fmla="*/ 728 w 728"/>
                <a:gd name="T19" fmla="*/ 363 h 727"/>
                <a:gd name="T20" fmla="*/ 621 w 728"/>
                <a:gd name="T21" fmla="*/ 106 h 727"/>
                <a:gd name="T22" fmla="*/ 364 w 728"/>
                <a:gd name="T23" fmla="*/ 0 h 727"/>
                <a:gd name="T24" fmla="*/ 107 w 728"/>
                <a:gd name="T25" fmla="*/ 106 h 727"/>
                <a:gd name="T26" fmla="*/ 0 w 728"/>
                <a:gd name="T27" fmla="*/ 363 h 727"/>
                <a:gd name="T28" fmla="*/ 107 w 728"/>
                <a:gd name="T29" fmla="*/ 62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727">
                  <a:moveTo>
                    <a:pt x="107" y="621"/>
                  </a:moveTo>
                  <a:cubicBezTo>
                    <a:pt x="176" y="689"/>
                    <a:pt x="267" y="727"/>
                    <a:pt x="364" y="727"/>
                  </a:cubicBezTo>
                  <a:cubicBezTo>
                    <a:pt x="364" y="556"/>
                    <a:pt x="364" y="556"/>
                    <a:pt x="364" y="556"/>
                  </a:cubicBezTo>
                  <a:cubicBezTo>
                    <a:pt x="313" y="556"/>
                    <a:pt x="264" y="536"/>
                    <a:pt x="228" y="499"/>
                  </a:cubicBezTo>
                  <a:cubicBezTo>
                    <a:pt x="192" y="463"/>
                    <a:pt x="172" y="415"/>
                    <a:pt x="172" y="363"/>
                  </a:cubicBezTo>
                  <a:cubicBezTo>
                    <a:pt x="172" y="312"/>
                    <a:pt x="192" y="264"/>
                    <a:pt x="228" y="227"/>
                  </a:cubicBezTo>
                  <a:cubicBezTo>
                    <a:pt x="264" y="191"/>
                    <a:pt x="313" y="171"/>
                    <a:pt x="364" y="171"/>
                  </a:cubicBezTo>
                  <a:cubicBezTo>
                    <a:pt x="415" y="171"/>
                    <a:pt x="464" y="191"/>
                    <a:pt x="500" y="227"/>
                  </a:cubicBezTo>
                  <a:cubicBezTo>
                    <a:pt x="536" y="264"/>
                    <a:pt x="556" y="312"/>
                    <a:pt x="556" y="363"/>
                  </a:cubicBezTo>
                  <a:cubicBezTo>
                    <a:pt x="728" y="363"/>
                    <a:pt x="728" y="363"/>
                    <a:pt x="728" y="363"/>
                  </a:cubicBezTo>
                  <a:cubicBezTo>
                    <a:pt x="728" y="266"/>
                    <a:pt x="690" y="175"/>
                    <a:pt x="621" y="106"/>
                  </a:cubicBezTo>
                  <a:cubicBezTo>
                    <a:pt x="553" y="38"/>
                    <a:pt x="461" y="0"/>
                    <a:pt x="364" y="0"/>
                  </a:cubicBezTo>
                  <a:cubicBezTo>
                    <a:pt x="267" y="0"/>
                    <a:pt x="176" y="38"/>
                    <a:pt x="107" y="106"/>
                  </a:cubicBezTo>
                  <a:cubicBezTo>
                    <a:pt x="38" y="175"/>
                    <a:pt x="0" y="266"/>
                    <a:pt x="0" y="363"/>
                  </a:cubicBezTo>
                  <a:cubicBezTo>
                    <a:pt x="0" y="461"/>
                    <a:pt x="38" y="552"/>
                    <a:pt x="107" y="62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ea typeface="华文新魏" panose="02010800040101010101" pitchFamily="2" charset="-122"/>
              </a:endParaRPr>
            </a:p>
          </p:txBody>
        </p:sp>
        <p:sp>
          <p:nvSpPr>
            <p:cNvPr id="89" name="Oval 84">
              <a:extLst>
                <a:ext uri="{FF2B5EF4-FFF2-40B4-BE49-F238E27FC236}">
                  <a16:creationId xmlns="" xmlns:a16="http://schemas.microsoft.com/office/drawing/2014/main" id="{BEC60F34-6025-40EE-8724-43293A39D559}"/>
                </a:ext>
              </a:extLst>
            </p:cNvPr>
            <p:cNvSpPr/>
            <p:nvPr/>
          </p:nvSpPr>
          <p:spPr>
            <a:xfrm rot="8100000" flipH="1">
              <a:off x="9016785" y="5311160"/>
              <a:ext cx="537778" cy="53777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ea typeface="华文新魏" panose="02010800040101010101" pitchFamily="2" charset="-122"/>
              </a:endParaRPr>
            </a:p>
          </p:txBody>
        </p:sp>
        <p:sp>
          <p:nvSpPr>
            <p:cNvPr id="90" name="Oval 85">
              <a:extLst>
                <a:ext uri="{FF2B5EF4-FFF2-40B4-BE49-F238E27FC236}">
                  <a16:creationId xmlns="" xmlns:a16="http://schemas.microsoft.com/office/drawing/2014/main" id="{6A424935-16E4-42B7-81B4-3E9E2BD7B263}"/>
                </a:ext>
              </a:extLst>
            </p:cNvPr>
            <p:cNvSpPr/>
            <p:nvPr/>
          </p:nvSpPr>
          <p:spPr>
            <a:xfrm rot="8100000" flipH="1">
              <a:off x="10296321" y="1868060"/>
              <a:ext cx="537778" cy="53777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ea typeface="华文新魏" panose="02010800040101010101" pitchFamily="2" charset="-122"/>
              </a:endParaRPr>
            </a:p>
          </p:txBody>
        </p:sp>
        <p:sp>
          <p:nvSpPr>
            <p:cNvPr id="91" name="Freeform 101">
              <a:extLst>
                <a:ext uri="{FF2B5EF4-FFF2-40B4-BE49-F238E27FC236}">
                  <a16:creationId xmlns="" xmlns:a16="http://schemas.microsoft.com/office/drawing/2014/main" id="{DA639F0F-2114-4606-88C3-066F4667FAC6}"/>
                </a:ext>
              </a:extLst>
            </p:cNvPr>
            <p:cNvSpPr/>
            <p:nvPr/>
          </p:nvSpPr>
          <p:spPr>
            <a:xfrm flipH="1">
              <a:off x="10680831" y="3654228"/>
              <a:ext cx="1163163" cy="1994746"/>
            </a:xfrm>
            <a:custGeom>
              <a:avLst/>
              <a:gdLst>
                <a:gd name="connsiteX0" fmla="*/ 825115 w 1169415"/>
                <a:gd name="connsiteY0" fmla="*/ 0 h 2005467"/>
                <a:gd name="connsiteX1" fmla="*/ 1169415 w 1169415"/>
                <a:gd name="connsiteY1" fmla="*/ 828820 h 2005467"/>
                <a:gd name="connsiteX2" fmla="*/ 823972 w 1169415"/>
                <a:gd name="connsiteY2" fmla="*/ 1662681 h 2005467"/>
                <a:gd name="connsiteX3" fmla="*/ 109526 w 1169415"/>
                <a:gd name="connsiteY3" fmla="*/ 2000123 h 2005467"/>
                <a:gd name="connsiteX4" fmla="*/ 0 w 1169415"/>
                <a:gd name="connsiteY4" fmla="*/ 2005467 h 2005467"/>
                <a:gd name="connsiteX5" fmla="*/ 0 w 1169415"/>
                <a:gd name="connsiteY5" fmla="*/ 1452354 h 2005467"/>
                <a:gd name="connsiteX6" fmla="*/ 115260 w 1169415"/>
                <a:gd name="connsiteY6" fmla="*/ 1439917 h 2005467"/>
                <a:gd name="connsiteX7" fmla="*/ 431411 w 1169415"/>
                <a:gd name="connsiteY7" fmla="*/ 1270120 h 2005467"/>
                <a:gd name="connsiteX8" fmla="*/ 614425 w 1169415"/>
                <a:gd name="connsiteY8" fmla="*/ 831485 h 2005467"/>
                <a:gd name="connsiteX9" fmla="*/ 434299 w 1169415"/>
                <a:gd name="connsiteY9" fmla="*/ 390816 h 2005467"/>
                <a:gd name="connsiteX10" fmla="*/ 825115 w 1169415"/>
                <a:gd name="connsiteY10" fmla="*/ 0 h 200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69415" h="2005467">
                  <a:moveTo>
                    <a:pt x="825115" y="0"/>
                  </a:moveTo>
                  <a:cubicBezTo>
                    <a:pt x="1046501" y="221386"/>
                    <a:pt x="1167346" y="515926"/>
                    <a:pt x="1169415" y="828820"/>
                  </a:cubicBezTo>
                  <a:cubicBezTo>
                    <a:pt x="1169198" y="1143998"/>
                    <a:pt x="1047949" y="1438705"/>
                    <a:pt x="823972" y="1662681"/>
                  </a:cubicBezTo>
                  <a:cubicBezTo>
                    <a:pt x="629993" y="1856661"/>
                    <a:pt x="380111" y="1973740"/>
                    <a:pt x="109526" y="2000123"/>
                  </a:cubicBezTo>
                  <a:lnTo>
                    <a:pt x="0" y="2005467"/>
                  </a:lnTo>
                  <a:lnTo>
                    <a:pt x="0" y="1452354"/>
                  </a:lnTo>
                  <a:lnTo>
                    <a:pt x="115260" y="1439917"/>
                  </a:lnTo>
                  <a:cubicBezTo>
                    <a:pt x="234753" y="1415426"/>
                    <a:pt x="343992" y="1357539"/>
                    <a:pt x="431411" y="1270120"/>
                  </a:cubicBezTo>
                  <a:cubicBezTo>
                    <a:pt x="550256" y="1151275"/>
                    <a:pt x="614312" y="995926"/>
                    <a:pt x="614425" y="831485"/>
                  </a:cubicBezTo>
                  <a:cubicBezTo>
                    <a:pt x="616823" y="664759"/>
                    <a:pt x="550698" y="507215"/>
                    <a:pt x="434299" y="390816"/>
                  </a:cubicBezTo>
                  <a:cubicBezTo>
                    <a:pt x="434299" y="390816"/>
                    <a:pt x="434299" y="390816"/>
                    <a:pt x="825115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>
                <a:ea typeface="华文新魏" panose="02010800040101010101" pitchFamily="2" charset="-122"/>
              </a:endParaRPr>
            </a:p>
          </p:txBody>
        </p:sp>
        <p:grpSp>
          <p:nvGrpSpPr>
            <p:cNvPr id="92" name="Group 114">
              <a:extLst>
                <a:ext uri="{FF2B5EF4-FFF2-40B4-BE49-F238E27FC236}">
                  <a16:creationId xmlns="" xmlns:a16="http://schemas.microsoft.com/office/drawing/2014/main" id="{9598DB81-51FD-4336-B142-A1D98B4DC90B}"/>
                </a:ext>
              </a:extLst>
            </p:cNvPr>
            <p:cNvGrpSpPr/>
            <p:nvPr/>
          </p:nvGrpSpPr>
          <p:grpSpPr>
            <a:xfrm flipH="1">
              <a:off x="10349382" y="2985595"/>
              <a:ext cx="431660" cy="431660"/>
              <a:chOff x="3263900" y="4037013"/>
              <a:chExt cx="879475" cy="879475"/>
            </a:xfrm>
          </p:grpSpPr>
          <p:sp>
            <p:nvSpPr>
              <p:cNvPr id="138" name="Rectangle 20">
                <a:extLst>
                  <a:ext uri="{FF2B5EF4-FFF2-40B4-BE49-F238E27FC236}">
                    <a16:creationId xmlns="" xmlns:a16="http://schemas.microsoft.com/office/drawing/2014/main" id="{D973B92A-BC7F-4BBE-A0CE-4E875ECED8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3900" y="4037013"/>
                <a:ext cx="879475" cy="879475"/>
              </a:xfrm>
              <a:prstGeom prst="rect">
                <a:avLst/>
              </a:prstGeom>
              <a:noFill/>
              <a:ln w="15875" cap="rnd">
                <a:solidFill>
                  <a:srgbClr val="C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39" name="Line 21">
                <a:extLst>
                  <a:ext uri="{FF2B5EF4-FFF2-40B4-BE49-F238E27FC236}">
                    <a16:creationId xmlns="" xmlns:a16="http://schemas.microsoft.com/office/drawing/2014/main" id="{0F90971D-BF61-4AA5-92F1-72767C40DD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719513" y="4310063"/>
                <a:ext cx="0" cy="261938"/>
              </a:xfrm>
              <a:prstGeom prst="line">
                <a:avLst/>
              </a:prstGeom>
              <a:noFill/>
              <a:ln w="15875" cap="rnd">
                <a:solidFill>
                  <a:srgbClr val="C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40" name="Line 22">
                <a:extLst>
                  <a:ext uri="{FF2B5EF4-FFF2-40B4-BE49-F238E27FC236}">
                    <a16:creationId xmlns="" xmlns:a16="http://schemas.microsoft.com/office/drawing/2014/main" id="{87DFED76-E14E-463F-BD14-6E0B38C95E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900488" y="4492626"/>
                <a:ext cx="0" cy="79375"/>
              </a:xfrm>
              <a:prstGeom prst="line">
                <a:avLst/>
              </a:prstGeom>
              <a:noFill/>
              <a:ln w="15875" cap="rnd">
                <a:solidFill>
                  <a:srgbClr val="C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41" name="Line 23">
                <a:extLst>
                  <a:ext uri="{FF2B5EF4-FFF2-40B4-BE49-F238E27FC236}">
                    <a16:creationId xmlns="" xmlns:a16="http://schemas.microsoft.com/office/drawing/2014/main" id="{4F895AFD-999D-4656-8B87-838EC476A6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506788" y="4149726"/>
                <a:ext cx="0" cy="220663"/>
              </a:xfrm>
              <a:prstGeom prst="line">
                <a:avLst/>
              </a:prstGeom>
              <a:noFill/>
              <a:ln w="15875" cap="rnd">
                <a:solidFill>
                  <a:srgbClr val="C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42" name="Line 24">
                <a:extLst>
                  <a:ext uri="{FF2B5EF4-FFF2-40B4-BE49-F238E27FC236}">
                    <a16:creationId xmlns="" xmlns:a16="http://schemas.microsoft.com/office/drawing/2014/main" id="{A8D1A1DA-D69D-4D8A-9552-A75F7423C0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506788" y="4430713"/>
                <a:ext cx="0" cy="141288"/>
              </a:xfrm>
              <a:prstGeom prst="line">
                <a:avLst/>
              </a:prstGeom>
              <a:noFill/>
              <a:ln w="15875" cap="rnd">
                <a:solidFill>
                  <a:srgbClr val="C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43" name="Line 25">
                <a:extLst>
                  <a:ext uri="{FF2B5EF4-FFF2-40B4-BE49-F238E27FC236}">
                    <a16:creationId xmlns="" xmlns:a16="http://schemas.microsoft.com/office/drawing/2014/main" id="{2177E66E-2CD5-4FCC-B365-63F1BE6CA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900488" y="4149726"/>
                <a:ext cx="0" cy="280988"/>
              </a:xfrm>
              <a:prstGeom prst="line">
                <a:avLst/>
              </a:prstGeom>
              <a:noFill/>
              <a:ln w="15875" cap="rnd">
                <a:solidFill>
                  <a:srgbClr val="C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44" name="Line 26">
                <a:extLst>
                  <a:ext uri="{FF2B5EF4-FFF2-40B4-BE49-F238E27FC236}">
                    <a16:creationId xmlns="" xmlns:a16="http://schemas.microsoft.com/office/drawing/2014/main" id="{DBC18467-EE7A-4B6B-BBE4-F36A8C5259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719513" y="4149726"/>
                <a:ext cx="0" cy="98425"/>
              </a:xfrm>
              <a:prstGeom prst="line">
                <a:avLst/>
              </a:prstGeom>
              <a:noFill/>
              <a:ln w="15875" cap="rnd">
                <a:solidFill>
                  <a:srgbClr val="C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45" name="Rectangle 27">
                <a:extLst>
                  <a:ext uri="{FF2B5EF4-FFF2-40B4-BE49-F238E27FC236}">
                    <a16:creationId xmlns="" xmlns:a16="http://schemas.microsoft.com/office/drawing/2014/main" id="{F21239B1-5BA9-4065-89E4-D3FC99AD38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163" y="4430713"/>
                <a:ext cx="122238" cy="61913"/>
              </a:xfrm>
              <a:prstGeom prst="rect">
                <a:avLst/>
              </a:prstGeom>
              <a:noFill/>
              <a:ln w="15875" cap="rnd">
                <a:solidFill>
                  <a:srgbClr val="C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46" name="Rectangle 28">
                <a:extLst>
                  <a:ext uri="{FF2B5EF4-FFF2-40B4-BE49-F238E27FC236}">
                    <a16:creationId xmlns="" xmlns:a16="http://schemas.microsoft.com/office/drawing/2014/main" id="{F565F131-DD3A-4240-81E0-E21EBED09C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7600" y="4248151"/>
                <a:ext cx="122238" cy="61913"/>
              </a:xfrm>
              <a:prstGeom prst="rect">
                <a:avLst/>
              </a:prstGeom>
              <a:noFill/>
              <a:ln w="15875" cap="rnd">
                <a:solidFill>
                  <a:srgbClr val="C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47" name="Rectangle 29">
                <a:extLst>
                  <a:ext uri="{FF2B5EF4-FFF2-40B4-BE49-F238E27FC236}">
                    <a16:creationId xmlns="" xmlns:a16="http://schemas.microsoft.com/office/drawing/2014/main" id="{1E162AF8-884F-4C4A-BFB4-A874BD7AD2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4875" y="4370388"/>
                <a:ext cx="122238" cy="60325"/>
              </a:xfrm>
              <a:prstGeom prst="rect">
                <a:avLst/>
              </a:prstGeom>
              <a:noFill/>
              <a:ln w="15875" cap="rnd">
                <a:solidFill>
                  <a:srgbClr val="C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48" name="Oval 30">
                <a:extLst>
                  <a:ext uri="{FF2B5EF4-FFF2-40B4-BE49-F238E27FC236}">
                    <a16:creationId xmlns="" xmlns:a16="http://schemas.microsoft.com/office/drawing/2014/main" id="{5B0E95A7-C495-4A3B-ABC7-9A27C44292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163" y="4673601"/>
                <a:ext cx="122238" cy="122238"/>
              </a:xfrm>
              <a:prstGeom prst="ellipse">
                <a:avLst/>
              </a:prstGeom>
              <a:noFill/>
              <a:ln w="15875" cap="rnd">
                <a:solidFill>
                  <a:srgbClr val="C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49" name="Oval 31">
                <a:extLst>
                  <a:ext uri="{FF2B5EF4-FFF2-40B4-BE49-F238E27FC236}">
                    <a16:creationId xmlns="" xmlns:a16="http://schemas.microsoft.com/office/drawing/2014/main" id="{81131CC9-BF6D-470D-BB0B-7FA846723E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7600" y="4673601"/>
                <a:ext cx="122238" cy="122238"/>
              </a:xfrm>
              <a:prstGeom prst="ellipse">
                <a:avLst/>
              </a:prstGeom>
              <a:noFill/>
              <a:ln w="15875" cap="rnd">
                <a:solidFill>
                  <a:srgbClr val="C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50" name="Oval 32">
                <a:extLst>
                  <a:ext uri="{FF2B5EF4-FFF2-40B4-BE49-F238E27FC236}">
                    <a16:creationId xmlns="" xmlns:a16="http://schemas.microsoft.com/office/drawing/2014/main" id="{E68A4777-4A78-4FC7-9C51-13767345E8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4875" y="4673601"/>
                <a:ext cx="122238" cy="122238"/>
              </a:xfrm>
              <a:prstGeom prst="ellipse">
                <a:avLst/>
              </a:prstGeom>
              <a:noFill/>
              <a:ln w="15875" cap="rnd">
                <a:solidFill>
                  <a:srgbClr val="C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93" name="Group 150">
              <a:extLst>
                <a:ext uri="{FF2B5EF4-FFF2-40B4-BE49-F238E27FC236}">
                  <a16:creationId xmlns="" xmlns:a16="http://schemas.microsoft.com/office/drawing/2014/main" id="{4471EB83-40B4-4254-BF4D-84B075B270C3}"/>
                </a:ext>
              </a:extLst>
            </p:cNvPr>
            <p:cNvGrpSpPr/>
            <p:nvPr/>
          </p:nvGrpSpPr>
          <p:grpSpPr>
            <a:xfrm flipH="1">
              <a:off x="9067056" y="4339650"/>
              <a:ext cx="437238" cy="429346"/>
              <a:chOff x="1614488" y="3721100"/>
              <a:chExt cx="879475" cy="863601"/>
            </a:xfrm>
          </p:grpSpPr>
          <p:sp>
            <p:nvSpPr>
              <p:cNvPr id="131" name="Freeform 10">
                <a:extLst>
                  <a:ext uri="{FF2B5EF4-FFF2-40B4-BE49-F238E27FC236}">
                    <a16:creationId xmlns="" xmlns:a16="http://schemas.microsoft.com/office/drawing/2014/main" id="{DA3FED07-B7F6-4431-AF98-CDD8E21EE4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7538" y="3721100"/>
                <a:ext cx="393700" cy="166688"/>
              </a:xfrm>
              <a:custGeom>
                <a:avLst/>
                <a:gdLst>
                  <a:gd name="T0" fmla="*/ 0 w 248"/>
                  <a:gd name="T1" fmla="*/ 105 h 105"/>
                  <a:gd name="T2" fmla="*/ 124 w 248"/>
                  <a:gd name="T3" fmla="*/ 0 h 105"/>
                  <a:gd name="T4" fmla="*/ 248 w 248"/>
                  <a:gd name="T5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8" h="105">
                    <a:moveTo>
                      <a:pt x="0" y="105"/>
                    </a:moveTo>
                    <a:lnTo>
                      <a:pt x="124" y="0"/>
                    </a:lnTo>
                    <a:lnTo>
                      <a:pt x="248" y="105"/>
                    </a:lnTo>
                  </a:path>
                </a:pathLst>
              </a:custGeom>
              <a:noFill/>
              <a:ln w="15875" cap="flat">
                <a:solidFill>
                  <a:srgbClr val="C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32" name="Rectangle 11">
                <a:extLst>
                  <a:ext uri="{FF2B5EF4-FFF2-40B4-BE49-F238E27FC236}">
                    <a16:creationId xmlns="" xmlns:a16="http://schemas.microsoft.com/office/drawing/2014/main" id="{876D4EAD-83DB-4AC1-A2E2-39537FB2E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488" y="3887788"/>
                <a:ext cx="879475" cy="696913"/>
              </a:xfrm>
              <a:prstGeom prst="rect">
                <a:avLst/>
              </a:prstGeom>
              <a:noFill/>
              <a:ln w="15875" cap="flat">
                <a:solidFill>
                  <a:srgbClr val="C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33" name="Rectangle 12">
                <a:extLst>
                  <a:ext uri="{FF2B5EF4-FFF2-40B4-BE49-F238E27FC236}">
                    <a16:creationId xmlns="" xmlns:a16="http://schemas.microsoft.com/office/drawing/2014/main" id="{E5C68895-1588-4DE3-96CA-8126F7C496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4976" y="3978275"/>
                <a:ext cx="698500" cy="515938"/>
              </a:xfrm>
              <a:prstGeom prst="rect">
                <a:avLst/>
              </a:prstGeom>
              <a:noFill/>
              <a:ln w="15875" cap="flat">
                <a:solidFill>
                  <a:srgbClr val="C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34" name="Freeform 13">
                <a:extLst>
                  <a:ext uri="{FF2B5EF4-FFF2-40B4-BE49-F238E27FC236}">
                    <a16:creationId xmlns="" xmlns:a16="http://schemas.microsoft.com/office/drawing/2014/main" id="{CD0FBAE2-A782-49A6-B06C-EB0F55514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5301" y="4076700"/>
                <a:ext cx="349250" cy="417513"/>
              </a:xfrm>
              <a:custGeom>
                <a:avLst/>
                <a:gdLst>
                  <a:gd name="T0" fmla="*/ 92 w 92"/>
                  <a:gd name="T1" fmla="*/ 110 h 110"/>
                  <a:gd name="T2" fmla="*/ 46 w 92"/>
                  <a:gd name="T3" fmla="*/ 0 h 110"/>
                  <a:gd name="T4" fmla="*/ 0 w 92"/>
                  <a:gd name="T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2" h="110">
                    <a:moveTo>
                      <a:pt x="92" y="110"/>
                    </a:moveTo>
                    <a:cubicBezTo>
                      <a:pt x="92" y="110"/>
                      <a:pt x="46" y="56"/>
                      <a:pt x="46" y="0"/>
                    </a:cubicBezTo>
                    <a:cubicBezTo>
                      <a:pt x="46" y="56"/>
                      <a:pt x="0" y="110"/>
                      <a:pt x="0" y="110"/>
                    </a:cubicBezTo>
                  </a:path>
                </a:pathLst>
              </a:custGeom>
              <a:noFill/>
              <a:ln w="15875" cap="flat">
                <a:solidFill>
                  <a:srgbClr val="C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35" name="Line 14">
                <a:extLst>
                  <a:ext uri="{FF2B5EF4-FFF2-40B4-BE49-F238E27FC236}">
                    <a16:creationId xmlns="" xmlns:a16="http://schemas.microsoft.com/office/drawing/2014/main" id="{E4AAF285-4F7C-4A76-B437-740C6863C3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49438" y="4373563"/>
                <a:ext cx="182563" cy="0"/>
              </a:xfrm>
              <a:prstGeom prst="line">
                <a:avLst/>
              </a:prstGeom>
              <a:noFill/>
              <a:ln w="15875" cap="flat">
                <a:solidFill>
                  <a:srgbClr val="C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36" name="Freeform 15">
                <a:extLst>
                  <a:ext uri="{FF2B5EF4-FFF2-40B4-BE49-F238E27FC236}">
                    <a16:creationId xmlns="" xmlns:a16="http://schemas.microsoft.com/office/drawing/2014/main" id="{7192852F-1410-49E9-A28D-6521C69C63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0913" y="4376738"/>
                <a:ext cx="92075" cy="117475"/>
              </a:xfrm>
              <a:custGeom>
                <a:avLst/>
                <a:gdLst>
                  <a:gd name="T0" fmla="*/ 0 w 58"/>
                  <a:gd name="T1" fmla="*/ 74 h 74"/>
                  <a:gd name="T2" fmla="*/ 0 w 58"/>
                  <a:gd name="T3" fmla="*/ 0 h 74"/>
                  <a:gd name="T4" fmla="*/ 58 w 58"/>
                  <a:gd name="T5" fmla="*/ 0 h 74"/>
                  <a:gd name="T6" fmla="*/ 58 w 58"/>
                  <a:gd name="T7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74">
                    <a:moveTo>
                      <a:pt x="0" y="74"/>
                    </a:moveTo>
                    <a:lnTo>
                      <a:pt x="0" y="0"/>
                    </a:lnTo>
                    <a:lnTo>
                      <a:pt x="58" y="0"/>
                    </a:lnTo>
                    <a:lnTo>
                      <a:pt x="58" y="74"/>
                    </a:lnTo>
                  </a:path>
                </a:pathLst>
              </a:custGeom>
              <a:noFill/>
              <a:ln w="15875" cap="flat">
                <a:solidFill>
                  <a:srgbClr val="C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37" name="Freeform 16">
                <a:extLst>
                  <a:ext uri="{FF2B5EF4-FFF2-40B4-BE49-F238E27FC236}">
                    <a16:creationId xmlns="" xmlns:a16="http://schemas.microsoft.com/office/drawing/2014/main" id="{38498869-A816-4CA0-B77B-00D16F3D45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2988" y="4251325"/>
                <a:ext cx="90488" cy="125413"/>
              </a:xfrm>
              <a:custGeom>
                <a:avLst/>
                <a:gdLst>
                  <a:gd name="T0" fmla="*/ 0 w 57"/>
                  <a:gd name="T1" fmla="*/ 79 h 79"/>
                  <a:gd name="T2" fmla="*/ 0 w 57"/>
                  <a:gd name="T3" fmla="*/ 0 h 79"/>
                  <a:gd name="T4" fmla="*/ 57 w 57"/>
                  <a:gd name="T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79">
                    <a:moveTo>
                      <a:pt x="0" y="79"/>
                    </a:moveTo>
                    <a:lnTo>
                      <a:pt x="0" y="0"/>
                    </a:lnTo>
                    <a:lnTo>
                      <a:pt x="57" y="0"/>
                    </a:lnTo>
                  </a:path>
                </a:pathLst>
              </a:custGeom>
              <a:noFill/>
              <a:ln w="15875" cap="flat">
                <a:solidFill>
                  <a:srgbClr val="C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</p:grpSp>
        <p:grpSp>
          <p:nvGrpSpPr>
            <p:cNvPr id="94" name="Group 158">
              <a:extLst>
                <a:ext uri="{FF2B5EF4-FFF2-40B4-BE49-F238E27FC236}">
                  <a16:creationId xmlns="" xmlns:a16="http://schemas.microsoft.com/office/drawing/2014/main" id="{23964B57-9F75-4774-BFAE-5B52F24952E5}"/>
                </a:ext>
              </a:extLst>
            </p:cNvPr>
            <p:cNvGrpSpPr/>
            <p:nvPr/>
          </p:nvGrpSpPr>
          <p:grpSpPr>
            <a:xfrm flipH="1">
              <a:off x="7786097" y="2986753"/>
              <a:ext cx="429347" cy="429346"/>
              <a:chOff x="4033838" y="4086226"/>
              <a:chExt cx="881063" cy="881062"/>
            </a:xfrm>
          </p:grpSpPr>
          <p:sp>
            <p:nvSpPr>
              <p:cNvPr id="118" name="Freeform 36">
                <a:extLst>
                  <a:ext uri="{FF2B5EF4-FFF2-40B4-BE49-F238E27FC236}">
                    <a16:creationId xmlns="" xmlns:a16="http://schemas.microsoft.com/office/drawing/2014/main" id="{F5ABD9F5-187F-4672-BF25-9A33D9C18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3838" y="4086226"/>
                <a:ext cx="881063" cy="728663"/>
              </a:xfrm>
              <a:custGeom>
                <a:avLst/>
                <a:gdLst>
                  <a:gd name="T0" fmla="*/ 186 w 232"/>
                  <a:gd name="T1" fmla="*/ 192 h 192"/>
                  <a:gd name="T2" fmla="*/ 216 w 232"/>
                  <a:gd name="T3" fmla="*/ 192 h 192"/>
                  <a:gd name="T4" fmla="*/ 232 w 232"/>
                  <a:gd name="T5" fmla="*/ 176 h 192"/>
                  <a:gd name="T6" fmla="*/ 232 w 232"/>
                  <a:gd name="T7" fmla="*/ 141 h 192"/>
                  <a:gd name="T8" fmla="*/ 216 w 232"/>
                  <a:gd name="T9" fmla="*/ 120 h 192"/>
                  <a:gd name="T10" fmla="*/ 216 w 232"/>
                  <a:gd name="T11" fmla="*/ 32 h 192"/>
                  <a:gd name="T12" fmla="*/ 188 w 232"/>
                  <a:gd name="T13" fmla="*/ 0 h 192"/>
                  <a:gd name="T14" fmla="*/ 48 w 232"/>
                  <a:gd name="T15" fmla="*/ 0 h 192"/>
                  <a:gd name="T16" fmla="*/ 16 w 232"/>
                  <a:gd name="T17" fmla="*/ 32 h 192"/>
                  <a:gd name="T18" fmla="*/ 16 w 232"/>
                  <a:gd name="T19" fmla="*/ 120 h 192"/>
                  <a:gd name="T20" fmla="*/ 0 w 232"/>
                  <a:gd name="T21" fmla="*/ 141 h 192"/>
                  <a:gd name="T22" fmla="*/ 0 w 232"/>
                  <a:gd name="T23" fmla="*/ 176 h 192"/>
                  <a:gd name="T24" fmla="*/ 16 w 232"/>
                  <a:gd name="T25" fmla="*/ 192 h 192"/>
                  <a:gd name="T26" fmla="*/ 45 w 232"/>
                  <a:gd name="T27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2" h="192">
                    <a:moveTo>
                      <a:pt x="186" y="192"/>
                    </a:moveTo>
                    <a:cubicBezTo>
                      <a:pt x="216" y="192"/>
                      <a:pt x="216" y="192"/>
                      <a:pt x="216" y="192"/>
                    </a:cubicBezTo>
                    <a:cubicBezTo>
                      <a:pt x="224" y="192"/>
                      <a:pt x="232" y="184"/>
                      <a:pt x="232" y="176"/>
                    </a:cubicBezTo>
                    <a:cubicBezTo>
                      <a:pt x="232" y="141"/>
                      <a:pt x="232" y="141"/>
                      <a:pt x="232" y="141"/>
                    </a:cubicBezTo>
                    <a:cubicBezTo>
                      <a:pt x="216" y="120"/>
                      <a:pt x="216" y="120"/>
                      <a:pt x="216" y="120"/>
                    </a:cubicBezTo>
                    <a:cubicBezTo>
                      <a:pt x="216" y="32"/>
                      <a:pt x="216" y="32"/>
                      <a:pt x="216" y="32"/>
                    </a:cubicBezTo>
                    <a:cubicBezTo>
                      <a:pt x="216" y="14"/>
                      <a:pt x="205" y="0"/>
                      <a:pt x="18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31" y="0"/>
                      <a:pt x="16" y="14"/>
                      <a:pt x="16" y="32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84"/>
                      <a:pt x="8" y="192"/>
                      <a:pt x="16" y="192"/>
                    </a:cubicBezTo>
                    <a:cubicBezTo>
                      <a:pt x="45" y="192"/>
                      <a:pt x="45" y="192"/>
                      <a:pt x="45" y="192"/>
                    </a:cubicBezTo>
                  </a:path>
                </a:pathLst>
              </a:custGeom>
              <a:noFill/>
              <a:ln w="15875" cap="flat">
                <a:solidFill>
                  <a:srgbClr val="C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19" name="Freeform 37">
                <a:extLst>
                  <a:ext uri="{FF2B5EF4-FFF2-40B4-BE49-F238E27FC236}">
                    <a16:creationId xmlns="" xmlns:a16="http://schemas.microsoft.com/office/drawing/2014/main" id="{171B13B9-B966-4621-9E30-7F57C5532F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0038" y="4694238"/>
                <a:ext cx="728663" cy="273050"/>
              </a:xfrm>
              <a:custGeom>
                <a:avLst/>
                <a:gdLst>
                  <a:gd name="T0" fmla="*/ 192 w 192"/>
                  <a:gd name="T1" fmla="*/ 72 h 72"/>
                  <a:gd name="T2" fmla="*/ 0 w 192"/>
                  <a:gd name="T3" fmla="*/ 72 h 72"/>
                  <a:gd name="T4" fmla="*/ 32 w 192"/>
                  <a:gd name="T5" fmla="*/ 0 h 72"/>
                  <a:gd name="T6" fmla="*/ 160 w 192"/>
                  <a:gd name="T7" fmla="*/ 0 h 72"/>
                  <a:gd name="T8" fmla="*/ 192 w 192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72">
                    <a:moveTo>
                      <a:pt x="192" y="72"/>
                    </a:moveTo>
                    <a:cubicBezTo>
                      <a:pt x="172" y="72"/>
                      <a:pt x="15" y="72"/>
                      <a:pt x="0" y="72"/>
                    </a:cubicBezTo>
                    <a:cubicBezTo>
                      <a:pt x="30" y="42"/>
                      <a:pt x="32" y="0"/>
                      <a:pt x="32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2" y="47"/>
                      <a:pt x="192" y="72"/>
                    </a:cubicBezTo>
                    <a:close/>
                  </a:path>
                </a:pathLst>
              </a:custGeom>
              <a:noFill/>
              <a:ln w="15875" cap="flat">
                <a:solidFill>
                  <a:srgbClr val="C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20" name="Oval 38">
                <a:extLst>
                  <a:ext uri="{FF2B5EF4-FFF2-40B4-BE49-F238E27FC236}">
                    <a16:creationId xmlns="" xmlns:a16="http://schemas.microsoft.com/office/drawing/2014/main" id="{C6DF8D4F-95DB-42CA-ABDA-791EE10E79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2925" y="4176713"/>
                <a:ext cx="242888" cy="244475"/>
              </a:xfrm>
              <a:prstGeom prst="ellipse">
                <a:avLst/>
              </a:prstGeom>
              <a:noFill/>
              <a:ln w="15875" cap="flat">
                <a:solidFill>
                  <a:srgbClr val="C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21" name="Oval 39">
                <a:extLst>
                  <a:ext uri="{FF2B5EF4-FFF2-40B4-BE49-F238E27FC236}">
                    <a16:creationId xmlns="" xmlns:a16="http://schemas.microsoft.com/office/drawing/2014/main" id="{D4BA5CCA-20AE-4905-962F-ED8A5DDCD1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16400" y="4405313"/>
                <a:ext cx="30163" cy="30163"/>
              </a:xfrm>
              <a:prstGeom prst="ellipse">
                <a:avLst/>
              </a:prstGeom>
              <a:noFill/>
              <a:ln w="15875" cap="flat">
                <a:solidFill>
                  <a:srgbClr val="C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22" name="Rectangle 40">
                <a:extLst>
                  <a:ext uri="{FF2B5EF4-FFF2-40B4-BE49-F238E27FC236}">
                    <a16:creationId xmlns="" xmlns:a16="http://schemas.microsoft.com/office/drawing/2014/main" id="{DD72B7FF-D78F-4C90-BBFB-C83BDA764D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13" y="4176713"/>
                <a:ext cx="90488" cy="92075"/>
              </a:xfrm>
              <a:prstGeom prst="rect">
                <a:avLst/>
              </a:prstGeom>
              <a:noFill/>
              <a:ln w="15875" cap="flat">
                <a:solidFill>
                  <a:srgbClr val="C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23" name="Line 41">
                <a:extLst>
                  <a:ext uri="{FF2B5EF4-FFF2-40B4-BE49-F238E27FC236}">
                    <a16:creationId xmlns="" xmlns:a16="http://schemas.microsoft.com/office/drawing/2014/main" id="{47DB2CBF-0085-409B-B566-1E15FC08CE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29125" y="4086226"/>
                <a:ext cx="0" cy="98425"/>
              </a:xfrm>
              <a:prstGeom prst="line">
                <a:avLst/>
              </a:prstGeom>
              <a:noFill/>
              <a:ln w="15875" cap="flat">
                <a:solidFill>
                  <a:srgbClr val="C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24" name="Line 42">
                <a:extLst>
                  <a:ext uri="{FF2B5EF4-FFF2-40B4-BE49-F238E27FC236}">
                    <a16:creationId xmlns="" xmlns:a16="http://schemas.microsoft.com/office/drawing/2014/main" id="{686FCDAB-A619-4306-836F-6C0F9A99F6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19613" y="4086226"/>
                <a:ext cx="0" cy="98425"/>
              </a:xfrm>
              <a:prstGeom prst="line">
                <a:avLst/>
              </a:prstGeom>
              <a:noFill/>
              <a:ln w="15875" cap="flat">
                <a:solidFill>
                  <a:srgbClr val="C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25" name="Line 43">
                <a:extLst>
                  <a:ext uri="{FF2B5EF4-FFF2-40B4-BE49-F238E27FC236}">
                    <a16:creationId xmlns="" xmlns:a16="http://schemas.microsoft.com/office/drawing/2014/main" id="{E41A55B2-1F1F-43CB-9949-6AB4739CA7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29125" y="4413251"/>
                <a:ext cx="0" cy="128588"/>
              </a:xfrm>
              <a:prstGeom prst="line">
                <a:avLst/>
              </a:prstGeom>
              <a:noFill/>
              <a:ln w="15875" cap="flat">
                <a:solidFill>
                  <a:srgbClr val="C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26" name="Line 44">
                <a:extLst>
                  <a:ext uri="{FF2B5EF4-FFF2-40B4-BE49-F238E27FC236}">
                    <a16:creationId xmlns="" xmlns:a16="http://schemas.microsoft.com/office/drawing/2014/main" id="{AA521F2F-D264-40E9-9384-CFAD046EFF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19613" y="4413251"/>
                <a:ext cx="0" cy="128588"/>
              </a:xfrm>
              <a:prstGeom prst="line">
                <a:avLst/>
              </a:prstGeom>
              <a:noFill/>
              <a:ln w="15875" cap="flat">
                <a:solidFill>
                  <a:srgbClr val="C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27" name="Line 45">
                <a:extLst>
                  <a:ext uri="{FF2B5EF4-FFF2-40B4-BE49-F238E27FC236}">
                    <a16:creationId xmlns="" xmlns:a16="http://schemas.microsoft.com/office/drawing/2014/main" id="{812ECE8E-31EC-4599-ACC5-787160AFD7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94163" y="4541838"/>
                <a:ext cx="760413" cy="0"/>
              </a:xfrm>
              <a:prstGeom prst="line">
                <a:avLst/>
              </a:prstGeom>
              <a:noFill/>
              <a:ln w="15875" cap="flat">
                <a:solidFill>
                  <a:srgbClr val="C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28" name="Line 46">
                <a:extLst>
                  <a:ext uri="{FF2B5EF4-FFF2-40B4-BE49-F238E27FC236}">
                    <a16:creationId xmlns="" xmlns:a16="http://schemas.microsoft.com/office/drawing/2014/main" id="{7FF248B1-365F-49B0-945F-8762CB78AC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33838" y="4621213"/>
                <a:ext cx="881063" cy="0"/>
              </a:xfrm>
              <a:prstGeom prst="line">
                <a:avLst/>
              </a:prstGeom>
              <a:noFill/>
              <a:ln w="15875" cap="flat">
                <a:solidFill>
                  <a:srgbClr val="C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29" name="Line 47">
                <a:extLst>
                  <a:ext uri="{FF2B5EF4-FFF2-40B4-BE49-F238E27FC236}">
                    <a16:creationId xmlns="" xmlns:a16="http://schemas.microsoft.com/office/drawing/2014/main" id="{284C82B6-52EF-4BBE-A4C0-1402EDDE2A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79875" y="4694238"/>
                <a:ext cx="788988" cy="0"/>
              </a:xfrm>
              <a:prstGeom prst="line">
                <a:avLst/>
              </a:prstGeom>
              <a:noFill/>
              <a:ln w="15875" cap="flat">
                <a:solidFill>
                  <a:srgbClr val="C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  <p:sp>
            <p:nvSpPr>
              <p:cNvPr id="130" name="Line 48">
                <a:extLst>
                  <a:ext uri="{FF2B5EF4-FFF2-40B4-BE49-F238E27FC236}">
                    <a16:creationId xmlns="" xmlns:a16="http://schemas.microsoft.com/office/drawing/2014/main" id="{012F0C26-8311-4F71-B447-13BABED526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59250" y="4906963"/>
                <a:ext cx="627063" cy="0"/>
              </a:xfrm>
              <a:prstGeom prst="line">
                <a:avLst/>
              </a:prstGeom>
              <a:noFill/>
              <a:ln w="15875" cap="flat">
                <a:solidFill>
                  <a:srgbClr val="C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400">
                  <a:ea typeface="华文新魏" panose="02010800040101010101" pitchFamily="2" charset="-122"/>
                </a:endParaRPr>
              </a:p>
            </p:txBody>
          </p:sp>
        </p:grpSp>
        <p:sp>
          <p:nvSpPr>
            <p:cNvPr id="95" name="TextBox 53">
              <a:extLst>
                <a:ext uri="{FF2B5EF4-FFF2-40B4-BE49-F238E27FC236}">
                  <a16:creationId xmlns="" xmlns:a16="http://schemas.microsoft.com/office/drawing/2014/main" id="{2B8EF832-0ABA-40F5-B0DA-A07658A11F7C}"/>
                </a:ext>
              </a:extLst>
            </p:cNvPr>
            <p:cNvSpPr txBox="1"/>
            <p:nvPr/>
          </p:nvSpPr>
          <p:spPr>
            <a:xfrm flipH="1">
              <a:off x="7086656" y="3765451"/>
              <a:ext cx="6544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>
                  <a:latin typeface="Raleway" panose="020B0003030101060003" pitchFamily="34" charset="0"/>
                  <a:ea typeface="华文新魏" panose="02010800040101010101" pitchFamily="2" charset="-122"/>
                </a:rPr>
                <a:t>01</a:t>
              </a:r>
            </a:p>
          </p:txBody>
        </p:sp>
        <p:sp>
          <p:nvSpPr>
            <p:cNvPr id="96" name="TextBox 54">
              <a:extLst>
                <a:ext uri="{FF2B5EF4-FFF2-40B4-BE49-F238E27FC236}">
                  <a16:creationId xmlns="" xmlns:a16="http://schemas.microsoft.com/office/drawing/2014/main" id="{65CDFB54-242B-41D8-BE51-87B04F7FCFD7}"/>
                </a:ext>
              </a:extLst>
            </p:cNvPr>
            <p:cNvSpPr txBox="1"/>
            <p:nvPr/>
          </p:nvSpPr>
          <p:spPr>
            <a:xfrm flipH="1">
              <a:off x="8969502" y="5422516"/>
              <a:ext cx="6544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>
                  <a:latin typeface="Raleway" panose="020B0003030101060003" pitchFamily="34" charset="0"/>
                  <a:ea typeface="华文新魏" panose="02010800040101010101" pitchFamily="2" charset="-122"/>
                </a:rPr>
                <a:t>02</a:t>
              </a:r>
            </a:p>
          </p:txBody>
        </p:sp>
        <p:sp>
          <p:nvSpPr>
            <p:cNvPr id="97" name="TextBox 55">
              <a:extLst>
                <a:ext uri="{FF2B5EF4-FFF2-40B4-BE49-F238E27FC236}">
                  <a16:creationId xmlns="" xmlns:a16="http://schemas.microsoft.com/office/drawing/2014/main" id="{9189C7DD-A709-4882-AA48-4B0C98C6084D}"/>
                </a:ext>
              </a:extLst>
            </p:cNvPr>
            <p:cNvSpPr txBox="1"/>
            <p:nvPr/>
          </p:nvSpPr>
          <p:spPr>
            <a:xfrm flipH="1">
              <a:off x="10248654" y="1956467"/>
              <a:ext cx="6544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>
                  <a:latin typeface="Raleway" panose="020B0003030101060003" pitchFamily="34" charset="0"/>
                  <a:ea typeface="华文新魏" panose="02010800040101010101" pitchFamily="2" charset="-122"/>
                </a:rPr>
                <a:t>03</a:t>
              </a:r>
            </a:p>
          </p:txBody>
        </p:sp>
      </p:grpSp>
      <p:sp>
        <p:nvSpPr>
          <p:cNvPr id="98" name="Rectangle 175">
            <a:extLst>
              <a:ext uri="{FF2B5EF4-FFF2-40B4-BE49-F238E27FC236}">
                <a16:creationId xmlns="" xmlns:a16="http://schemas.microsoft.com/office/drawing/2014/main" id="{D60BF1F8-4525-4A7F-830C-6E9F4C0C9AF1}"/>
              </a:ext>
            </a:extLst>
          </p:cNvPr>
          <p:cNvSpPr/>
          <p:nvPr/>
        </p:nvSpPr>
        <p:spPr>
          <a:xfrm flipH="1">
            <a:off x="886283" y="2035436"/>
            <a:ext cx="291402" cy="2479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ea typeface="华文新魏" panose="02010800040101010101" pitchFamily="2" charset="-122"/>
            </a:endParaRPr>
          </a:p>
        </p:txBody>
      </p:sp>
      <p:sp>
        <p:nvSpPr>
          <p:cNvPr id="99" name="Rectangle 176">
            <a:extLst>
              <a:ext uri="{FF2B5EF4-FFF2-40B4-BE49-F238E27FC236}">
                <a16:creationId xmlns="" xmlns:a16="http://schemas.microsoft.com/office/drawing/2014/main" id="{5A4CD201-8A65-45A3-8842-48531854A86E}"/>
              </a:ext>
            </a:extLst>
          </p:cNvPr>
          <p:cNvSpPr/>
          <p:nvPr/>
        </p:nvSpPr>
        <p:spPr>
          <a:xfrm flipH="1">
            <a:off x="886283" y="3266507"/>
            <a:ext cx="291402" cy="2479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ea typeface="华文新魏" panose="02010800040101010101" pitchFamily="2" charset="-122"/>
            </a:endParaRPr>
          </a:p>
        </p:txBody>
      </p:sp>
      <p:sp>
        <p:nvSpPr>
          <p:cNvPr id="100" name="Rectangle 177">
            <a:extLst>
              <a:ext uri="{FF2B5EF4-FFF2-40B4-BE49-F238E27FC236}">
                <a16:creationId xmlns="" xmlns:a16="http://schemas.microsoft.com/office/drawing/2014/main" id="{84F5D54B-76B5-452E-9561-0EB7B539F148}"/>
              </a:ext>
            </a:extLst>
          </p:cNvPr>
          <p:cNvSpPr/>
          <p:nvPr/>
        </p:nvSpPr>
        <p:spPr>
          <a:xfrm flipH="1">
            <a:off x="886283" y="4554280"/>
            <a:ext cx="291402" cy="24790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ea typeface="华文新魏" panose="02010800040101010101" pitchFamily="2" charset="-122"/>
            </a:endParaRPr>
          </a:p>
        </p:txBody>
      </p:sp>
      <p:sp>
        <p:nvSpPr>
          <p:cNvPr id="151" name="TextBox 23"/>
          <p:cNvSpPr txBox="1"/>
          <p:nvPr/>
        </p:nvSpPr>
        <p:spPr>
          <a:xfrm>
            <a:off x="1237458" y="2377330"/>
            <a:ext cx="505919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5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克服和纠正重业务、轻党建的错误思想，树立党建工作必须服务于公司经营管理的理念</a:t>
            </a:r>
          </a:p>
        </p:txBody>
      </p:sp>
      <p:sp>
        <p:nvSpPr>
          <p:cNvPr id="152" name="TextBox 24"/>
          <p:cNvSpPr txBox="1"/>
          <p:nvPr/>
        </p:nvSpPr>
        <p:spPr>
          <a:xfrm>
            <a:off x="1237587" y="1944175"/>
            <a:ext cx="1664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思想认识</a:t>
            </a:r>
          </a:p>
        </p:txBody>
      </p:sp>
      <p:sp>
        <p:nvSpPr>
          <p:cNvPr id="153" name="TextBox 23"/>
          <p:cNvSpPr txBox="1"/>
          <p:nvPr/>
        </p:nvSpPr>
        <p:spPr>
          <a:xfrm>
            <a:off x="1196903" y="3583384"/>
            <a:ext cx="515692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2500"/>
              </a:lnSpc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必须从我做起，带领党员领导干部认真学习党中央、各级党委相关文件精神，主动承担党建工作党委主体责任，落实“一岗双责”</a:t>
            </a:r>
          </a:p>
        </p:txBody>
      </p:sp>
      <p:sp>
        <p:nvSpPr>
          <p:cNvPr id="154" name="TextBox 24"/>
          <p:cNvSpPr txBox="1"/>
          <p:nvPr/>
        </p:nvSpPr>
        <p:spPr>
          <a:xfrm>
            <a:off x="1197032" y="3150229"/>
            <a:ext cx="1664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一岗双责</a:t>
            </a:r>
          </a:p>
        </p:txBody>
      </p:sp>
      <p:sp>
        <p:nvSpPr>
          <p:cNvPr id="155" name="TextBox 23"/>
          <p:cNvSpPr txBox="1"/>
          <p:nvPr/>
        </p:nvSpPr>
        <p:spPr>
          <a:xfrm>
            <a:off x="1158152" y="4903658"/>
            <a:ext cx="520247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2500"/>
              </a:lnSpc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以围绕发展抓党建，抓好党建促发展为目标，切实把党建工作摆上重要议程日程，把党的建设放在经营管理中去思考，放到日常工作中去安排。</a:t>
            </a:r>
          </a:p>
        </p:txBody>
      </p:sp>
      <p:sp>
        <p:nvSpPr>
          <p:cNvPr id="156" name="TextBox 24"/>
          <p:cNvSpPr txBox="1"/>
          <p:nvPr/>
        </p:nvSpPr>
        <p:spPr>
          <a:xfrm>
            <a:off x="1158281" y="4470503"/>
            <a:ext cx="1664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融入工作</a:t>
            </a:r>
          </a:p>
        </p:txBody>
      </p:sp>
      <p:grpSp>
        <p:nvGrpSpPr>
          <p:cNvPr id="110" name="组合 109"/>
          <p:cNvGrpSpPr/>
          <p:nvPr/>
        </p:nvGrpSpPr>
        <p:grpSpPr>
          <a:xfrm>
            <a:off x="329076" y="395567"/>
            <a:ext cx="1799745" cy="1372244"/>
            <a:chOff x="329076" y="395567"/>
            <a:chExt cx="1799745" cy="1372244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076" y="395567"/>
              <a:ext cx="1799745" cy="1372244"/>
            </a:xfrm>
            <a:prstGeom prst="rect">
              <a:avLst/>
            </a:prstGeom>
          </p:spPr>
        </p:pic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860" y="684926"/>
              <a:ext cx="461115" cy="3746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15978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8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3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8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98" grpId="0" animBg="1"/>
      <p:bldP spid="99" grpId="0" animBg="1"/>
      <p:bldP spid="100" grpId="0" animBg="1"/>
      <p:bldP spid="151" grpId="0"/>
      <p:bldP spid="152" grpId="0"/>
      <p:bldP spid="153" grpId="0"/>
      <p:bldP spid="154" grpId="0"/>
      <p:bldP spid="155" grpId="0"/>
      <p:bldP spid="1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54"/>
          <p:cNvSpPr txBox="1"/>
          <p:nvPr/>
        </p:nvSpPr>
        <p:spPr>
          <a:xfrm>
            <a:off x="2141680" y="820181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/>
              <a:t>3.1 </a:t>
            </a:r>
            <a:r>
              <a:rPr lang="zh-CN" altLang="en-US" sz="2400" dirty="0"/>
              <a:t>加大党建工作力度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654021" y="1715533"/>
            <a:ext cx="1373744" cy="1362119"/>
            <a:chOff x="4654021" y="1715533"/>
            <a:chExt cx="1373744" cy="1362119"/>
          </a:xfrm>
        </p:grpSpPr>
        <p:sp>
          <p:nvSpPr>
            <p:cNvPr id="179" name="任意多边形 178">
              <a:extLst>
                <a:ext uri="{FF2B5EF4-FFF2-40B4-BE49-F238E27FC236}">
                  <a16:creationId xmlns="" xmlns:a16="http://schemas.microsoft.com/office/drawing/2014/main" id="{C6559ABD-CACF-4069-89B8-F1162B00C595}"/>
                </a:ext>
              </a:extLst>
            </p:cNvPr>
            <p:cNvSpPr/>
            <p:nvPr/>
          </p:nvSpPr>
          <p:spPr>
            <a:xfrm>
              <a:off x="4654021" y="1715533"/>
              <a:ext cx="1373744" cy="1362119"/>
            </a:xfrm>
            <a:custGeom>
              <a:avLst/>
              <a:gdLst>
                <a:gd name="connsiteX0" fmla="*/ 0 w 1683144"/>
                <a:gd name="connsiteY0" fmla="*/ 1011504 h 1553671"/>
                <a:gd name="connsiteX1" fmla="*/ 979136 w 1683144"/>
                <a:gd name="connsiteY1" fmla="*/ 1553671 h 1553671"/>
                <a:gd name="connsiteX2" fmla="*/ 1683144 w 1683144"/>
                <a:gd name="connsiteY2" fmla="*/ 436970 h 1553671"/>
                <a:gd name="connsiteX3" fmla="*/ 647363 w 1683144"/>
                <a:gd name="connsiteY3" fmla="*/ 0 h 1553671"/>
                <a:gd name="connsiteX4" fmla="*/ 0 w 1683144"/>
                <a:gd name="connsiteY4" fmla="*/ 1011504 h 1553671"/>
                <a:gd name="connsiteX0" fmla="*/ 0 w 1683144"/>
                <a:gd name="connsiteY0" fmla="*/ 1019596 h 1561763"/>
                <a:gd name="connsiteX1" fmla="*/ 979136 w 1683144"/>
                <a:gd name="connsiteY1" fmla="*/ 1561763 h 1561763"/>
                <a:gd name="connsiteX2" fmla="*/ 1683144 w 1683144"/>
                <a:gd name="connsiteY2" fmla="*/ 445062 h 1561763"/>
                <a:gd name="connsiteX3" fmla="*/ 631179 w 1683144"/>
                <a:gd name="connsiteY3" fmla="*/ 0 h 1561763"/>
                <a:gd name="connsiteX4" fmla="*/ 0 w 1683144"/>
                <a:gd name="connsiteY4" fmla="*/ 1019596 h 1561763"/>
                <a:gd name="connsiteX0" fmla="*/ 0 w 1683144"/>
                <a:gd name="connsiteY0" fmla="*/ 1063494 h 1605661"/>
                <a:gd name="connsiteX1" fmla="*/ 979136 w 1683144"/>
                <a:gd name="connsiteY1" fmla="*/ 1605661 h 1605661"/>
                <a:gd name="connsiteX2" fmla="*/ 1683144 w 1683144"/>
                <a:gd name="connsiteY2" fmla="*/ 488960 h 1605661"/>
                <a:gd name="connsiteX3" fmla="*/ 631179 w 1683144"/>
                <a:gd name="connsiteY3" fmla="*/ 43898 h 1605661"/>
                <a:gd name="connsiteX4" fmla="*/ 0 w 1683144"/>
                <a:gd name="connsiteY4" fmla="*/ 1063494 h 1605661"/>
                <a:gd name="connsiteX0" fmla="*/ 0 w 1683144"/>
                <a:gd name="connsiteY0" fmla="*/ 1126734 h 1668901"/>
                <a:gd name="connsiteX1" fmla="*/ 979136 w 1683144"/>
                <a:gd name="connsiteY1" fmla="*/ 1668901 h 1668901"/>
                <a:gd name="connsiteX2" fmla="*/ 1683144 w 1683144"/>
                <a:gd name="connsiteY2" fmla="*/ 552200 h 1668901"/>
                <a:gd name="connsiteX3" fmla="*/ 631179 w 1683144"/>
                <a:gd name="connsiteY3" fmla="*/ 107138 h 1668901"/>
                <a:gd name="connsiteX4" fmla="*/ 0 w 1683144"/>
                <a:gd name="connsiteY4" fmla="*/ 1126734 h 166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3144" h="1668901">
                  <a:moveTo>
                    <a:pt x="0" y="1126734"/>
                  </a:moveTo>
                  <a:lnTo>
                    <a:pt x="979136" y="1668901"/>
                  </a:lnTo>
                  <a:lnTo>
                    <a:pt x="1683144" y="552200"/>
                  </a:lnTo>
                  <a:cubicBezTo>
                    <a:pt x="1381041" y="-65492"/>
                    <a:pt x="771441" y="-84374"/>
                    <a:pt x="631179" y="107138"/>
                  </a:cubicBezTo>
                  <a:lnTo>
                    <a:pt x="0" y="112673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新魏" panose="02010800040101010101" pitchFamily="2" charset="-122"/>
              </a:endParaRPr>
            </a:p>
          </p:txBody>
        </p:sp>
        <p:sp>
          <p:nvSpPr>
            <p:cNvPr id="258" name="矩形 257">
              <a:extLst>
                <a:ext uri="{FF2B5EF4-FFF2-40B4-BE49-F238E27FC236}">
                  <a16:creationId xmlns="" xmlns:a16="http://schemas.microsoft.com/office/drawing/2014/main" id="{7A52465F-5BB3-481C-A74D-B835C498E7AF}"/>
                </a:ext>
              </a:extLst>
            </p:cNvPr>
            <p:cNvSpPr/>
            <p:nvPr/>
          </p:nvSpPr>
          <p:spPr>
            <a:xfrm>
              <a:off x="4995738" y="2014713"/>
              <a:ext cx="726819" cy="5230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799" dirty="0">
                  <a:solidFill>
                    <a:prstClr val="white"/>
                  </a:solidFill>
                  <a:latin typeface="Haettenschweiler" panose="020B0706040902060204" pitchFamily="34" charset="0"/>
                  <a:ea typeface="华文新魏" panose="02010800040101010101" pitchFamily="2" charset="-122"/>
                </a:rPr>
                <a:t>01</a:t>
              </a:r>
              <a:endParaRPr lang="zh-CN" altLang="en-US" sz="2799" dirty="0">
                <a:solidFill>
                  <a:prstClr val="white"/>
                </a:solidFill>
                <a:latin typeface="Haettenschweiler" panose="020B0706040902060204" pitchFamily="34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38098" y="3499091"/>
            <a:ext cx="1160007" cy="1948338"/>
            <a:chOff x="6438098" y="3499091"/>
            <a:chExt cx="1160007" cy="1948338"/>
          </a:xfrm>
        </p:grpSpPr>
        <p:sp>
          <p:nvSpPr>
            <p:cNvPr id="256" name="任意多边形 83">
              <a:extLst>
                <a:ext uri="{FF2B5EF4-FFF2-40B4-BE49-F238E27FC236}">
                  <a16:creationId xmlns="" xmlns:a16="http://schemas.microsoft.com/office/drawing/2014/main" id="{FCC58B5C-D29E-4A1F-BBA8-CD488F1B6E7A}"/>
                </a:ext>
              </a:extLst>
            </p:cNvPr>
            <p:cNvSpPr/>
            <p:nvPr/>
          </p:nvSpPr>
          <p:spPr>
            <a:xfrm rot="7200000">
              <a:off x="6043933" y="3893256"/>
              <a:ext cx="1948338" cy="1160007"/>
            </a:xfrm>
            <a:custGeom>
              <a:avLst/>
              <a:gdLst>
                <a:gd name="connsiteX0" fmla="*/ 0 w 2387151"/>
                <a:gd name="connsiteY0" fmla="*/ 0 h 1416106"/>
                <a:gd name="connsiteX1" fmla="*/ 671639 w 2387151"/>
                <a:gd name="connsiteY1" fmla="*/ 380326 h 1416106"/>
                <a:gd name="connsiteX2" fmla="*/ 1140977 w 2387151"/>
                <a:gd name="connsiteY2" fmla="*/ 1165253 h 1416106"/>
                <a:gd name="connsiteX3" fmla="*/ 793020 w 2387151"/>
                <a:gd name="connsiteY3" fmla="*/ 1359462 h 1416106"/>
                <a:gd name="connsiteX4" fmla="*/ 1933997 w 2387151"/>
                <a:gd name="connsiteY4" fmla="*/ 1416106 h 1416106"/>
                <a:gd name="connsiteX5" fmla="*/ 2387151 w 2387151"/>
                <a:gd name="connsiteY5" fmla="*/ 428878 h 1416106"/>
                <a:gd name="connsiteX6" fmla="*/ 2063469 w 2387151"/>
                <a:gd name="connsiteY6" fmla="*/ 614995 h 1416106"/>
                <a:gd name="connsiteX7" fmla="*/ 1780248 w 2387151"/>
                <a:gd name="connsiteY7" fmla="*/ 105196 h 1416106"/>
                <a:gd name="connsiteX8" fmla="*/ 0 w 2387151"/>
                <a:gd name="connsiteY8" fmla="*/ 0 h 1416106"/>
                <a:gd name="connsiteX0" fmla="*/ 0 w 2387151"/>
                <a:gd name="connsiteY0" fmla="*/ 0 h 1416106"/>
                <a:gd name="connsiteX1" fmla="*/ 671639 w 2387151"/>
                <a:gd name="connsiteY1" fmla="*/ 380326 h 1416106"/>
                <a:gd name="connsiteX2" fmla="*/ 1140977 w 2387151"/>
                <a:gd name="connsiteY2" fmla="*/ 1165253 h 1416106"/>
                <a:gd name="connsiteX3" fmla="*/ 793020 w 2387151"/>
                <a:gd name="connsiteY3" fmla="*/ 1359462 h 1416106"/>
                <a:gd name="connsiteX4" fmla="*/ 1933997 w 2387151"/>
                <a:gd name="connsiteY4" fmla="*/ 1416106 h 1416106"/>
                <a:gd name="connsiteX5" fmla="*/ 2387151 w 2387151"/>
                <a:gd name="connsiteY5" fmla="*/ 428878 h 1416106"/>
                <a:gd name="connsiteX6" fmla="*/ 2063469 w 2387151"/>
                <a:gd name="connsiteY6" fmla="*/ 614995 h 1416106"/>
                <a:gd name="connsiteX7" fmla="*/ 1780248 w 2387151"/>
                <a:gd name="connsiteY7" fmla="*/ 105196 h 1416106"/>
                <a:gd name="connsiteX8" fmla="*/ 0 w 2387151"/>
                <a:gd name="connsiteY8" fmla="*/ 0 h 1416106"/>
                <a:gd name="connsiteX0" fmla="*/ 0 w 2387151"/>
                <a:gd name="connsiteY0" fmla="*/ 0 h 1416106"/>
                <a:gd name="connsiteX1" fmla="*/ 671639 w 2387151"/>
                <a:gd name="connsiteY1" fmla="*/ 380326 h 1416106"/>
                <a:gd name="connsiteX2" fmla="*/ 1140977 w 2387151"/>
                <a:gd name="connsiteY2" fmla="*/ 1165253 h 1416106"/>
                <a:gd name="connsiteX3" fmla="*/ 793020 w 2387151"/>
                <a:gd name="connsiteY3" fmla="*/ 1359462 h 1416106"/>
                <a:gd name="connsiteX4" fmla="*/ 1933997 w 2387151"/>
                <a:gd name="connsiteY4" fmla="*/ 1416106 h 1416106"/>
                <a:gd name="connsiteX5" fmla="*/ 2387151 w 2387151"/>
                <a:gd name="connsiteY5" fmla="*/ 428878 h 1416106"/>
                <a:gd name="connsiteX6" fmla="*/ 2063469 w 2387151"/>
                <a:gd name="connsiteY6" fmla="*/ 614995 h 1416106"/>
                <a:gd name="connsiteX7" fmla="*/ 1780248 w 2387151"/>
                <a:gd name="connsiteY7" fmla="*/ 105196 h 1416106"/>
                <a:gd name="connsiteX8" fmla="*/ 0 w 2387151"/>
                <a:gd name="connsiteY8" fmla="*/ 0 h 1416106"/>
                <a:gd name="connsiteX0" fmla="*/ 0 w 2387151"/>
                <a:gd name="connsiteY0" fmla="*/ 5163 h 1421269"/>
                <a:gd name="connsiteX1" fmla="*/ 671639 w 2387151"/>
                <a:gd name="connsiteY1" fmla="*/ 385489 h 1421269"/>
                <a:gd name="connsiteX2" fmla="*/ 1140977 w 2387151"/>
                <a:gd name="connsiteY2" fmla="*/ 1170416 h 1421269"/>
                <a:gd name="connsiteX3" fmla="*/ 793020 w 2387151"/>
                <a:gd name="connsiteY3" fmla="*/ 1364625 h 1421269"/>
                <a:gd name="connsiteX4" fmla="*/ 1933997 w 2387151"/>
                <a:gd name="connsiteY4" fmla="*/ 1421269 h 1421269"/>
                <a:gd name="connsiteX5" fmla="*/ 2387151 w 2387151"/>
                <a:gd name="connsiteY5" fmla="*/ 434041 h 1421269"/>
                <a:gd name="connsiteX6" fmla="*/ 2063469 w 2387151"/>
                <a:gd name="connsiteY6" fmla="*/ 620158 h 1421269"/>
                <a:gd name="connsiteX7" fmla="*/ 1780248 w 2387151"/>
                <a:gd name="connsiteY7" fmla="*/ 110359 h 1421269"/>
                <a:gd name="connsiteX8" fmla="*/ 0 w 2387151"/>
                <a:gd name="connsiteY8" fmla="*/ 5163 h 1421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7151" h="1421269">
                  <a:moveTo>
                    <a:pt x="0" y="5163"/>
                  </a:moveTo>
                  <a:cubicBezTo>
                    <a:pt x="369537" y="83385"/>
                    <a:pt x="593416" y="234438"/>
                    <a:pt x="671639" y="385489"/>
                  </a:cubicBezTo>
                  <a:lnTo>
                    <a:pt x="1140977" y="1170416"/>
                  </a:lnTo>
                  <a:lnTo>
                    <a:pt x="793020" y="1364625"/>
                  </a:lnTo>
                  <a:lnTo>
                    <a:pt x="1933997" y="1421269"/>
                  </a:lnTo>
                  <a:lnTo>
                    <a:pt x="2387151" y="434041"/>
                  </a:lnTo>
                  <a:lnTo>
                    <a:pt x="2063469" y="620158"/>
                  </a:lnTo>
                  <a:lnTo>
                    <a:pt x="1780248" y="110359"/>
                  </a:lnTo>
                  <a:cubicBezTo>
                    <a:pt x="1688539" y="-78454"/>
                    <a:pt x="593416" y="40228"/>
                    <a:pt x="0" y="516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新魏" panose="02010800040101010101" pitchFamily="2" charset="-122"/>
              </a:endParaRPr>
            </a:p>
          </p:txBody>
        </p:sp>
        <p:sp>
          <p:nvSpPr>
            <p:cNvPr id="259" name="矩形 258">
              <a:extLst>
                <a:ext uri="{FF2B5EF4-FFF2-40B4-BE49-F238E27FC236}">
                  <a16:creationId xmlns="" xmlns:a16="http://schemas.microsoft.com/office/drawing/2014/main" id="{B76783B0-348E-4B71-805F-F1ACFACF16F1}"/>
                </a:ext>
              </a:extLst>
            </p:cNvPr>
            <p:cNvSpPr/>
            <p:nvPr/>
          </p:nvSpPr>
          <p:spPr>
            <a:xfrm>
              <a:off x="6501791" y="4431456"/>
              <a:ext cx="726819" cy="5230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799" dirty="0" smtClean="0">
                  <a:solidFill>
                    <a:prstClr val="white"/>
                  </a:solidFill>
                  <a:latin typeface="Haettenschweiler" panose="020B0706040902060204" pitchFamily="34" charset="0"/>
                  <a:ea typeface="华文新魏" panose="02010800040101010101" pitchFamily="2" charset="-122"/>
                </a:rPr>
                <a:t>04</a:t>
              </a:r>
              <a:endParaRPr lang="zh-CN" altLang="en-US" sz="2799" dirty="0">
                <a:solidFill>
                  <a:prstClr val="white"/>
                </a:solidFill>
                <a:latin typeface="Haettenschweiler" panose="020B0706040902060204" pitchFamily="34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72261" y="2836855"/>
            <a:ext cx="1160007" cy="1948338"/>
            <a:chOff x="4172261" y="2836855"/>
            <a:chExt cx="1160007" cy="1948338"/>
          </a:xfrm>
        </p:grpSpPr>
        <p:sp>
          <p:nvSpPr>
            <p:cNvPr id="257" name="任意多边形 84">
              <a:extLst>
                <a:ext uri="{FF2B5EF4-FFF2-40B4-BE49-F238E27FC236}">
                  <a16:creationId xmlns="" xmlns:a16="http://schemas.microsoft.com/office/drawing/2014/main" id="{2059502C-53E7-4E58-BBDE-617FD727F23C}"/>
                </a:ext>
              </a:extLst>
            </p:cNvPr>
            <p:cNvSpPr/>
            <p:nvPr/>
          </p:nvSpPr>
          <p:spPr>
            <a:xfrm rot="14400000">
              <a:off x="3778096" y="3231020"/>
              <a:ext cx="1948338" cy="1160007"/>
            </a:xfrm>
            <a:custGeom>
              <a:avLst/>
              <a:gdLst>
                <a:gd name="connsiteX0" fmla="*/ 0 w 2387151"/>
                <a:gd name="connsiteY0" fmla="*/ 0 h 1416106"/>
                <a:gd name="connsiteX1" fmla="*/ 671639 w 2387151"/>
                <a:gd name="connsiteY1" fmla="*/ 380326 h 1416106"/>
                <a:gd name="connsiteX2" fmla="*/ 1140977 w 2387151"/>
                <a:gd name="connsiteY2" fmla="*/ 1165253 h 1416106"/>
                <a:gd name="connsiteX3" fmla="*/ 793020 w 2387151"/>
                <a:gd name="connsiteY3" fmla="*/ 1359462 h 1416106"/>
                <a:gd name="connsiteX4" fmla="*/ 1933997 w 2387151"/>
                <a:gd name="connsiteY4" fmla="*/ 1416106 h 1416106"/>
                <a:gd name="connsiteX5" fmla="*/ 2387151 w 2387151"/>
                <a:gd name="connsiteY5" fmla="*/ 428878 h 1416106"/>
                <a:gd name="connsiteX6" fmla="*/ 2063469 w 2387151"/>
                <a:gd name="connsiteY6" fmla="*/ 614995 h 1416106"/>
                <a:gd name="connsiteX7" fmla="*/ 1780248 w 2387151"/>
                <a:gd name="connsiteY7" fmla="*/ 105196 h 1416106"/>
                <a:gd name="connsiteX8" fmla="*/ 0 w 2387151"/>
                <a:gd name="connsiteY8" fmla="*/ 0 h 1416106"/>
                <a:gd name="connsiteX0" fmla="*/ 0 w 2387151"/>
                <a:gd name="connsiteY0" fmla="*/ 0 h 1416106"/>
                <a:gd name="connsiteX1" fmla="*/ 671639 w 2387151"/>
                <a:gd name="connsiteY1" fmla="*/ 380326 h 1416106"/>
                <a:gd name="connsiteX2" fmla="*/ 1140977 w 2387151"/>
                <a:gd name="connsiteY2" fmla="*/ 1165253 h 1416106"/>
                <a:gd name="connsiteX3" fmla="*/ 793020 w 2387151"/>
                <a:gd name="connsiteY3" fmla="*/ 1359462 h 1416106"/>
                <a:gd name="connsiteX4" fmla="*/ 1933997 w 2387151"/>
                <a:gd name="connsiteY4" fmla="*/ 1416106 h 1416106"/>
                <a:gd name="connsiteX5" fmla="*/ 2387151 w 2387151"/>
                <a:gd name="connsiteY5" fmla="*/ 428878 h 1416106"/>
                <a:gd name="connsiteX6" fmla="*/ 2063469 w 2387151"/>
                <a:gd name="connsiteY6" fmla="*/ 614995 h 1416106"/>
                <a:gd name="connsiteX7" fmla="*/ 1780248 w 2387151"/>
                <a:gd name="connsiteY7" fmla="*/ 105196 h 1416106"/>
                <a:gd name="connsiteX8" fmla="*/ 0 w 2387151"/>
                <a:gd name="connsiteY8" fmla="*/ 0 h 1416106"/>
                <a:gd name="connsiteX0" fmla="*/ 0 w 2387151"/>
                <a:gd name="connsiteY0" fmla="*/ 0 h 1416106"/>
                <a:gd name="connsiteX1" fmla="*/ 671639 w 2387151"/>
                <a:gd name="connsiteY1" fmla="*/ 380326 h 1416106"/>
                <a:gd name="connsiteX2" fmla="*/ 1140977 w 2387151"/>
                <a:gd name="connsiteY2" fmla="*/ 1165253 h 1416106"/>
                <a:gd name="connsiteX3" fmla="*/ 793020 w 2387151"/>
                <a:gd name="connsiteY3" fmla="*/ 1359462 h 1416106"/>
                <a:gd name="connsiteX4" fmla="*/ 1933997 w 2387151"/>
                <a:gd name="connsiteY4" fmla="*/ 1416106 h 1416106"/>
                <a:gd name="connsiteX5" fmla="*/ 2387151 w 2387151"/>
                <a:gd name="connsiteY5" fmla="*/ 428878 h 1416106"/>
                <a:gd name="connsiteX6" fmla="*/ 2063469 w 2387151"/>
                <a:gd name="connsiteY6" fmla="*/ 614995 h 1416106"/>
                <a:gd name="connsiteX7" fmla="*/ 1780248 w 2387151"/>
                <a:gd name="connsiteY7" fmla="*/ 105196 h 1416106"/>
                <a:gd name="connsiteX8" fmla="*/ 0 w 2387151"/>
                <a:gd name="connsiteY8" fmla="*/ 0 h 1416106"/>
                <a:gd name="connsiteX0" fmla="*/ 0 w 2387151"/>
                <a:gd name="connsiteY0" fmla="*/ 5163 h 1421269"/>
                <a:gd name="connsiteX1" fmla="*/ 671639 w 2387151"/>
                <a:gd name="connsiteY1" fmla="*/ 385489 h 1421269"/>
                <a:gd name="connsiteX2" fmla="*/ 1140977 w 2387151"/>
                <a:gd name="connsiteY2" fmla="*/ 1170416 h 1421269"/>
                <a:gd name="connsiteX3" fmla="*/ 793020 w 2387151"/>
                <a:gd name="connsiteY3" fmla="*/ 1364625 h 1421269"/>
                <a:gd name="connsiteX4" fmla="*/ 1933997 w 2387151"/>
                <a:gd name="connsiteY4" fmla="*/ 1421269 h 1421269"/>
                <a:gd name="connsiteX5" fmla="*/ 2387151 w 2387151"/>
                <a:gd name="connsiteY5" fmla="*/ 434041 h 1421269"/>
                <a:gd name="connsiteX6" fmla="*/ 2063469 w 2387151"/>
                <a:gd name="connsiteY6" fmla="*/ 620158 h 1421269"/>
                <a:gd name="connsiteX7" fmla="*/ 1780248 w 2387151"/>
                <a:gd name="connsiteY7" fmla="*/ 110359 h 1421269"/>
                <a:gd name="connsiteX8" fmla="*/ 0 w 2387151"/>
                <a:gd name="connsiteY8" fmla="*/ 5163 h 1421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7151" h="1421269">
                  <a:moveTo>
                    <a:pt x="0" y="5163"/>
                  </a:moveTo>
                  <a:cubicBezTo>
                    <a:pt x="369537" y="83385"/>
                    <a:pt x="593416" y="234438"/>
                    <a:pt x="671639" y="385489"/>
                  </a:cubicBezTo>
                  <a:lnTo>
                    <a:pt x="1140977" y="1170416"/>
                  </a:lnTo>
                  <a:lnTo>
                    <a:pt x="793020" y="1364625"/>
                  </a:lnTo>
                  <a:lnTo>
                    <a:pt x="1933997" y="1421269"/>
                  </a:lnTo>
                  <a:lnTo>
                    <a:pt x="2387151" y="434041"/>
                  </a:lnTo>
                  <a:lnTo>
                    <a:pt x="2063469" y="620158"/>
                  </a:lnTo>
                  <a:lnTo>
                    <a:pt x="1780248" y="110359"/>
                  </a:lnTo>
                  <a:cubicBezTo>
                    <a:pt x="1688539" y="-78454"/>
                    <a:pt x="593416" y="40228"/>
                    <a:pt x="0" y="516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新魏" panose="02010800040101010101" pitchFamily="2" charset="-122"/>
              </a:endParaRPr>
            </a:p>
          </p:txBody>
        </p:sp>
        <p:sp>
          <p:nvSpPr>
            <p:cNvPr id="260" name="矩形 259">
              <a:extLst>
                <a:ext uri="{FF2B5EF4-FFF2-40B4-BE49-F238E27FC236}">
                  <a16:creationId xmlns="" xmlns:a16="http://schemas.microsoft.com/office/drawing/2014/main" id="{D398ED6E-35BA-412D-A6DA-6FEB1E63CA99}"/>
                </a:ext>
              </a:extLst>
            </p:cNvPr>
            <p:cNvSpPr/>
            <p:nvPr/>
          </p:nvSpPr>
          <p:spPr>
            <a:xfrm>
              <a:off x="4256872" y="3415379"/>
              <a:ext cx="726819" cy="5230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799" dirty="0" smtClean="0">
                  <a:solidFill>
                    <a:prstClr val="white"/>
                  </a:solidFill>
                  <a:latin typeface="Haettenschweiler" panose="020B0706040902060204" pitchFamily="34" charset="0"/>
                  <a:ea typeface="华文新魏" panose="02010800040101010101" pitchFamily="2" charset="-122"/>
                </a:rPr>
                <a:t>06</a:t>
              </a:r>
              <a:endParaRPr lang="zh-CN" altLang="en-US" sz="2799" dirty="0">
                <a:solidFill>
                  <a:prstClr val="white"/>
                </a:solidFill>
                <a:latin typeface="Haettenschweiler" panose="020B0706040902060204" pitchFamily="34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39960" y="1660067"/>
            <a:ext cx="1948338" cy="1160007"/>
            <a:chOff x="5439960" y="1660067"/>
            <a:chExt cx="1948338" cy="1160007"/>
          </a:xfrm>
        </p:grpSpPr>
        <p:sp>
          <p:nvSpPr>
            <p:cNvPr id="255" name="任意多边形 82">
              <a:extLst>
                <a:ext uri="{FF2B5EF4-FFF2-40B4-BE49-F238E27FC236}">
                  <a16:creationId xmlns="" xmlns:a16="http://schemas.microsoft.com/office/drawing/2014/main" id="{036EA174-6772-4439-8B2A-8CB3D767D713}"/>
                </a:ext>
              </a:extLst>
            </p:cNvPr>
            <p:cNvSpPr/>
            <p:nvPr/>
          </p:nvSpPr>
          <p:spPr>
            <a:xfrm>
              <a:off x="5439960" y="1660067"/>
              <a:ext cx="1948338" cy="1160007"/>
            </a:xfrm>
            <a:custGeom>
              <a:avLst/>
              <a:gdLst>
                <a:gd name="connsiteX0" fmla="*/ 0 w 2387151"/>
                <a:gd name="connsiteY0" fmla="*/ 0 h 1416106"/>
                <a:gd name="connsiteX1" fmla="*/ 671639 w 2387151"/>
                <a:gd name="connsiteY1" fmla="*/ 380326 h 1416106"/>
                <a:gd name="connsiteX2" fmla="*/ 1140977 w 2387151"/>
                <a:gd name="connsiteY2" fmla="*/ 1165253 h 1416106"/>
                <a:gd name="connsiteX3" fmla="*/ 793020 w 2387151"/>
                <a:gd name="connsiteY3" fmla="*/ 1359462 h 1416106"/>
                <a:gd name="connsiteX4" fmla="*/ 1933997 w 2387151"/>
                <a:gd name="connsiteY4" fmla="*/ 1416106 h 1416106"/>
                <a:gd name="connsiteX5" fmla="*/ 2387151 w 2387151"/>
                <a:gd name="connsiteY5" fmla="*/ 428878 h 1416106"/>
                <a:gd name="connsiteX6" fmla="*/ 2063469 w 2387151"/>
                <a:gd name="connsiteY6" fmla="*/ 614995 h 1416106"/>
                <a:gd name="connsiteX7" fmla="*/ 1780248 w 2387151"/>
                <a:gd name="connsiteY7" fmla="*/ 105196 h 1416106"/>
                <a:gd name="connsiteX8" fmla="*/ 0 w 2387151"/>
                <a:gd name="connsiteY8" fmla="*/ 0 h 1416106"/>
                <a:gd name="connsiteX0" fmla="*/ 0 w 2387151"/>
                <a:gd name="connsiteY0" fmla="*/ 0 h 1416106"/>
                <a:gd name="connsiteX1" fmla="*/ 671639 w 2387151"/>
                <a:gd name="connsiteY1" fmla="*/ 380326 h 1416106"/>
                <a:gd name="connsiteX2" fmla="*/ 1140977 w 2387151"/>
                <a:gd name="connsiteY2" fmla="*/ 1165253 h 1416106"/>
                <a:gd name="connsiteX3" fmla="*/ 793020 w 2387151"/>
                <a:gd name="connsiteY3" fmla="*/ 1359462 h 1416106"/>
                <a:gd name="connsiteX4" fmla="*/ 1933997 w 2387151"/>
                <a:gd name="connsiteY4" fmla="*/ 1416106 h 1416106"/>
                <a:gd name="connsiteX5" fmla="*/ 2387151 w 2387151"/>
                <a:gd name="connsiteY5" fmla="*/ 428878 h 1416106"/>
                <a:gd name="connsiteX6" fmla="*/ 2063469 w 2387151"/>
                <a:gd name="connsiteY6" fmla="*/ 614995 h 1416106"/>
                <a:gd name="connsiteX7" fmla="*/ 1780248 w 2387151"/>
                <a:gd name="connsiteY7" fmla="*/ 105196 h 1416106"/>
                <a:gd name="connsiteX8" fmla="*/ 0 w 2387151"/>
                <a:gd name="connsiteY8" fmla="*/ 0 h 1416106"/>
                <a:gd name="connsiteX0" fmla="*/ 0 w 2387151"/>
                <a:gd name="connsiteY0" fmla="*/ 0 h 1416106"/>
                <a:gd name="connsiteX1" fmla="*/ 671639 w 2387151"/>
                <a:gd name="connsiteY1" fmla="*/ 380326 h 1416106"/>
                <a:gd name="connsiteX2" fmla="*/ 1140977 w 2387151"/>
                <a:gd name="connsiteY2" fmla="*/ 1165253 h 1416106"/>
                <a:gd name="connsiteX3" fmla="*/ 793020 w 2387151"/>
                <a:gd name="connsiteY3" fmla="*/ 1359462 h 1416106"/>
                <a:gd name="connsiteX4" fmla="*/ 1933997 w 2387151"/>
                <a:gd name="connsiteY4" fmla="*/ 1416106 h 1416106"/>
                <a:gd name="connsiteX5" fmla="*/ 2387151 w 2387151"/>
                <a:gd name="connsiteY5" fmla="*/ 428878 h 1416106"/>
                <a:gd name="connsiteX6" fmla="*/ 2063469 w 2387151"/>
                <a:gd name="connsiteY6" fmla="*/ 614995 h 1416106"/>
                <a:gd name="connsiteX7" fmla="*/ 1780248 w 2387151"/>
                <a:gd name="connsiteY7" fmla="*/ 105196 h 1416106"/>
                <a:gd name="connsiteX8" fmla="*/ 0 w 2387151"/>
                <a:gd name="connsiteY8" fmla="*/ 0 h 1416106"/>
                <a:gd name="connsiteX0" fmla="*/ 0 w 2387151"/>
                <a:gd name="connsiteY0" fmla="*/ 5163 h 1421269"/>
                <a:gd name="connsiteX1" fmla="*/ 671639 w 2387151"/>
                <a:gd name="connsiteY1" fmla="*/ 385489 h 1421269"/>
                <a:gd name="connsiteX2" fmla="*/ 1140977 w 2387151"/>
                <a:gd name="connsiteY2" fmla="*/ 1170416 h 1421269"/>
                <a:gd name="connsiteX3" fmla="*/ 793020 w 2387151"/>
                <a:gd name="connsiteY3" fmla="*/ 1364625 h 1421269"/>
                <a:gd name="connsiteX4" fmla="*/ 1933997 w 2387151"/>
                <a:gd name="connsiteY4" fmla="*/ 1421269 h 1421269"/>
                <a:gd name="connsiteX5" fmla="*/ 2387151 w 2387151"/>
                <a:gd name="connsiteY5" fmla="*/ 434041 h 1421269"/>
                <a:gd name="connsiteX6" fmla="*/ 2063469 w 2387151"/>
                <a:gd name="connsiteY6" fmla="*/ 620158 h 1421269"/>
                <a:gd name="connsiteX7" fmla="*/ 1780248 w 2387151"/>
                <a:gd name="connsiteY7" fmla="*/ 110359 h 1421269"/>
                <a:gd name="connsiteX8" fmla="*/ 0 w 2387151"/>
                <a:gd name="connsiteY8" fmla="*/ 5163 h 1421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7151" h="1421269">
                  <a:moveTo>
                    <a:pt x="0" y="5163"/>
                  </a:moveTo>
                  <a:cubicBezTo>
                    <a:pt x="369537" y="83385"/>
                    <a:pt x="593416" y="234438"/>
                    <a:pt x="671639" y="385489"/>
                  </a:cubicBezTo>
                  <a:lnTo>
                    <a:pt x="1140977" y="1170416"/>
                  </a:lnTo>
                  <a:lnTo>
                    <a:pt x="793020" y="1364625"/>
                  </a:lnTo>
                  <a:lnTo>
                    <a:pt x="1933997" y="1421269"/>
                  </a:lnTo>
                  <a:lnTo>
                    <a:pt x="2387151" y="434041"/>
                  </a:lnTo>
                  <a:lnTo>
                    <a:pt x="2063469" y="620158"/>
                  </a:lnTo>
                  <a:lnTo>
                    <a:pt x="1780248" y="110359"/>
                  </a:lnTo>
                  <a:cubicBezTo>
                    <a:pt x="1688539" y="-78454"/>
                    <a:pt x="593416" y="40228"/>
                    <a:pt x="0" y="516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新魏" panose="02010800040101010101" pitchFamily="2" charset="-122"/>
              </a:endParaRPr>
            </a:p>
          </p:txBody>
        </p:sp>
        <p:sp>
          <p:nvSpPr>
            <p:cNvPr id="369" name="矩形 368">
              <a:extLst>
                <a:ext uri="{FF2B5EF4-FFF2-40B4-BE49-F238E27FC236}">
                  <a16:creationId xmlns="" xmlns:a16="http://schemas.microsoft.com/office/drawing/2014/main" id="{7A52465F-5BB3-481C-A74D-B835C498E7AF}"/>
                </a:ext>
              </a:extLst>
            </p:cNvPr>
            <p:cNvSpPr/>
            <p:nvPr/>
          </p:nvSpPr>
          <p:spPr>
            <a:xfrm>
              <a:off x="6326532" y="1995804"/>
              <a:ext cx="726819" cy="5230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799" dirty="0" smtClean="0">
                  <a:solidFill>
                    <a:prstClr val="white"/>
                  </a:solidFill>
                  <a:latin typeface="Haettenschweiler" panose="020B0706040902060204" pitchFamily="34" charset="0"/>
                  <a:ea typeface="华文新魏" panose="02010800040101010101" pitchFamily="2" charset="-122"/>
                </a:rPr>
                <a:t>02</a:t>
              </a:r>
              <a:endParaRPr lang="zh-CN" altLang="en-US" sz="2799" dirty="0">
                <a:solidFill>
                  <a:prstClr val="white"/>
                </a:solidFill>
                <a:latin typeface="Haettenschweiler" panose="020B0706040902060204" pitchFamily="34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38108" y="2778676"/>
            <a:ext cx="1362119" cy="1373744"/>
            <a:chOff x="6738108" y="2778676"/>
            <a:chExt cx="1362119" cy="1373744"/>
          </a:xfrm>
        </p:grpSpPr>
        <p:sp>
          <p:nvSpPr>
            <p:cNvPr id="180" name="任意多边形 6">
              <a:extLst>
                <a:ext uri="{FF2B5EF4-FFF2-40B4-BE49-F238E27FC236}">
                  <a16:creationId xmlns="" xmlns:a16="http://schemas.microsoft.com/office/drawing/2014/main" id="{20F1EDE7-7F34-4905-9479-61AA39ABF9CD}"/>
                </a:ext>
              </a:extLst>
            </p:cNvPr>
            <p:cNvSpPr/>
            <p:nvPr/>
          </p:nvSpPr>
          <p:spPr>
            <a:xfrm rot="7200000">
              <a:off x="6732296" y="2784488"/>
              <a:ext cx="1373744" cy="1362119"/>
            </a:xfrm>
            <a:custGeom>
              <a:avLst/>
              <a:gdLst>
                <a:gd name="connsiteX0" fmla="*/ 0 w 1683144"/>
                <a:gd name="connsiteY0" fmla="*/ 1011504 h 1553671"/>
                <a:gd name="connsiteX1" fmla="*/ 979136 w 1683144"/>
                <a:gd name="connsiteY1" fmla="*/ 1553671 h 1553671"/>
                <a:gd name="connsiteX2" fmla="*/ 1683144 w 1683144"/>
                <a:gd name="connsiteY2" fmla="*/ 436970 h 1553671"/>
                <a:gd name="connsiteX3" fmla="*/ 647363 w 1683144"/>
                <a:gd name="connsiteY3" fmla="*/ 0 h 1553671"/>
                <a:gd name="connsiteX4" fmla="*/ 0 w 1683144"/>
                <a:gd name="connsiteY4" fmla="*/ 1011504 h 1553671"/>
                <a:gd name="connsiteX0" fmla="*/ 0 w 1683144"/>
                <a:gd name="connsiteY0" fmla="*/ 1019596 h 1561763"/>
                <a:gd name="connsiteX1" fmla="*/ 979136 w 1683144"/>
                <a:gd name="connsiteY1" fmla="*/ 1561763 h 1561763"/>
                <a:gd name="connsiteX2" fmla="*/ 1683144 w 1683144"/>
                <a:gd name="connsiteY2" fmla="*/ 445062 h 1561763"/>
                <a:gd name="connsiteX3" fmla="*/ 631179 w 1683144"/>
                <a:gd name="connsiteY3" fmla="*/ 0 h 1561763"/>
                <a:gd name="connsiteX4" fmla="*/ 0 w 1683144"/>
                <a:gd name="connsiteY4" fmla="*/ 1019596 h 1561763"/>
                <a:gd name="connsiteX0" fmla="*/ 0 w 1683144"/>
                <a:gd name="connsiteY0" fmla="*/ 1063494 h 1605661"/>
                <a:gd name="connsiteX1" fmla="*/ 979136 w 1683144"/>
                <a:gd name="connsiteY1" fmla="*/ 1605661 h 1605661"/>
                <a:gd name="connsiteX2" fmla="*/ 1683144 w 1683144"/>
                <a:gd name="connsiteY2" fmla="*/ 488960 h 1605661"/>
                <a:gd name="connsiteX3" fmla="*/ 631179 w 1683144"/>
                <a:gd name="connsiteY3" fmla="*/ 43898 h 1605661"/>
                <a:gd name="connsiteX4" fmla="*/ 0 w 1683144"/>
                <a:gd name="connsiteY4" fmla="*/ 1063494 h 1605661"/>
                <a:gd name="connsiteX0" fmla="*/ 0 w 1683144"/>
                <a:gd name="connsiteY0" fmla="*/ 1126734 h 1668901"/>
                <a:gd name="connsiteX1" fmla="*/ 979136 w 1683144"/>
                <a:gd name="connsiteY1" fmla="*/ 1668901 h 1668901"/>
                <a:gd name="connsiteX2" fmla="*/ 1683144 w 1683144"/>
                <a:gd name="connsiteY2" fmla="*/ 552200 h 1668901"/>
                <a:gd name="connsiteX3" fmla="*/ 631179 w 1683144"/>
                <a:gd name="connsiteY3" fmla="*/ 107138 h 1668901"/>
                <a:gd name="connsiteX4" fmla="*/ 0 w 1683144"/>
                <a:gd name="connsiteY4" fmla="*/ 1126734 h 166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3144" h="1668901">
                  <a:moveTo>
                    <a:pt x="0" y="1126734"/>
                  </a:moveTo>
                  <a:lnTo>
                    <a:pt x="979136" y="1668901"/>
                  </a:lnTo>
                  <a:lnTo>
                    <a:pt x="1683144" y="552200"/>
                  </a:lnTo>
                  <a:cubicBezTo>
                    <a:pt x="1381041" y="-65492"/>
                    <a:pt x="771441" y="-84374"/>
                    <a:pt x="631179" y="107138"/>
                  </a:cubicBezTo>
                  <a:lnTo>
                    <a:pt x="0" y="112673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新魏" panose="02010800040101010101" pitchFamily="2" charset="-122"/>
              </a:endParaRPr>
            </a:p>
          </p:txBody>
        </p:sp>
        <p:sp>
          <p:nvSpPr>
            <p:cNvPr id="370" name="矩形 369">
              <a:extLst>
                <a:ext uri="{FF2B5EF4-FFF2-40B4-BE49-F238E27FC236}">
                  <a16:creationId xmlns="" xmlns:a16="http://schemas.microsoft.com/office/drawing/2014/main" id="{7A52465F-5BB3-481C-A74D-B835C498E7AF}"/>
                </a:ext>
              </a:extLst>
            </p:cNvPr>
            <p:cNvSpPr/>
            <p:nvPr/>
          </p:nvSpPr>
          <p:spPr>
            <a:xfrm>
              <a:off x="7086503" y="3193822"/>
              <a:ext cx="726819" cy="5230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799" dirty="0" smtClean="0">
                  <a:solidFill>
                    <a:prstClr val="white"/>
                  </a:solidFill>
                  <a:latin typeface="Haettenschweiler" panose="020B0706040902060204" pitchFamily="34" charset="0"/>
                  <a:ea typeface="华文新魏" panose="02010800040101010101" pitchFamily="2" charset="-122"/>
                </a:rPr>
                <a:t>03</a:t>
              </a:r>
              <a:endParaRPr lang="zh-CN" altLang="en-US" sz="2799" dirty="0">
                <a:solidFill>
                  <a:prstClr val="white"/>
                </a:solidFill>
                <a:latin typeface="Haettenschweiler" panose="020B0706040902060204" pitchFamily="34" charset="0"/>
                <a:ea typeface="华文新魏" panose="0201080004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43375" y="3975341"/>
            <a:ext cx="1362119" cy="1373744"/>
            <a:chOff x="4743375" y="3975341"/>
            <a:chExt cx="1362119" cy="1373744"/>
          </a:xfrm>
        </p:grpSpPr>
        <p:sp>
          <p:nvSpPr>
            <p:cNvPr id="181" name="任意多边形 7">
              <a:extLst>
                <a:ext uri="{FF2B5EF4-FFF2-40B4-BE49-F238E27FC236}">
                  <a16:creationId xmlns="" xmlns:a16="http://schemas.microsoft.com/office/drawing/2014/main" id="{88ECAD86-EF4C-4125-B18A-B1F8EF329621}"/>
                </a:ext>
              </a:extLst>
            </p:cNvPr>
            <p:cNvSpPr/>
            <p:nvPr/>
          </p:nvSpPr>
          <p:spPr>
            <a:xfrm rot="14400000">
              <a:off x="4737563" y="3981153"/>
              <a:ext cx="1373744" cy="1362119"/>
            </a:xfrm>
            <a:custGeom>
              <a:avLst/>
              <a:gdLst>
                <a:gd name="connsiteX0" fmla="*/ 0 w 1683144"/>
                <a:gd name="connsiteY0" fmla="*/ 1011504 h 1553671"/>
                <a:gd name="connsiteX1" fmla="*/ 979136 w 1683144"/>
                <a:gd name="connsiteY1" fmla="*/ 1553671 h 1553671"/>
                <a:gd name="connsiteX2" fmla="*/ 1683144 w 1683144"/>
                <a:gd name="connsiteY2" fmla="*/ 436970 h 1553671"/>
                <a:gd name="connsiteX3" fmla="*/ 647363 w 1683144"/>
                <a:gd name="connsiteY3" fmla="*/ 0 h 1553671"/>
                <a:gd name="connsiteX4" fmla="*/ 0 w 1683144"/>
                <a:gd name="connsiteY4" fmla="*/ 1011504 h 1553671"/>
                <a:gd name="connsiteX0" fmla="*/ 0 w 1683144"/>
                <a:gd name="connsiteY0" fmla="*/ 1019596 h 1561763"/>
                <a:gd name="connsiteX1" fmla="*/ 979136 w 1683144"/>
                <a:gd name="connsiteY1" fmla="*/ 1561763 h 1561763"/>
                <a:gd name="connsiteX2" fmla="*/ 1683144 w 1683144"/>
                <a:gd name="connsiteY2" fmla="*/ 445062 h 1561763"/>
                <a:gd name="connsiteX3" fmla="*/ 631179 w 1683144"/>
                <a:gd name="connsiteY3" fmla="*/ 0 h 1561763"/>
                <a:gd name="connsiteX4" fmla="*/ 0 w 1683144"/>
                <a:gd name="connsiteY4" fmla="*/ 1019596 h 1561763"/>
                <a:gd name="connsiteX0" fmla="*/ 0 w 1683144"/>
                <a:gd name="connsiteY0" fmla="*/ 1063494 h 1605661"/>
                <a:gd name="connsiteX1" fmla="*/ 979136 w 1683144"/>
                <a:gd name="connsiteY1" fmla="*/ 1605661 h 1605661"/>
                <a:gd name="connsiteX2" fmla="*/ 1683144 w 1683144"/>
                <a:gd name="connsiteY2" fmla="*/ 488960 h 1605661"/>
                <a:gd name="connsiteX3" fmla="*/ 631179 w 1683144"/>
                <a:gd name="connsiteY3" fmla="*/ 43898 h 1605661"/>
                <a:gd name="connsiteX4" fmla="*/ 0 w 1683144"/>
                <a:gd name="connsiteY4" fmla="*/ 1063494 h 1605661"/>
                <a:gd name="connsiteX0" fmla="*/ 0 w 1683144"/>
                <a:gd name="connsiteY0" fmla="*/ 1126734 h 1668901"/>
                <a:gd name="connsiteX1" fmla="*/ 979136 w 1683144"/>
                <a:gd name="connsiteY1" fmla="*/ 1668901 h 1668901"/>
                <a:gd name="connsiteX2" fmla="*/ 1683144 w 1683144"/>
                <a:gd name="connsiteY2" fmla="*/ 552200 h 1668901"/>
                <a:gd name="connsiteX3" fmla="*/ 631179 w 1683144"/>
                <a:gd name="connsiteY3" fmla="*/ 107138 h 1668901"/>
                <a:gd name="connsiteX4" fmla="*/ 0 w 1683144"/>
                <a:gd name="connsiteY4" fmla="*/ 1126734 h 166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3144" h="1668901">
                  <a:moveTo>
                    <a:pt x="0" y="1126734"/>
                  </a:moveTo>
                  <a:lnTo>
                    <a:pt x="979136" y="1668901"/>
                  </a:lnTo>
                  <a:lnTo>
                    <a:pt x="1683144" y="552200"/>
                  </a:lnTo>
                  <a:cubicBezTo>
                    <a:pt x="1381041" y="-65492"/>
                    <a:pt x="771441" y="-84374"/>
                    <a:pt x="631179" y="107138"/>
                  </a:cubicBezTo>
                  <a:lnTo>
                    <a:pt x="0" y="112673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ea typeface="华文新魏" panose="02010800040101010101" pitchFamily="2" charset="-122"/>
              </a:endParaRPr>
            </a:p>
          </p:txBody>
        </p:sp>
        <p:sp>
          <p:nvSpPr>
            <p:cNvPr id="371" name="矩形 370">
              <a:extLst>
                <a:ext uri="{FF2B5EF4-FFF2-40B4-BE49-F238E27FC236}">
                  <a16:creationId xmlns="" xmlns:a16="http://schemas.microsoft.com/office/drawing/2014/main" id="{B76783B0-348E-4B71-805F-F1ACFACF16F1}"/>
                </a:ext>
              </a:extLst>
            </p:cNvPr>
            <p:cNvSpPr/>
            <p:nvPr/>
          </p:nvSpPr>
          <p:spPr>
            <a:xfrm>
              <a:off x="5034881" y="4373613"/>
              <a:ext cx="726819" cy="5230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799" dirty="0" smtClean="0">
                  <a:solidFill>
                    <a:prstClr val="white"/>
                  </a:solidFill>
                  <a:latin typeface="Haettenschweiler" panose="020B0706040902060204" pitchFamily="34" charset="0"/>
                  <a:ea typeface="华文新魏" panose="02010800040101010101" pitchFamily="2" charset="-122"/>
                </a:rPr>
                <a:t>05</a:t>
              </a:r>
              <a:endParaRPr lang="zh-CN" altLang="en-US" sz="2799" dirty="0">
                <a:solidFill>
                  <a:prstClr val="white"/>
                </a:solidFill>
                <a:latin typeface="Haettenschweiler" panose="020B0706040902060204" pitchFamily="34" charset="0"/>
                <a:ea typeface="华文新魏" panose="02010800040101010101" pitchFamily="2" charset="-122"/>
              </a:endParaRPr>
            </a:p>
          </p:txBody>
        </p:sp>
      </p:grpSp>
      <p:pic>
        <p:nvPicPr>
          <p:cNvPr id="372" name="图片 3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021" y="2369919"/>
            <a:ext cx="2861350" cy="2116345"/>
          </a:xfrm>
          <a:prstGeom prst="rect">
            <a:avLst/>
          </a:prstGeom>
        </p:spPr>
      </p:pic>
      <p:sp>
        <p:nvSpPr>
          <p:cNvPr id="373" name="文本框 372">
            <a:extLst>
              <a:ext uri="{FF2B5EF4-FFF2-40B4-BE49-F238E27FC236}">
                <a16:creationId xmlns:a16="http://schemas.microsoft.com/office/drawing/2014/main" xmlns="" id="{E4D61B1B-4B5D-4C11-BFFB-E1C8FD0F278D}"/>
              </a:ext>
            </a:extLst>
          </p:cNvPr>
          <p:cNvSpPr txBox="1"/>
          <p:nvPr/>
        </p:nvSpPr>
        <p:spPr>
          <a:xfrm>
            <a:off x="2761526" y="1940382"/>
            <a:ext cx="2063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三会一课制度</a:t>
            </a:r>
          </a:p>
        </p:txBody>
      </p:sp>
      <p:sp>
        <p:nvSpPr>
          <p:cNvPr id="374" name="文本框 373">
            <a:extLst>
              <a:ext uri="{FF2B5EF4-FFF2-40B4-BE49-F238E27FC236}">
                <a16:creationId xmlns:a16="http://schemas.microsoft.com/office/drawing/2014/main" xmlns="" id="{E4D61B1B-4B5D-4C11-BFFB-E1C8FD0F278D}"/>
              </a:ext>
            </a:extLst>
          </p:cNvPr>
          <p:cNvSpPr txBox="1"/>
          <p:nvPr/>
        </p:nvSpPr>
        <p:spPr>
          <a:xfrm>
            <a:off x="7374992" y="2055503"/>
            <a:ext cx="27572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月度集中学习制度</a:t>
            </a:r>
          </a:p>
        </p:txBody>
      </p:sp>
      <p:sp>
        <p:nvSpPr>
          <p:cNvPr id="375" name="文本框 374">
            <a:extLst>
              <a:ext uri="{FF2B5EF4-FFF2-40B4-BE49-F238E27FC236}">
                <a16:creationId xmlns:a16="http://schemas.microsoft.com/office/drawing/2014/main" xmlns="" id="{E4D61B1B-4B5D-4C11-BFFB-E1C8FD0F278D}"/>
              </a:ext>
            </a:extLst>
          </p:cNvPr>
          <p:cNvSpPr txBox="1"/>
          <p:nvPr/>
        </p:nvSpPr>
        <p:spPr>
          <a:xfrm>
            <a:off x="7968620" y="3179174"/>
            <a:ext cx="308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党建工作责任制制度</a:t>
            </a:r>
          </a:p>
        </p:txBody>
      </p:sp>
      <p:sp>
        <p:nvSpPr>
          <p:cNvPr id="376" name="文本框 375">
            <a:extLst>
              <a:ext uri="{FF2B5EF4-FFF2-40B4-BE49-F238E27FC236}">
                <a16:creationId xmlns:a16="http://schemas.microsoft.com/office/drawing/2014/main" xmlns="" id="{E4D61B1B-4B5D-4C11-BFFB-E1C8FD0F278D}"/>
              </a:ext>
            </a:extLst>
          </p:cNvPr>
          <p:cNvSpPr txBox="1"/>
          <p:nvPr/>
        </p:nvSpPr>
        <p:spPr>
          <a:xfrm>
            <a:off x="7619131" y="4561176"/>
            <a:ext cx="2713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党员考核管理办法</a:t>
            </a:r>
          </a:p>
        </p:txBody>
      </p:sp>
      <p:sp>
        <p:nvSpPr>
          <p:cNvPr id="377" name="文本框 376">
            <a:extLst>
              <a:ext uri="{FF2B5EF4-FFF2-40B4-BE49-F238E27FC236}">
                <a16:creationId xmlns:a16="http://schemas.microsoft.com/office/drawing/2014/main" xmlns="" id="{E4D61B1B-4B5D-4C11-BFFB-E1C8FD0F278D}"/>
              </a:ext>
            </a:extLst>
          </p:cNvPr>
          <p:cNvSpPr txBox="1"/>
          <p:nvPr/>
        </p:nvSpPr>
        <p:spPr>
          <a:xfrm>
            <a:off x="1891644" y="4563425"/>
            <a:ext cx="2762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制定年度工作计划</a:t>
            </a:r>
          </a:p>
        </p:txBody>
      </p:sp>
      <p:sp>
        <p:nvSpPr>
          <p:cNvPr id="378" name="文本框 377">
            <a:extLst>
              <a:ext uri="{FF2B5EF4-FFF2-40B4-BE49-F238E27FC236}">
                <a16:creationId xmlns:a16="http://schemas.microsoft.com/office/drawing/2014/main" xmlns="" id="{E4D61B1B-4B5D-4C11-BFFB-E1C8FD0F278D}"/>
              </a:ext>
            </a:extLst>
          </p:cNvPr>
          <p:cNvSpPr txBox="1"/>
          <p:nvPr/>
        </p:nvSpPr>
        <p:spPr>
          <a:xfrm>
            <a:off x="1172087" y="3513091"/>
            <a:ext cx="3033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党支书年度述职规定</a:t>
            </a:r>
          </a:p>
        </p:txBody>
      </p:sp>
      <p:sp>
        <p:nvSpPr>
          <p:cNvPr id="379" name="矩形 378"/>
          <p:cNvSpPr/>
          <p:nvPr/>
        </p:nvSpPr>
        <p:spPr>
          <a:xfrm>
            <a:off x="1345802" y="5462201"/>
            <a:ext cx="9493086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>
              <a:lnSpc>
                <a:spcPts val="25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广泛调动公司党员干部参与党建工作的积极性，促进党建工作走上规范化轨道，做到党建工作与经营管理同布置、同落实、同检查，形成党建与经营管理工作相互渗透、相互促进、齐抓共管的工作机制。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329076" y="395567"/>
            <a:ext cx="1799745" cy="1372244"/>
            <a:chOff x="329076" y="395567"/>
            <a:chExt cx="1799745" cy="1372244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076" y="395567"/>
              <a:ext cx="1799745" cy="1372244"/>
            </a:xfrm>
            <a:prstGeom prst="rect">
              <a:avLst/>
            </a:prstGeom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860" y="684926"/>
              <a:ext cx="461115" cy="3746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9452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8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3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8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3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8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3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80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373" grpId="0"/>
      <p:bldP spid="374" grpId="0"/>
      <p:bldP spid="375" grpId="0"/>
      <p:bldP spid="376" grpId="0"/>
      <p:bldP spid="377" grpId="0"/>
      <p:bldP spid="378" grpId="0"/>
      <p:bldP spid="37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54"/>
          <p:cNvSpPr txBox="1"/>
          <p:nvPr/>
        </p:nvSpPr>
        <p:spPr>
          <a:xfrm>
            <a:off x="2141680" y="820181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/>
              <a:t>3.2 </a:t>
            </a:r>
            <a:r>
              <a:rPr lang="zh-CN" altLang="en-US" sz="2400" dirty="0"/>
              <a:t>注重党组织基础建设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1755133" y="1804465"/>
            <a:ext cx="1164323" cy="1153886"/>
            <a:chOff x="1360715" y="1982528"/>
            <a:chExt cx="1164323" cy="1153886"/>
          </a:xfrm>
        </p:grpSpPr>
        <p:grpSp>
          <p:nvGrpSpPr>
            <p:cNvPr id="76" name="组合 75"/>
            <p:cNvGrpSpPr/>
            <p:nvPr/>
          </p:nvGrpSpPr>
          <p:grpSpPr>
            <a:xfrm>
              <a:off x="1360715" y="1982528"/>
              <a:ext cx="1164323" cy="1153886"/>
              <a:chOff x="1360715" y="1981200"/>
              <a:chExt cx="1164323" cy="1153886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1360715" y="1981200"/>
                <a:ext cx="1153886" cy="1153886"/>
              </a:xfrm>
              <a:prstGeom prst="roundRect">
                <a:avLst>
                  <a:gd name="adj" fmla="val 10417"/>
                </a:avLst>
              </a:prstGeom>
              <a:solidFill>
                <a:srgbClr val="C00000"/>
              </a:solidFill>
              <a:ln w="6350">
                <a:solidFill>
                  <a:schemeClr val="bg1">
                    <a:lumMod val="65000"/>
                  </a:schemeClr>
                </a:solidFill>
              </a:ln>
              <a:effectLst>
                <a:outerShdw blurRad="1143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Freeform 5"/>
              <p:cNvSpPr>
                <a:spLocks noEditPoints="1"/>
              </p:cNvSpPr>
              <p:nvPr/>
            </p:nvSpPr>
            <p:spPr bwMode="auto">
              <a:xfrm rot="9337903">
                <a:off x="1932886" y="2814781"/>
                <a:ext cx="592152" cy="203534"/>
              </a:xfrm>
              <a:custGeom>
                <a:avLst/>
                <a:gdLst>
                  <a:gd name="T0" fmla="*/ 698 w 1979"/>
                  <a:gd name="T1" fmla="*/ 327 h 677"/>
                  <a:gd name="T2" fmla="*/ 498 w 1979"/>
                  <a:gd name="T3" fmla="*/ 243 h 677"/>
                  <a:gd name="T4" fmla="*/ 467 w 1979"/>
                  <a:gd name="T5" fmla="*/ 396 h 677"/>
                  <a:gd name="T6" fmla="*/ 553 w 1979"/>
                  <a:gd name="T7" fmla="*/ 373 h 677"/>
                  <a:gd name="T8" fmla="*/ 499 w 1979"/>
                  <a:gd name="T9" fmla="*/ 351 h 677"/>
                  <a:gd name="T10" fmla="*/ 518 w 1979"/>
                  <a:gd name="T11" fmla="*/ 285 h 677"/>
                  <a:gd name="T12" fmla="*/ 646 w 1979"/>
                  <a:gd name="T13" fmla="*/ 316 h 677"/>
                  <a:gd name="T14" fmla="*/ 540 w 1979"/>
                  <a:gd name="T15" fmla="*/ 455 h 677"/>
                  <a:gd name="T16" fmla="*/ 401 w 1979"/>
                  <a:gd name="T17" fmla="*/ 387 h 677"/>
                  <a:gd name="T18" fmla="*/ 279 w 1979"/>
                  <a:gd name="T19" fmla="*/ 399 h 677"/>
                  <a:gd name="T20" fmla="*/ 107 w 1979"/>
                  <a:gd name="T21" fmla="*/ 459 h 677"/>
                  <a:gd name="T22" fmla="*/ 0 w 1979"/>
                  <a:gd name="T23" fmla="*/ 420 h 677"/>
                  <a:gd name="T24" fmla="*/ 69 w 1979"/>
                  <a:gd name="T25" fmla="*/ 484 h 677"/>
                  <a:gd name="T26" fmla="*/ 310 w 1979"/>
                  <a:gd name="T27" fmla="*/ 427 h 677"/>
                  <a:gd name="T28" fmla="*/ 463 w 1979"/>
                  <a:gd name="T29" fmla="*/ 479 h 677"/>
                  <a:gd name="T30" fmla="*/ 698 w 1979"/>
                  <a:gd name="T31" fmla="*/ 327 h 677"/>
                  <a:gd name="T32" fmla="*/ 1895 w 1979"/>
                  <a:gd name="T33" fmla="*/ 260 h 677"/>
                  <a:gd name="T34" fmla="*/ 1958 w 1979"/>
                  <a:gd name="T35" fmla="*/ 426 h 677"/>
                  <a:gd name="T36" fmla="*/ 1631 w 1979"/>
                  <a:gd name="T37" fmla="*/ 674 h 677"/>
                  <a:gd name="T38" fmla="*/ 1302 w 1979"/>
                  <a:gd name="T39" fmla="*/ 583 h 677"/>
                  <a:gd name="T40" fmla="*/ 1163 w 1979"/>
                  <a:gd name="T41" fmla="*/ 484 h 677"/>
                  <a:gd name="T42" fmla="*/ 788 w 1979"/>
                  <a:gd name="T43" fmla="*/ 497 h 677"/>
                  <a:gd name="T44" fmla="*/ 380 w 1979"/>
                  <a:gd name="T45" fmla="*/ 484 h 677"/>
                  <a:gd name="T46" fmla="*/ 762 w 1979"/>
                  <a:gd name="T47" fmla="*/ 438 h 677"/>
                  <a:gd name="T48" fmla="*/ 1315 w 1979"/>
                  <a:gd name="T49" fmla="*/ 421 h 677"/>
                  <a:gd name="T50" fmla="*/ 1672 w 1979"/>
                  <a:gd name="T51" fmla="*/ 494 h 677"/>
                  <a:gd name="T52" fmla="*/ 1777 w 1979"/>
                  <a:gd name="T53" fmla="*/ 242 h 677"/>
                  <a:gd name="T54" fmla="*/ 1500 w 1979"/>
                  <a:gd name="T55" fmla="*/ 184 h 677"/>
                  <a:gd name="T56" fmla="*/ 1492 w 1979"/>
                  <a:gd name="T57" fmla="*/ 365 h 677"/>
                  <a:gd name="T58" fmla="*/ 1574 w 1979"/>
                  <a:gd name="T59" fmla="*/ 295 h 677"/>
                  <a:gd name="T60" fmla="*/ 1559 w 1979"/>
                  <a:gd name="T61" fmla="*/ 264 h 677"/>
                  <a:gd name="T62" fmla="*/ 1644 w 1979"/>
                  <a:gd name="T63" fmla="*/ 342 h 677"/>
                  <a:gd name="T64" fmla="*/ 1440 w 1979"/>
                  <a:gd name="T65" fmla="*/ 441 h 677"/>
                  <a:gd name="T66" fmla="*/ 1398 w 1979"/>
                  <a:gd name="T67" fmla="*/ 288 h 677"/>
                  <a:gd name="T68" fmla="*/ 1391 w 1979"/>
                  <a:gd name="T69" fmla="*/ 96 h 677"/>
                  <a:gd name="T70" fmla="*/ 1646 w 1979"/>
                  <a:gd name="T71" fmla="*/ 90 h 677"/>
                  <a:gd name="T72" fmla="*/ 1846 w 1979"/>
                  <a:gd name="T73" fmla="*/ 66 h 677"/>
                  <a:gd name="T74" fmla="*/ 1895 w 1979"/>
                  <a:gd name="T75" fmla="*/ 26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>
                <a:solidFill>
                  <a:schemeClr val="bg1">
                    <a:alpha val="32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7" name="Freeform 23"/>
            <p:cNvSpPr>
              <a:spLocks/>
            </p:cNvSpPr>
            <p:nvPr/>
          </p:nvSpPr>
          <p:spPr bwMode="auto">
            <a:xfrm>
              <a:off x="1789045" y="2323850"/>
              <a:ext cx="307662" cy="471243"/>
            </a:xfrm>
            <a:custGeom>
              <a:avLst/>
              <a:gdLst>
                <a:gd name="T0" fmla="*/ 60 w 120"/>
                <a:gd name="T1" fmla="*/ 0 h 184"/>
                <a:gd name="T2" fmla="*/ 7 w 120"/>
                <a:gd name="T3" fmla="*/ 96 h 184"/>
                <a:gd name="T4" fmla="*/ 0 w 120"/>
                <a:gd name="T5" fmla="*/ 124 h 184"/>
                <a:gd name="T6" fmla="*/ 60 w 120"/>
                <a:gd name="T7" fmla="*/ 184 h 184"/>
                <a:gd name="T8" fmla="*/ 120 w 120"/>
                <a:gd name="T9" fmla="*/ 124 h 184"/>
                <a:gd name="T10" fmla="*/ 113 w 120"/>
                <a:gd name="T11" fmla="*/ 96 h 184"/>
                <a:gd name="T12" fmla="*/ 60 w 120"/>
                <a:gd name="T13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84">
                  <a:moveTo>
                    <a:pt x="60" y="0"/>
                  </a:moveTo>
                  <a:cubicBezTo>
                    <a:pt x="7" y="96"/>
                    <a:pt x="7" y="96"/>
                    <a:pt x="7" y="96"/>
                  </a:cubicBezTo>
                  <a:cubicBezTo>
                    <a:pt x="3" y="104"/>
                    <a:pt x="0" y="114"/>
                    <a:pt x="0" y="124"/>
                  </a:cubicBezTo>
                  <a:cubicBezTo>
                    <a:pt x="0" y="157"/>
                    <a:pt x="27" y="184"/>
                    <a:pt x="60" y="184"/>
                  </a:cubicBezTo>
                  <a:cubicBezTo>
                    <a:pt x="93" y="184"/>
                    <a:pt x="120" y="157"/>
                    <a:pt x="120" y="124"/>
                  </a:cubicBezTo>
                  <a:cubicBezTo>
                    <a:pt x="120" y="114"/>
                    <a:pt x="118" y="104"/>
                    <a:pt x="113" y="96"/>
                  </a:cubicBezTo>
                  <a:lnTo>
                    <a:pt x="60" y="0"/>
                  </a:ln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531115" y="1803137"/>
            <a:ext cx="1153886" cy="1156542"/>
            <a:chOff x="4161673" y="1981200"/>
            <a:chExt cx="1153886" cy="1156542"/>
          </a:xfrm>
        </p:grpSpPr>
        <p:grpSp>
          <p:nvGrpSpPr>
            <p:cNvPr id="81" name="组合 80"/>
            <p:cNvGrpSpPr/>
            <p:nvPr/>
          </p:nvGrpSpPr>
          <p:grpSpPr>
            <a:xfrm>
              <a:off x="4161673" y="1981200"/>
              <a:ext cx="1153886" cy="1156542"/>
              <a:chOff x="6948715" y="1978544"/>
              <a:chExt cx="1153886" cy="1156542"/>
            </a:xfrm>
          </p:grpSpPr>
          <p:sp>
            <p:nvSpPr>
              <p:cNvPr id="85" name="圆角矩形 84"/>
              <p:cNvSpPr/>
              <p:nvPr/>
            </p:nvSpPr>
            <p:spPr>
              <a:xfrm>
                <a:off x="6948715" y="1981200"/>
                <a:ext cx="1153886" cy="1153886"/>
              </a:xfrm>
              <a:prstGeom prst="roundRect">
                <a:avLst>
                  <a:gd name="adj" fmla="val 10417"/>
                </a:avLst>
              </a:prstGeom>
              <a:solidFill>
                <a:srgbClr val="C00000"/>
              </a:solidFill>
              <a:ln w="6350">
                <a:solidFill>
                  <a:schemeClr val="bg1">
                    <a:lumMod val="65000"/>
                  </a:schemeClr>
                </a:solidFill>
              </a:ln>
              <a:effectLst>
                <a:outerShdw blurRad="1143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Freeform 5"/>
              <p:cNvSpPr>
                <a:spLocks noChangeAspect="1" noEditPoints="1"/>
              </p:cNvSpPr>
              <p:nvPr/>
            </p:nvSpPr>
            <p:spPr bwMode="auto">
              <a:xfrm rot="18016796">
                <a:off x="6814419" y="2150386"/>
                <a:ext cx="523683" cy="180000"/>
              </a:xfrm>
              <a:custGeom>
                <a:avLst/>
                <a:gdLst>
                  <a:gd name="T0" fmla="*/ 698 w 1979"/>
                  <a:gd name="T1" fmla="*/ 327 h 677"/>
                  <a:gd name="T2" fmla="*/ 498 w 1979"/>
                  <a:gd name="T3" fmla="*/ 243 h 677"/>
                  <a:gd name="T4" fmla="*/ 467 w 1979"/>
                  <a:gd name="T5" fmla="*/ 396 h 677"/>
                  <a:gd name="T6" fmla="*/ 553 w 1979"/>
                  <a:gd name="T7" fmla="*/ 373 h 677"/>
                  <a:gd name="T8" fmla="*/ 499 w 1979"/>
                  <a:gd name="T9" fmla="*/ 351 h 677"/>
                  <a:gd name="T10" fmla="*/ 518 w 1979"/>
                  <a:gd name="T11" fmla="*/ 285 h 677"/>
                  <a:gd name="T12" fmla="*/ 646 w 1979"/>
                  <a:gd name="T13" fmla="*/ 316 h 677"/>
                  <a:gd name="T14" fmla="*/ 540 w 1979"/>
                  <a:gd name="T15" fmla="*/ 455 h 677"/>
                  <a:gd name="T16" fmla="*/ 401 w 1979"/>
                  <a:gd name="T17" fmla="*/ 387 h 677"/>
                  <a:gd name="T18" fmla="*/ 279 w 1979"/>
                  <a:gd name="T19" fmla="*/ 399 h 677"/>
                  <a:gd name="T20" fmla="*/ 107 w 1979"/>
                  <a:gd name="T21" fmla="*/ 459 h 677"/>
                  <a:gd name="T22" fmla="*/ 0 w 1979"/>
                  <a:gd name="T23" fmla="*/ 420 h 677"/>
                  <a:gd name="T24" fmla="*/ 69 w 1979"/>
                  <a:gd name="T25" fmla="*/ 484 h 677"/>
                  <a:gd name="T26" fmla="*/ 310 w 1979"/>
                  <a:gd name="T27" fmla="*/ 427 h 677"/>
                  <a:gd name="T28" fmla="*/ 463 w 1979"/>
                  <a:gd name="T29" fmla="*/ 479 h 677"/>
                  <a:gd name="T30" fmla="*/ 698 w 1979"/>
                  <a:gd name="T31" fmla="*/ 327 h 677"/>
                  <a:gd name="T32" fmla="*/ 1895 w 1979"/>
                  <a:gd name="T33" fmla="*/ 260 h 677"/>
                  <a:gd name="T34" fmla="*/ 1958 w 1979"/>
                  <a:gd name="T35" fmla="*/ 426 h 677"/>
                  <a:gd name="T36" fmla="*/ 1631 w 1979"/>
                  <a:gd name="T37" fmla="*/ 674 h 677"/>
                  <a:gd name="T38" fmla="*/ 1302 w 1979"/>
                  <a:gd name="T39" fmla="*/ 583 h 677"/>
                  <a:gd name="T40" fmla="*/ 1163 w 1979"/>
                  <a:gd name="T41" fmla="*/ 484 h 677"/>
                  <a:gd name="T42" fmla="*/ 788 w 1979"/>
                  <a:gd name="T43" fmla="*/ 497 h 677"/>
                  <a:gd name="T44" fmla="*/ 380 w 1979"/>
                  <a:gd name="T45" fmla="*/ 484 h 677"/>
                  <a:gd name="T46" fmla="*/ 762 w 1979"/>
                  <a:gd name="T47" fmla="*/ 438 h 677"/>
                  <a:gd name="T48" fmla="*/ 1315 w 1979"/>
                  <a:gd name="T49" fmla="*/ 421 h 677"/>
                  <a:gd name="T50" fmla="*/ 1672 w 1979"/>
                  <a:gd name="T51" fmla="*/ 494 h 677"/>
                  <a:gd name="T52" fmla="*/ 1777 w 1979"/>
                  <a:gd name="T53" fmla="*/ 242 h 677"/>
                  <a:gd name="T54" fmla="*/ 1500 w 1979"/>
                  <a:gd name="T55" fmla="*/ 184 h 677"/>
                  <a:gd name="T56" fmla="*/ 1492 w 1979"/>
                  <a:gd name="T57" fmla="*/ 365 h 677"/>
                  <a:gd name="T58" fmla="*/ 1574 w 1979"/>
                  <a:gd name="T59" fmla="*/ 295 h 677"/>
                  <a:gd name="T60" fmla="*/ 1559 w 1979"/>
                  <a:gd name="T61" fmla="*/ 264 h 677"/>
                  <a:gd name="T62" fmla="*/ 1644 w 1979"/>
                  <a:gd name="T63" fmla="*/ 342 h 677"/>
                  <a:gd name="T64" fmla="*/ 1440 w 1979"/>
                  <a:gd name="T65" fmla="*/ 441 h 677"/>
                  <a:gd name="T66" fmla="*/ 1398 w 1979"/>
                  <a:gd name="T67" fmla="*/ 288 h 677"/>
                  <a:gd name="T68" fmla="*/ 1391 w 1979"/>
                  <a:gd name="T69" fmla="*/ 96 h 677"/>
                  <a:gd name="T70" fmla="*/ 1646 w 1979"/>
                  <a:gd name="T71" fmla="*/ 90 h 677"/>
                  <a:gd name="T72" fmla="*/ 1846 w 1979"/>
                  <a:gd name="T73" fmla="*/ 66 h 677"/>
                  <a:gd name="T74" fmla="*/ 1895 w 1979"/>
                  <a:gd name="T75" fmla="*/ 26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>
                <a:solidFill>
                  <a:schemeClr val="bg1">
                    <a:alpha val="32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4445701" y="2267228"/>
              <a:ext cx="585830" cy="584486"/>
              <a:chOff x="1681110" y="2228095"/>
              <a:chExt cx="472326" cy="471243"/>
            </a:xfrm>
          </p:grpSpPr>
          <p:sp>
            <p:nvSpPr>
              <p:cNvPr id="83" name="Oval 69"/>
              <p:cNvSpPr>
                <a:spLocks noChangeArrowheads="1"/>
              </p:cNvSpPr>
              <p:nvPr/>
            </p:nvSpPr>
            <p:spPr bwMode="auto">
              <a:xfrm>
                <a:off x="1681110" y="2228095"/>
                <a:ext cx="472326" cy="471243"/>
              </a:xfrm>
              <a:prstGeom prst="ellipse">
                <a:avLst/>
              </a:prstGeom>
              <a:noFill/>
              <a:ln w="25400" cap="rnd">
                <a:solidFill>
                  <a:srgbClr val="FEFEF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0"/>
              <p:cNvSpPr>
                <a:spLocks/>
              </p:cNvSpPr>
              <p:nvPr/>
            </p:nvSpPr>
            <p:spPr bwMode="auto">
              <a:xfrm>
                <a:off x="1784025" y="2371093"/>
                <a:ext cx="225330" cy="225330"/>
              </a:xfrm>
              <a:custGeom>
                <a:avLst/>
                <a:gdLst>
                  <a:gd name="T0" fmla="*/ 139 w 208"/>
                  <a:gd name="T1" fmla="*/ 208 h 208"/>
                  <a:gd name="T2" fmla="*/ 104 w 208"/>
                  <a:gd name="T3" fmla="*/ 104 h 208"/>
                  <a:gd name="T4" fmla="*/ 0 w 208"/>
                  <a:gd name="T5" fmla="*/ 69 h 208"/>
                  <a:gd name="T6" fmla="*/ 208 w 208"/>
                  <a:gd name="T7" fmla="*/ 0 h 208"/>
                  <a:gd name="T8" fmla="*/ 139 w 208"/>
                  <a:gd name="T9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208">
                    <a:moveTo>
                      <a:pt x="139" y="208"/>
                    </a:moveTo>
                    <a:lnTo>
                      <a:pt x="104" y="104"/>
                    </a:lnTo>
                    <a:lnTo>
                      <a:pt x="0" y="69"/>
                    </a:lnTo>
                    <a:lnTo>
                      <a:pt x="208" y="0"/>
                    </a:lnTo>
                    <a:lnTo>
                      <a:pt x="139" y="208"/>
                    </a:lnTo>
                    <a:close/>
                  </a:path>
                </a:pathLst>
              </a:custGeom>
              <a:noFill/>
              <a:ln w="25400" cap="rnd">
                <a:solidFill>
                  <a:srgbClr val="FEFEF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9298849" y="1804465"/>
            <a:ext cx="1153886" cy="1153886"/>
            <a:chOff x="6952194" y="1982528"/>
            <a:chExt cx="1153886" cy="1153886"/>
          </a:xfrm>
        </p:grpSpPr>
        <p:grpSp>
          <p:nvGrpSpPr>
            <p:cNvPr id="88" name="组合 87"/>
            <p:cNvGrpSpPr/>
            <p:nvPr/>
          </p:nvGrpSpPr>
          <p:grpSpPr>
            <a:xfrm>
              <a:off x="6952194" y="1982528"/>
              <a:ext cx="1153886" cy="1153886"/>
              <a:chOff x="4154715" y="1981200"/>
              <a:chExt cx="1153886" cy="1153886"/>
            </a:xfrm>
          </p:grpSpPr>
          <p:sp>
            <p:nvSpPr>
              <p:cNvPr id="90" name="圆角矩形 89"/>
              <p:cNvSpPr/>
              <p:nvPr/>
            </p:nvSpPr>
            <p:spPr>
              <a:xfrm>
                <a:off x="4154715" y="1981200"/>
                <a:ext cx="1153886" cy="1153886"/>
              </a:xfrm>
              <a:prstGeom prst="roundRect">
                <a:avLst>
                  <a:gd name="adj" fmla="val 10417"/>
                </a:avLst>
              </a:prstGeom>
              <a:solidFill>
                <a:srgbClr val="C00000"/>
              </a:solidFill>
              <a:ln w="6350">
                <a:solidFill>
                  <a:schemeClr val="bg1">
                    <a:lumMod val="65000"/>
                  </a:schemeClr>
                </a:solidFill>
              </a:ln>
              <a:effectLst>
                <a:outerShdw blurRad="1143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Freeform 5"/>
              <p:cNvSpPr>
                <a:spLocks noEditPoints="1"/>
              </p:cNvSpPr>
              <p:nvPr/>
            </p:nvSpPr>
            <p:spPr bwMode="auto">
              <a:xfrm>
                <a:off x="4197098" y="2857112"/>
                <a:ext cx="759322" cy="245270"/>
              </a:xfrm>
              <a:custGeom>
                <a:avLst/>
                <a:gdLst>
                  <a:gd name="T0" fmla="*/ 698 w 1979"/>
                  <a:gd name="T1" fmla="*/ 327 h 677"/>
                  <a:gd name="T2" fmla="*/ 498 w 1979"/>
                  <a:gd name="T3" fmla="*/ 243 h 677"/>
                  <a:gd name="T4" fmla="*/ 467 w 1979"/>
                  <a:gd name="T5" fmla="*/ 396 h 677"/>
                  <a:gd name="T6" fmla="*/ 553 w 1979"/>
                  <a:gd name="T7" fmla="*/ 373 h 677"/>
                  <a:gd name="T8" fmla="*/ 499 w 1979"/>
                  <a:gd name="T9" fmla="*/ 351 h 677"/>
                  <a:gd name="T10" fmla="*/ 518 w 1979"/>
                  <a:gd name="T11" fmla="*/ 285 h 677"/>
                  <a:gd name="T12" fmla="*/ 646 w 1979"/>
                  <a:gd name="T13" fmla="*/ 316 h 677"/>
                  <a:gd name="T14" fmla="*/ 540 w 1979"/>
                  <a:gd name="T15" fmla="*/ 455 h 677"/>
                  <a:gd name="T16" fmla="*/ 401 w 1979"/>
                  <a:gd name="T17" fmla="*/ 387 h 677"/>
                  <a:gd name="T18" fmla="*/ 279 w 1979"/>
                  <a:gd name="T19" fmla="*/ 399 h 677"/>
                  <a:gd name="T20" fmla="*/ 107 w 1979"/>
                  <a:gd name="T21" fmla="*/ 459 h 677"/>
                  <a:gd name="T22" fmla="*/ 0 w 1979"/>
                  <a:gd name="T23" fmla="*/ 420 h 677"/>
                  <a:gd name="T24" fmla="*/ 69 w 1979"/>
                  <a:gd name="T25" fmla="*/ 484 h 677"/>
                  <a:gd name="T26" fmla="*/ 310 w 1979"/>
                  <a:gd name="T27" fmla="*/ 427 h 677"/>
                  <a:gd name="T28" fmla="*/ 463 w 1979"/>
                  <a:gd name="T29" fmla="*/ 479 h 677"/>
                  <a:gd name="T30" fmla="*/ 698 w 1979"/>
                  <a:gd name="T31" fmla="*/ 327 h 677"/>
                  <a:gd name="T32" fmla="*/ 1895 w 1979"/>
                  <a:gd name="T33" fmla="*/ 260 h 677"/>
                  <a:gd name="T34" fmla="*/ 1958 w 1979"/>
                  <a:gd name="T35" fmla="*/ 426 h 677"/>
                  <a:gd name="T36" fmla="*/ 1631 w 1979"/>
                  <a:gd name="T37" fmla="*/ 674 h 677"/>
                  <a:gd name="T38" fmla="*/ 1302 w 1979"/>
                  <a:gd name="T39" fmla="*/ 583 h 677"/>
                  <a:gd name="T40" fmla="*/ 1163 w 1979"/>
                  <a:gd name="T41" fmla="*/ 484 h 677"/>
                  <a:gd name="T42" fmla="*/ 788 w 1979"/>
                  <a:gd name="T43" fmla="*/ 497 h 677"/>
                  <a:gd name="T44" fmla="*/ 380 w 1979"/>
                  <a:gd name="T45" fmla="*/ 484 h 677"/>
                  <a:gd name="T46" fmla="*/ 762 w 1979"/>
                  <a:gd name="T47" fmla="*/ 438 h 677"/>
                  <a:gd name="T48" fmla="*/ 1315 w 1979"/>
                  <a:gd name="T49" fmla="*/ 421 h 677"/>
                  <a:gd name="T50" fmla="*/ 1672 w 1979"/>
                  <a:gd name="T51" fmla="*/ 494 h 677"/>
                  <a:gd name="T52" fmla="*/ 1777 w 1979"/>
                  <a:gd name="T53" fmla="*/ 242 h 677"/>
                  <a:gd name="T54" fmla="*/ 1500 w 1979"/>
                  <a:gd name="T55" fmla="*/ 184 h 677"/>
                  <a:gd name="T56" fmla="*/ 1492 w 1979"/>
                  <a:gd name="T57" fmla="*/ 365 h 677"/>
                  <a:gd name="T58" fmla="*/ 1574 w 1979"/>
                  <a:gd name="T59" fmla="*/ 295 h 677"/>
                  <a:gd name="T60" fmla="*/ 1559 w 1979"/>
                  <a:gd name="T61" fmla="*/ 264 h 677"/>
                  <a:gd name="T62" fmla="*/ 1644 w 1979"/>
                  <a:gd name="T63" fmla="*/ 342 h 677"/>
                  <a:gd name="T64" fmla="*/ 1440 w 1979"/>
                  <a:gd name="T65" fmla="*/ 441 h 677"/>
                  <a:gd name="T66" fmla="*/ 1398 w 1979"/>
                  <a:gd name="T67" fmla="*/ 288 h 677"/>
                  <a:gd name="T68" fmla="*/ 1391 w 1979"/>
                  <a:gd name="T69" fmla="*/ 96 h 677"/>
                  <a:gd name="T70" fmla="*/ 1646 w 1979"/>
                  <a:gd name="T71" fmla="*/ 90 h 677"/>
                  <a:gd name="T72" fmla="*/ 1846 w 1979"/>
                  <a:gd name="T73" fmla="*/ 66 h 677"/>
                  <a:gd name="T74" fmla="*/ 1895 w 1979"/>
                  <a:gd name="T75" fmla="*/ 26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>
                <a:solidFill>
                  <a:schemeClr val="bg1">
                    <a:alpha val="32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9" name="Freeform 146"/>
            <p:cNvSpPr>
              <a:spLocks/>
            </p:cNvSpPr>
            <p:nvPr/>
          </p:nvSpPr>
          <p:spPr bwMode="auto">
            <a:xfrm>
              <a:off x="7311672" y="2321191"/>
              <a:ext cx="434930" cy="476561"/>
            </a:xfrm>
            <a:custGeom>
              <a:avLst/>
              <a:gdLst>
                <a:gd name="T0" fmla="*/ 8 w 168"/>
                <a:gd name="T1" fmla="*/ 40 h 184"/>
                <a:gd name="T2" fmla="*/ 84 w 168"/>
                <a:gd name="T3" fmla="*/ 184 h 184"/>
                <a:gd name="T4" fmla="*/ 84 w 168"/>
                <a:gd name="T5" fmla="*/ 184 h 184"/>
                <a:gd name="T6" fmla="*/ 160 w 168"/>
                <a:gd name="T7" fmla="*/ 40 h 184"/>
                <a:gd name="T8" fmla="*/ 84 w 168"/>
                <a:gd name="T9" fmla="*/ 0 h 184"/>
                <a:gd name="T10" fmla="*/ 8 w 168"/>
                <a:gd name="T11" fmla="*/ 4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184">
                  <a:moveTo>
                    <a:pt x="8" y="40"/>
                  </a:moveTo>
                  <a:cubicBezTo>
                    <a:pt x="8" y="40"/>
                    <a:pt x="0" y="132"/>
                    <a:pt x="84" y="184"/>
                  </a:cubicBezTo>
                  <a:cubicBezTo>
                    <a:pt x="84" y="184"/>
                    <a:pt x="84" y="184"/>
                    <a:pt x="84" y="184"/>
                  </a:cubicBezTo>
                  <a:cubicBezTo>
                    <a:pt x="168" y="132"/>
                    <a:pt x="160" y="40"/>
                    <a:pt x="160" y="40"/>
                  </a:cubicBezTo>
                  <a:cubicBezTo>
                    <a:pt x="160" y="40"/>
                    <a:pt x="109" y="39"/>
                    <a:pt x="84" y="0"/>
                  </a:cubicBezTo>
                  <a:cubicBezTo>
                    <a:pt x="59" y="39"/>
                    <a:pt x="8" y="40"/>
                    <a:pt x="8" y="40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470416" y="3272818"/>
            <a:ext cx="3405813" cy="2266763"/>
            <a:chOff x="3111936" y="3421114"/>
            <a:chExt cx="3405813" cy="2266763"/>
          </a:xfrm>
        </p:grpSpPr>
        <p:sp>
          <p:nvSpPr>
            <p:cNvPr id="95" name="文本框 94"/>
            <p:cNvSpPr txBox="1"/>
            <p:nvPr/>
          </p:nvSpPr>
          <p:spPr>
            <a:xfrm>
              <a:off x="3623545" y="3421114"/>
              <a:ext cx="2305288" cy="34881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强化考核树立典型</a:t>
              </a:r>
            </a:p>
          </p:txBody>
        </p:sp>
        <p:sp>
          <p:nvSpPr>
            <p:cNvPr id="94" name="矩形 93"/>
            <p:cNvSpPr/>
            <p:nvPr/>
          </p:nvSpPr>
          <p:spPr>
            <a:xfrm>
              <a:off x="3111936" y="3800181"/>
              <a:ext cx="3405813" cy="188769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进一步完善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党员年度考核管理办法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把对党员的管理与经营管理有机结合起来，通过量化考评实现党员标准具体化、党员日常行为规范化，并在基层开展“先进共产党员”、“党员示范岗”评先评优活动，树立典型，以强带弱，形成积极向上、示范带动的新格局，发挥先锋模范带头作用。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147462" y="3281520"/>
            <a:ext cx="3452859" cy="2251926"/>
            <a:chOff x="3021248" y="3400049"/>
            <a:chExt cx="3452859" cy="2251926"/>
          </a:xfrm>
        </p:grpSpPr>
        <p:sp>
          <p:nvSpPr>
            <p:cNvPr id="102" name="文本框 101"/>
            <p:cNvSpPr txBox="1"/>
            <p:nvPr/>
          </p:nvSpPr>
          <p:spPr>
            <a:xfrm>
              <a:off x="3074211" y="3400049"/>
              <a:ext cx="3245280" cy="34881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将党建工作纳入领导评价体系</a:t>
              </a:r>
            </a:p>
          </p:txBody>
        </p:sp>
        <p:sp>
          <p:nvSpPr>
            <p:cNvPr id="101" name="矩形 100"/>
            <p:cNvSpPr/>
            <p:nvPr/>
          </p:nvSpPr>
          <p:spPr>
            <a:xfrm>
              <a:off x="3021248" y="3764279"/>
              <a:ext cx="3452859" cy="188769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将党建工作纳入领导干部评价体系，与经营管理指标同步考核，权重不低于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30%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考核指标包括但不限于集中学习出勤率、心得体会或读书笔记的数量及质量、党风廉政责任制考核结果、民主评议结果、主动组织党建活动、为党建工作出谋划策等。连续两次考核不合格的，将不再续聘，并作出相应的处罚。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58501" y="3272818"/>
            <a:ext cx="3127903" cy="1747667"/>
            <a:chOff x="3170785" y="3421114"/>
            <a:chExt cx="3127903" cy="1747667"/>
          </a:xfrm>
        </p:grpSpPr>
        <p:sp>
          <p:nvSpPr>
            <p:cNvPr id="109" name="文本框 108"/>
            <p:cNvSpPr txBox="1"/>
            <p:nvPr/>
          </p:nvSpPr>
          <p:spPr>
            <a:xfrm>
              <a:off x="3596934" y="3421114"/>
              <a:ext cx="2305288" cy="34881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基层党组织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建设</a:t>
              </a:r>
            </a:p>
          </p:txBody>
        </p:sp>
        <p:sp>
          <p:nvSpPr>
            <p:cNvPr id="108" name="矩形 107"/>
            <p:cNvSpPr/>
            <p:nvPr/>
          </p:nvSpPr>
          <p:spPr>
            <a:xfrm>
              <a:off x="3170785" y="3794046"/>
              <a:ext cx="3127903" cy="137473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加强基层党组织建设，继续吸收新鲜血液，认真对现有的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名入党积极分子、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名入党申请人进行考察，尽快把现有非党员四级机构班子、业务骨干吸收培养为党员，保证党员队伍纯洁性、先进性。</a:t>
              </a:r>
            </a:p>
          </p:txBody>
        </p:sp>
      </p:grpSp>
      <p:cxnSp>
        <p:nvCxnSpPr>
          <p:cNvPr id="113" name="直接连接符 112"/>
          <p:cNvCxnSpPr/>
          <p:nvPr/>
        </p:nvCxnSpPr>
        <p:spPr>
          <a:xfrm>
            <a:off x="4235981" y="1932421"/>
            <a:ext cx="0" cy="2790640"/>
          </a:xfrm>
          <a:prstGeom prst="line">
            <a:avLst/>
          </a:prstGeom>
          <a:ln w="3175">
            <a:solidFill>
              <a:schemeClr val="bg1">
                <a:lumMod val="75000"/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>
            <a:off x="7959145" y="1932421"/>
            <a:ext cx="0" cy="2790640"/>
          </a:xfrm>
          <a:prstGeom prst="line">
            <a:avLst/>
          </a:prstGeom>
          <a:ln w="3175">
            <a:solidFill>
              <a:schemeClr val="bg1">
                <a:lumMod val="75000"/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/>
          <p:cNvGrpSpPr/>
          <p:nvPr/>
        </p:nvGrpSpPr>
        <p:grpSpPr>
          <a:xfrm>
            <a:off x="329076" y="395567"/>
            <a:ext cx="1799745" cy="1372244"/>
            <a:chOff x="329076" y="395567"/>
            <a:chExt cx="1799745" cy="1372244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076" y="395567"/>
              <a:ext cx="1799745" cy="1372244"/>
            </a:xfrm>
            <a:prstGeom prst="rect">
              <a:avLst/>
            </a:prstGeom>
          </p:spPr>
        </p:pic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860" y="684926"/>
              <a:ext cx="461115" cy="3746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56500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4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4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椭圆 74"/>
          <p:cNvSpPr/>
          <p:nvPr/>
        </p:nvSpPr>
        <p:spPr>
          <a:xfrm>
            <a:off x="3972370" y="-1438568"/>
            <a:ext cx="4155069" cy="4155069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067" y="-262766"/>
            <a:ext cx="3236376" cy="2393726"/>
          </a:xfrm>
          <a:prstGeom prst="rect">
            <a:avLst/>
          </a:prstGeom>
        </p:spPr>
      </p:pic>
      <p:sp>
        <p:nvSpPr>
          <p:cNvPr id="135" name="TextBox 47"/>
          <p:cNvSpPr txBox="1"/>
          <p:nvPr/>
        </p:nvSpPr>
        <p:spPr>
          <a:xfrm>
            <a:off x="1813978" y="3619569"/>
            <a:ext cx="2513701" cy="107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0">
                <a:solidFill>
                  <a:schemeClr val="accent1"/>
                </a:solidFill>
                <a:latin typeface="方正特雅宋_GBK" panose="02000000000000000000" pitchFamily="2" charset="-122"/>
                <a:ea typeface="方正特雅宋_GBK" panose="02000000000000000000" pitchFamily="2" charset="-122"/>
                <a:cs typeface="+mn-ea"/>
              </a:defRPr>
            </a:lvl1pPr>
          </a:lstStyle>
          <a:p>
            <a:pPr algn="ctr">
              <a:lnSpc>
                <a:spcPts val="4000"/>
              </a:lnSpc>
            </a:pPr>
            <a:r>
              <a:rPr lang="zh-CN" altLang="en-US" sz="28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履职工</a:t>
            </a:r>
            <a:r>
              <a:rPr lang="zh-CN" altLang="en-US" sz="2800" spc="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</a:t>
            </a:r>
            <a:endParaRPr lang="en-US" altLang="zh-CN" sz="2800" spc="3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4000"/>
              </a:lnSpc>
            </a:pPr>
            <a:r>
              <a:rPr lang="zh-CN" altLang="en-US" sz="2800" spc="3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特色</a:t>
            </a:r>
            <a:r>
              <a:rPr lang="zh-CN" altLang="en-US" sz="28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和亮点</a:t>
            </a:r>
          </a:p>
        </p:txBody>
      </p:sp>
      <p:sp>
        <p:nvSpPr>
          <p:cNvPr id="136" name="TextBox 48"/>
          <p:cNvSpPr txBox="1"/>
          <p:nvPr/>
        </p:nvSpPr>
        <p:spPr>
          <a:xfrm>
            <a:off x="4866116" y="4522466"/>
            <a:ext cx="2474622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4000"/>
              </a:lnSpc>
              <a:defRPr sz="2800" b="0" spc="3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dirty="0"/>
              <a:t>存在的主要</a:t>
            </a:r>
            <a:endParaRPr lang="en-US" altLang="zh-CN" dirty="0"/>
          </a:p>
          <a:p>
            <a:r>
              <a:rPr lang="zh-CN" altLang="en-US" dirty="0"/>
              <a:t>问题及原因</a:t>
            </a:r>
          </a:p>
        </p:txBody>
      </p:sp>
      <p:sp>
        <p:nvSpPr>
          <p:cNvPr id="137" name="TextBox 55"/>
          <p:cNvSpPr txBox="1"/>
          <p:nvPr/>
        </p:nvSpPr>
        <p:spPr>
          <a:xfrm>
            <a:off x="7928592" y="3639871"/>
            <a:ext cx="263528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4000"/>
              </a:lnSpc>
              <a:defRPr sz="2800" b="0" spc="3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dirty="0"/>
              <a:t>下一步工作思</a:t>
            </a:r>
            <a:endParaRPr lang="en-US" altLang="zh-CN" dirty="0"/>
          </a:p>
          <a:p>
            <a:r>
              <a:rPr lang="zh-CN" altLang="en-US" dirty="0"/>
              <a:t>路和主要措施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362144" y="1987983"/>
            <a:ext cx="1416621" cy="1401408"/>
            <a:chOff x="2362144" y="1987983"/>
            <a:chExt cx="1416621" cy="1401408"/>
          </a:xfrm>
        </p:grpSpPr>
        <p:sp>
          <p:nvSpPr>
            <p:cNvPr id="102" name="椭圆 101"/>
            <p:cNvSpPr/>
            <p:nvPr/>
          </p:nvSpPr>
          <p:spPr>
            <a:xfrm>
              <a:off x="2362144" y="1987983"/>
              <a:ext cx="1401408" cy="1401408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2436078" y="2068434"/>
              <a:ext cx="1245894" cy="1245894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3491590" y="2137325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3013306" y="2043193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2536755" y="2182235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2449340" y="2889124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2704652" y="3282397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3304542" y="3239063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3733046" y="2770301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TextBox 47"/>
            <p:cNvSpPr txBox="1"/>
            <p:nvPr/>
          </p:nvSpPr>
          <p:spPr>
            <a:xfrm>
              <a:off x="2641092" y="2472460"/>
              <a:ext cx="910156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0">
                  <a:solidFill>
                    <a:schemeClr val="accent1"/>
                  </a:solidFill>
                  <a:latin typeface="方正特雅宋_GBK" panose="02000000000000000000" pitchFamily="2" charset="-122"/>
                  <a:ea typeface="方正特雅宋_GBK" panose="02000000000000000000" pitchFamily="2" charset="-122"/>
                  <a:cs typeface="+mn-ea"/>
                </a:defRPr>
              </a:lvl1pPr>
            </a:lstStyle>
            <a:p>
              <a:pPr algn="ctr">
                <a:lnSpc>
                  <a:spcPts val="4000"/>
                </a:lnSpc>
              </a:pPr>
              <a:r>
                <a:rPr lang="zh-CN" altLang="en-US" sz="5400" spc="3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  <a:endParaRPr lang="zh-CN" altLang="en-US" sz="54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385161" y="2936391"/>
            <a:ext cx="1401408" cy="1401408"/>
            <a:chOff x="5385161" y="2936391"/>
            <a:chExt cx="1401408" cy="1401408"/>
          </a:xfrm>
        </p:grpSpPr>
        <p:sp>
          <p:nvSpPr>
            <p:cNvPr id="90" name="椭圆 89"/>
            <p:cNvSpPr/>
            <p:nvPr/>
          </p:nvSpPr>
          <p:spPr>
            <a:xfrm>
              <a:off x="5385161" y="2936391"/>
              <a:ext cx="1401408" cy="1401408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5459095" y="3016842"/>
              <a:ext cx="1245894" cy="1245894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6514607" y="3085733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6036323" y="2991601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5559772" y="3130643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5472357" y="3837532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5727669" y="4230805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6327559" y="4187471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6718864" y="3861872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TextBox 47"/>
            <p:cNvSpPr txBox="1"/>
            <p:nvPr/>
          </p:nvSpPr>
          <p:spPr>
            <a:xfrm>
              <a:off x="5647906" y="3429364"/>
              <a:ext cx="910156" cy="641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0">
                  <a:solidFill>
                    <a:schemeClr val="accent1"/>
                  </a:solidFill>
                  <a:latin typeface="方正特雅宋_GBK" panose="02000000000000000000" pitchFamily="2" charset="-122"/>
                  <a:ea typeface="方正特雅宋_GBK" panose="02000000000000000000" pitchFamily="2" charset="-122"/>
                  <a:cs typeface="+mn-ea"/>
                </a:defRPr>
              </a:lvl1pPr>
            </a:lstStyle>
            <a:p>
              <a:pPr algn="ctr">
                <a:lnSpc>
                  <a:spcPts val="4000"/>
                </a:lnSpc>
              </a:pPr>
              <a:r>
                <a:rPr lang="zh-CN" altLang="en-US" sz="5400" spc="3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  <a:endParaRPr lang="zh-CN" altLang="en-US" sz="54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442731" y="1973096"/>
            <a:ext cx="1401408" cy="1401408"/>
            <a:chOff x="8442731" y="1973096"/>
            <a:chExt cx="1401408" cy="1401408"/>
          </a:xfrm>
        </p:grpSpPr>
        <p:sp>
          <p:nvSpPr>
            <p:cNvPr id="126" name="椭圆 125"/>
            <p:cNvSpPr/>
            <p:nvPr/>
          </p:nvSpPr>
          <p:spPr>
            <a:xfrm>
              <a:off x="8442731" y="1973096"/>
              <a:ext cx="1401408" cy="1401408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8516665" y="2053547"/>
              <a:ext cx="1245894" cy="1245894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9572177" y="2122438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9093893" y="2028306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8617342" y="2167348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8529927" y="2874237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8785239" y="3267510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9385129" y="3224176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9776434" y="2898577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TextBox 47"/>
            <p:cNvSpPr txBox="1"/>
            <p:nvPr/>
          </p:nvSpPr>
          <p:spPr>
            <a:xfrm>
              <a:off x="8723554" y="2480439"/>
              <a:ext cx="910156" cy="641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0">
                  <a:solidFill>
                    <a:schemeClr val="accent1"/>
                  </a:solidFill>
                  <a:latin typeface="方正特雅宋_GBK" panose="02000000000000000000" pitchFamily="2" charset="-122"/>
                  <a:ea typeface="方正特雅宋_GBK" panose="02000000000000000000" pitchFamily="2" charset="-122"/>
                  <a:cs typeface="+mn-ea"/>
                </a:defRPr>
              </a:lvl1pPr>
            </a:lstStyle>
            <a:p>
              <a:pPr algn="ctr">
                <a:lnSpc>
                  <a:spcPts val="4000"/>
                </a:lnSpc>
              </a:pPr>
              <a:r>
                <a:rPr lang="zh-CN" altLang="en-US" sz="5400" spc="3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  <a:endParaRPr lang="zh-CN" altLang="en-US" sz="54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919437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135" grpId="0"/>
      <p:bldP spid="136" grpId="0"/>
      <p:bldP spid="1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54"/>
          <p:cNvSpPr txBox="1"/>
          <p:nvPr/>
        </p:nvSpPr>
        <p:spPr>
          <a:xfrm>
            <a:off x="2141680" y="820181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/>
              <a:t>3.2 </a:t>
            </a:r>
            <a:r>
              <a:rPr lang="zh-CN" altLang="en-US" sz="2400" dirty="0"/>
              <a:t>注重党组织基础建设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2718323" y="2035173"/>
            <a:ext cx="1164323" cy="1153886"/>
            <a:chOff x="1360715" y="1982528"/>
            <a:chExt cx="1164323" cy="1153886"/>
          </a:xfrm>
        </p:grpSpPr>
        <p:grpSp>
          <p:nvGrpSpPr>
            <p:cNvPr id="76" name="组合 75"/>
            <p:cNvGrpSpPr/>
            <p:nvPr/>
          </p:nvGrpSpPr>
          <p:grpSpPr>
            <a:xfrm>
              <a:off x="1360715" y="1982528"/>
              <a:ext cx="1164323" cy="1153886"/>
              <a:chOff x="1360715" y="1981200"/>
              <a:chExt cx="1164323" cy="1153886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1360715" y="1981200"/>
                <a:ext cx="1153886" cy="1153886"/>
              </a:xfrm>
              <a:prstGeom prst="roundRect">
                <a:avLst>
                  <a:gd name="adj" fmla="val 10417"/>
                </a:avLst>
              </a:prstGeom>
              <a:solidFill>
                <a:srgbClr val="C00000"/>
              </a:solidFill>
              <a:ln w="6350">
                <a:solidFill>
                  <a:schemeClr val="bg1">
                    <a:lumMod val="65000"/>
                  </a:schemeClr>
                </a:solidFill>
              </a:ln>
              <a:effectLst>
                <a:outerShdw blurRad="1143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Freeform 5"/>
              <p:cNvSpPr>
                <a:spLocks noEditPoints="1"/>
              </p:cNvSpPr>
              <p:nvPr/>
            </p:nvSpPr>
            <p:spPr bwMode="auto">
              <a:xfrm rot="9337903">
                <a:off x="1932886" y="2814781"/>
                <a:ext cx="592152" cy="203534"/>
              </a:xfrm>
              <a:custGeom>
                <a:avLst/>
                <a:gdLst>
                  <a:gd name="T0" fmla="*/ 698 w 1979"/>
                  <a:gd name="T1" fmla="*/ 327 h 677"/>
                  <a:gd name="T2" fmla="*/ 498 w 1979"/>
                  <a:gd name="T3" fmla="*/ 243 h 677"/>
                  <a:gd name="T4" fmla="*/ 467 w 1979"/>
                  <a:gd name="T5" fmla="*/ 396 h 677"/>
                  <a:gd name="T6" fmla="*/ 553 w 1979"/>
                  <a:gd name="T7" fmla="*/ 373 h 677"/>
                  <a:gd name="T8" fmla="*/ 499 w 1979"/>
                  <a:gd name="T9" fmla="*/ 351 h 677"/>
                  <a:gd name="T10" fmla="*/ 518 w 1979"/>
                  <a:gd name="T11" fmla="*/ 285 h 677"/>
                  <a:gd name="T12" fmla="*/ 646 w 1979"/>
                  <a:gd name="T13" fmla="*/ 316 h 677"/>
                  <a:gd name="T14" fmla="*/ 540 w 1979"/>
                  <a:gd name="T15" fmla="*/ 455 h 677"/>
                  <a:gd name="T16" fmla="*/ 401 w 1979"/>
                  <a:gd name="T17" fmla="*/ 387 h 677"/>
                  <a:gd name="T18" fmla="*/ 279 w 1979"/>
                  <a:gd name="T19" fmla="*/ 399 h 677"/>
                  <a:gd name="T20" fmla="*/ 107 w 1979"/>
                  <a:gd name="T21" fmla="*/ 459 h 677"/>
                  <a:gd name="T22" fmla="*/ 0 w 1979"/>
                  <a:gd name="T23" fmla="*/ 420 h 677"/>
                  <a:gd name="T24" fmla="*/ 69 w 1979"/>
                  <a:gd name="T25" fmla="*/ 484 h 677"/>
                  <a:gd name="T26" fmla="*/ 310 w 1979"/>
                  <a:gd name="T27" fmla="*/ 427 h 677"/>
                  <a:gd name="T28" fmla="*/ 463 w 1979"/>
                  <a:gd name="T29" fmla="*/ 479 h 677"/>
                  <a:gd name="T30" fmla="*/ 698 w 1979"/>
                  <a:gd name="T31" fmla="*/ 327 h 677"/>
                  <a:gd name="T32" fmla="*/ 1895 w 1979"/>
                  <a:gd name="T33" fmla="*/ 260 h 677"/>
                  <a:gd name="T34" fmla="*/ 1958 w 1979"/>
                  <a:gd name="T35" fmla="*/ 426 h 677"/>
                  <a:gd name="T36" fmla="*/ 1631 w 1979"/>
                  <a:gd name="T37" fmla="*/ 674 h 677"/>
                  <a:gd name="T38" fmla="*/ 1302 w 1979"/>
                  <a:gd name="T39" fmla="*/ 583 h 677"/>
                  <a:gd name="T40" fmla="*/ 1163 w 1979"/>
                  <a:gd name="T41" fmla="*/ 484 h 677"/>
                  <a:gd name="T42" fmla="*/ 788 w 1979"/>
                  <a:gd name="T43" fmla="*/ 497 h 677"/>
                  <a:gd name="T44" fmla="*/ 380 w 1979"/>
                  <a:gd name="T45" fmla="*/ 484 h 677"/>
                  <a:gd name="T46" fmla="*/ 762 w 1979"/>
                  <a:gd name="T47" fmla="*/ 438 h 677"/>
                  <a:gd name="T48" fmla="*/ 1315 w 1979"/>
                  <a:gd name="T49" fmla="*/ 421 h 677"/>
                  <a:gd name="T50" fmla="*/ 1672 w 1979"/>
                  <a:gd name="T51" fmla="*/ 494 h 677"/>
                  <a:gd name="T52" fmla="*/ 1777 w 1979"/>
                  <a:gd name="T53" fmla="*/ 242 h 677"/>
                  <a:gd name="T54" fmla="*/ 1500 w 1979"/>
                  <a:gd name="T55" fmla="*/ 184 h 677"/>
                  <a:gd name="T56" fmla="*/ 1492 w 1979"/>
                  <a:gd name="T57" fmla="*/ 365 h 677"/>
                  <a:gd name="T58" fmla="*/ 1574 w 1979"/>
                  <a:gd name="T59" fmla="*/ 295 h 677"/>
                  <a:gd name="T60" fmla="*/ 1559 w 1979"/>
                  <a:gd name="T61" fmla="*/ 264 h 677"/>
                  <a:gd name="T62" fmla="*/ 1644 w 1979"/>
                  <a:gd name="T63" fmla="*/ 342 h 677"/>
                  <a:gd name="T64" fmla="*/ 1440 w 1979"/>
                  <a:gd name="T65" fmla="*/ 441 h 677"/>
                  <a:gd name="T66" fmla="*/ 1398 w 1979"/>
                  <a:gd name="T67" fmla="*/ 288 h 677"/>
                  <a:gd name="T68" fmla="*/ 1391 w 1979"/>
                  <a:gd name="T69" fmla="*/ 96 h 677"/>
                  <a:gd name="T70" fmla="*/ 1646 w 1979"/>
                  <a:gd name="T71" fmla="*/ 90 h 677"/>
                  <a:gd name="T72" fmla="*/ 1846 w 1979"/>
                  <a:gd name="T73" fmla="*/ 66 h 677"/>
                  <a:gd name="T74" fmla="*/ 1895 w 1979"/>
                  <a:gd name="T75" fmla="*/ 26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>
                <a:solidFill>
                  <a:schemeClr val="bg1">
                    <a:alpha val="32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7" name="Freeform 23"/>
            <p:cNvSpPr>
              <a:spLocks/>
            </p:cNvSpPr>
            <p:nvPr/>
          </p:nvSpPr>
          <p:spPr bwMode="auto">
            <a:xfrm>
              <a:off x="1789045" y="2323850"/>
              <a:ext cx="307662" cy="471243"/>
            </a:xfrm>
            <a:custGeom>
              <a:avLst/>
              <a:gdLst>
                <a:gd name="T0" fmla="*/ 60 w 120"/>
                <a:gd name="T1" fmla="*/ 0 h 184"/>
                <a:gd name="T2" fmla="*/ 7 w 120"/>
                <a:gd name="T3" fmla="*/ 96 h 184"/>
                <a:gd name="T4" fmla="*/ 0 w 120"/>
                <a:gd name="T5" fmla="*/ 124 h 184"/>
                <a:gd name="T6" fmla="*/ 60 w 120"/>
                <a:gd name="T7" fmla="*/ 184 h 184"/>
                <a:gd name="T8" fmla="*/ 120 w 120"/>
                <a:gd name="T9" fmla="*/ 124 h 184"/>
                <a:gd name="T10" fmla="*/ 113 w 120"/>
                <a:gd name="T11" fmla="*/ 96 h 184"/>
                <a:gd name="T12" fmla="*/ 60 w 120"/>
                <a:gd name="T13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84">
                  <a:moveTo>
                    <a:pt x="60" y="0"/>
                  </a:moveTo>
                  <a:cubicBezTo>
                    <a:pt x="7" y="96"/>
                    <a:pt x="7" y="96"/>
                    <a:pt x="7" y="96"/>
                  </a:cubicBezTo>
                  <a:cubicBezTo>
                    <a:pt x="3" y="104"/>
                    <a:pt x="0" y="114"/>
                    <a:pt x="0" y="124"/>
                  </a:cubicBezTo>
                  <a:cubicBezTo>
                    <a:pt x="0" y="157"/>
                    <a:pt x="27" y="184"/>
                    <a:pt x="60" y="184"/>
                  </a:cubicBezTo>
                  <a:cubicBezTo>
                    <a:pt x="93" y="184"/>
                    <a:pt x="120" y="157"/>
                    <a:pt x="120" y="124"/>
                  </a:cubicBezTo>
                  <a:cubicBezTo>
                    <a:pt x="120" y="114"/>
                    <a:pt x="118" y="104"/>
                    <a:pt x="113" y="96"/>
                  </a:cubicBezTo>
                  <a:lnTo>
                    <a:pt x="60" y="0"/>
                  </a:ln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115505" y="2035173"/>
            <a:ext cx="1153886" cy="1156542"/>
            <a:chOff x="4161673" y="1981200"/>
            <a:chExt cx="1153886" cy="1156542"/>
          </a:xfrm>
        </p:grpSpPr>
        <p:grpSp>
          <p:nvGrpSpPr>
            <p:cNvPr id="81" name="组合 80"/>
            <p:cNvGrpSpPr/>
            <p:nvPr/>
          </p:nvGrpSpPr>
          <p:grpSpPr>
            <a:xfrm>
              <a:off x="4161673" y="1981200"/>
              <a:ext cx="1153886" cy="1156542"/>
              <a:chOff x="6948715" y="1978544"/>
              <a:chExt cx="1153886" cy="1156542"/>
            </a:xfrm>
          </p:grpSpPr>
          <p:sp>
            <p:nvSpPr>
              <p:cNvPr id="85" name="圆角矩形 84"/>
              <p:cNvSpPr/>
              <p:nvPr/>
            </p:nvSpPr>
            <p:spPr>
              <a:xfrm>
                <a:off x="6948715" y="1981200"/>
                <a:ext cx="1153886" cy="1153886"/>
              </a:xfrm>
              <a:prstGeom prst="roundRect">
                <a:avLst>
                  <a:gd name="adj" fmla="val 10417"/>
                </a:avLst>
              </a:prstGeom>
              <a:solidFill>
                <a:srgbClr val="C00000"/>
              </a:solidFill>
              <a:ln w="6350">
                <a:solidFill>
                  <a:schemeClr val="bg1">
                    <a:lumMod val="65000"/>
                  </a:schemeClr>
                </a:solidFill>
              </a:ln>
              <a:effectLst>
                <a:outerShdw blurRad="1143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Freeform 5"/>
              <p:cNvSpPr>
                <a:spLocks noChangeAspect="1" noEditPoints="1"/>
              </p:cNvSpPr>
              <p:nvPr/>
            </p:nvSpPr>
            <p:spPr bwMode="auto">
              <a:xfrm rot="18016796">
                <a:off x="6814419" y="2150386"/>
                <a:ext cx="523683" cy="180000"/>
              </a:xfrm>
              <a:custGeom>
                <a:avLst/>
                <a:gdLst>
                  <a:gd name="T0" fmla="*/ 698 w 1979"/>
                  <a:gd name="T1" fmla="*/ 327 h 677"/>
                  <a:gd name="T2" fmla="*/ 498 w 1979"/>
                  <a:gd name="T3" fmla="*/ 243 h 677"/>
                  <a:gd name="T4" fmla="*/ 467 w 1979"/>
                  <a:gd name="T5" fmla="*/ 396 h 677"/>
                  <a:gd name="T6" fmla="*/ 553 w 1979"/>
                  <a:gd name="T7" fmla="*/ 373 h 677"/>
                  <a:gd name="T8" fmla="*/ 499 w 1979"/>
                  <a:gd name="T9" fmla="*/ 351 h 677"/>
                  <a:gd name="T10" fmla="*/ 518 w 1979"/>
                  <a:gd name="T11" fmla="*/ 285 h 677"/>
                  <a:gd name="T12" fmla="*/ 646 w 1979"/>
                  <a:gd name="T13" fmla="*/ 316 h 677"/>
                  <a:gd name="T14" fmla="*/ 540 w 1979"/>
                  <a:gd name="T15" fmla="*/ 455 h 677"/>
                  <a:gd name="T16" fmla="*/ 401 w 1979"/>
                  <a:gd name="T17" fmla="*/ 387 h 677"/>
                  <a:gd name="T18" fmla="*/ 279 w 1979"/>
                  <a:gd name="T19" fmla="*/ 399 h 677"/>
                  <a:gd name="T20" fmla="*/ 107 w 1979"/>
                  <a:gd name="T21" fmla="*/ 459 h 677"/>
                  <a:gd name="T22" fmla="*/ 0 w 1979"/>
                  <a:gd name="T23" fmla="*/ 420 h 677"/>
                  <a:gd name="T24" fmla="*/ 69 w 1979"/>
                  <a:gd name="T25" fmla="*/ 484 h 677"/>
                  <a:gd name="T26" fmla="*/ 310 w 1979"/>
                  <a:gd name="T27" fmla="*/ 427 h 677"/>
                  <a:gd name="T28" fmla="*/ 463 w 1979"/>
                  <a:gd name="T29" fmla="*/ 479 h 677"/>
                  <a:gd name="T30" fmla="*/ 698 w 1979"/>
                  <a:gd name="T31" fmla="*/ 327 h 677"/>
                  <a:gd name="T32" fmla="*/ 1895 w 1979"/>
                  <a:gd name="T33" fmla="*/ 260 h 677"/>
                  <a:gd name="T34" fmla="*/ 1958 w 1979"/>
                  <a:gd name="T35" fmla="*/ 426 h 677"/>
                  <a:gd name="T36" fmla="*/ 1631 w 1979"/>
                  <a:gd name="T37" fmla="*/ 674 h 677"/>
                  <a:gd name="T38" fmla="*/ 1302 w 1979"/>
                  <a:gd name="T39" fmla="*/ 583 h 677"/>
                  <a:gd name="T40" fmla="*/ 1163 w 1979"/>
                  <a:gd name="T41" fmla="*/ 484 h 677"/>
                  <a:gd name="T42" fmla="*/ 788 w 1979"/>
                  <a:gd name="T43" fmla="*/ 497 h 677"/>
                  <a:gd name="T44" fmla="*/ 380 w 1979"/>
                  <a:gd name="T45" fmla="*/ 484 h 677"/>
                  <a:gd name="T46" fmla="*/ 762 w 1979"/>
                  <a:gd name="T47" fmla="*/ 438 h 677"/>
                  <a:gd name="T48" fmla="*/ 1315 w 1979"/>
                  <a:gd name="T49" fmla="*/ 421 h 677"/>
                  <a:gd name="T50" fmla="*/ 1672 w 1979"/>
                  <a:gd name="T51" fmla="*/ 494 h 677"/>
                  <a:gd name="T52" fmla="*/ 1777 w 1979"/>
                  <a:gd name="T53" fmla="*/ 242 h 677"/>
                  <a:gd name="T54" fmla="*/ 1500 w 1979"/>
                  <a:gd name="T55" fmla="*/ 184 h 677"/>
                  <a:gd name="T56" fmla="*/ 1492 w 1979"/>
                  <a:gd name="T57" fmla="*/ 365 h 677"/>
                  <a:gd name="T58" fmla="*/ 1574 w 1979"/>
                  <a:gd name="T59" fmla="*/ 295 h 677"/>
                  <a:gd name="T60" fmla="*/ 1559 w 1979"/>
                  <a:gd name="T61" fmla="*/ 264 h 677"/>
                  <a:gd name="T62" fmla="*/ 1644 w 1979"/>
                  <a:gd name="T63" fmla="*/ 342 h 677"/>
                  <a:gd name="T64" fmla="*/ 1440 w 1979"/>
                  <a:gd name="T65" fmla="*/ 441 h 677"/>
                  <a:gd name="T66" fmla="*/ 1398 w 1979"/>
                  <a:gd name="T67" fmla="*/ 288 h 677"/>
                  <a:gd name="T68" fmla="*/ 1391 w 1979"/>
                  <a:gd name="T69" fmla="*/ 96 h 677"/>
                  <a:gd name="T70" fmla="*/ 1646 w 1979"/>
                  <a:gd name="T71" fmla="*/ 90 h 677"/>
                  <a:gd name="T72" fmla="*/ 1846 w 1979"/>
                  <a:gd name="T73" fmla="*/ 66 h 677"/>
                  <a:gd name="T74" fmla="*/ 1895 w 1979"/>
                  <a:gd name="T75" fmla="*/ 26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>
                <a:solidFill>
                  <a:schemeClr val="bg1">
                    <a:alpha val="32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4445701" y="2267228"/>
              <a:ext cx="585830" cy="584486"/>
              <a:chOff x="1681110" y="2228095"/>
              <a:chExt cx="472326" cy="471243"/>
            </a:xfrm>
          </p:grpSpPr>
          <p:sp>
            <p:nvSpPr>
              <p:cNvPr id="83" name="Oval 69"/>
              <p:cNvSpPr>
                <a:spLocks noChangeArrowheads="1"/>
              </p:cNvSpPr>
              <p:nvPr/>
            </p:nvSpPr>
            <p:spPr bwMode="auto">
              <a:xfrm>
                <a:off x="1681110" y="2228095"/>
                <a:ext cx="472326" cy="471243"/>
              </a:xfrm>
              <a:prstGeom prst="ellipse">
                <a:avLst/>
              </a:prstGeom>
              <a:noFill/>
              <a:ln w="25400" cap="rnd">
                <a:solidFill>
                  <a:srgbClr val="FEFEF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0"/>
              <p:cNvSpPr>
                <a:spLocks/>
              </p:cNvSpPr>
              <p:nvPr/>
            </p:nvSpPr>
            <p:spPr bwMode="auto">
              <a:xfrm>
                <a:off x="1784025" y="2371093"/>
                <a:ext cx="225330" cy="225330"/>
              </a:xfrm>
              <a:custGeom>
                <a:avLst/>
                <a:gdLst>
                  <a:gd name="T0" fmla="*/ 139 w 208"/>
                  <a:gd name="T1" fmla="*/ 208 h 208"/>
                  <a:gd name="T2" fmla="*/ 104 w 208"/>
                  <a:gd name="T3" fmla="*/ 104 h 208"/>
                  <a:gd name="T4" fmla="*/ 0 w 208"/>
                  <a:gd name="T5" fmla="*/ 69 h 208"/>
                  <a:gd name="T6" fmla="*/ 208 w 208"/>
                  <a:gd name="T7" fmla="*/ 0 h 208"/>
                  <a:gd name="T8" fmla="*/ 139 w 208"/>
                  <a:gd name="T9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208">
                    <a:moveTo>
                      <a:pt x="139" y="208"/>
                    </a:moveTo>
                    <a:lnTo>
                      <a:pt x="104" y="104"/>
                    </a:lnTo>
                    <a:lnTo>
                      <a:pt x="0" y="69"/>
                    </a:lnTo>
                    <a:lnTo>
                      <a:pt x="208" y="0"/>
                    </a:lnTo>
                    <a:lnTo>
                      <a:pt x="139" y="208"/>
                    </a:lnTo>
                    <a:close/>
                  </a:path>
                </a:pathLst>
              </a:custGeom>
              <a:noFill/>
              <a:ln w="25400" cap="rnd">
                <a:solidFill>
                  <a:srgbClr val="FEFEF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6833790" y="3504854"/>
            <a:ext cx="4062810" cy="2010283"/>
            <a:chOff x="2890920" y="3421114"/>
            <a:chExt cx="4062810" cy="2010283"/>
          </a:xfrm>
        </p:grpSpPr>
        <p:sp>
          <p:nvSpPr>
            <p:cNvPr id="95" name="文本框 94"/>
            <p:cNvSpPr txBox="1"/>
            <p:nvPr/>
          </p:nvSpPr>
          <p:spPr>
            <a:xfrm>
              <a:off x="3623545" y="3421114"/>
              <a:ext cx="2305288" cy="34881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关注重点工作</a:t>
              </a:r>
            </a:p>
          </p:txBody>
        </p:sp>
        <p:sp>
          <p:nvSpPr>
            <p:cNvPr id="94" name="矩形 93"/>
            <p:cNvSpPr/>
            <p:nvPr/>
          </p:nvSpPr>
          <p:spPr>
            <a:xfrm>
              <a:off x="2890920" y="3800181"/>
              <a:ext cx="4062810" cy="163121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重点关注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县支、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县支基层党组织建设工作，帮助他们尽快成立县支党支部，力争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年内使全市四级机构独立党支部覆盖率提高到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，实行党员发展指标向基层、业务一线倾斜，确保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年内实现四级机构主要负责人党员覆盖率达到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，完善基层党组织建设，使党支部的战斗堡垒作用得到充分发挥。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289425" y="3503526"/>
            <a:ext cx="4101726" cy="1747667"/>
            <a:chOff x="2738519" y="3421114"/>
            <a:chExt cx="4101726" cy="1747667"/>
          </a:xfrm>
        </p:grpSpPr>
        <p:sp>
          <p:nvSpPr>
            <p:cNvPr id="109" name="文本框 108"/>
            <p:cNvSpPr txBox="1"/>
            <p:nvPr/>
          </p:nvSpPr>
          <p:spPr>
            <a:xfrm>
              <a:off x="3596934" y="3421114"/>
              <a:ext cx="2305288" cy="34881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加强基层党组织活动</a:t>
              </a:r>
            </a:p>
          </p:txBody>
        </p:sp>
        <p:sp>
          <p:nvSpPr>
            <p:cNvPr id="108" name="矩形 107"/>
            <p:cNvSpPr/>
            <p:nvPr/>
          </p:nvSpPr>
          <p:spPr>
            <a:xfrm>
              <a:off x="2738519" y="3794046"/>
              <a:ext cx="4101726" cy="137473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加强基层党组织日常工作，基层党组织书记每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年至少讲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次党课；党支部每月至少组织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次集中学习；基层党组织定期向上级党委做工作汇报；每年年底组织基层党组织书记抓党建述职评议及工作总结；每年开展基层党建调研不低于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次；每年七一组织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次专题党建活动。</a:t>
              </a:r>
            </a:p>
          </p:txBody>
        </p:sp>
      </p:grpSp>
      <p:cxnSp>
        <p:nvCxnSpPr>
          <p:cNvPr id="113" name="直接连接符 112"/>
          <p:cNvCxnSpPr/>
          <p:nvPr/>
        </p:nvCxnSpPr>
        <p:spPr>
          <a:xfrm>
            <a:off x="6011628" y="2163129"/>
            <a:ext cx="0" cy="2790640"/>
          </a:xfrm>
          <a:prstGeom prst="line">
            <a:avLst/>
          </a:prstGeom>
          <a:ln w="3175">
            <a:solidFill>
              <a:schemeClr val="bg1">
                <a:lumMod val="75000"/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329076" y="395567"/>
            <a:ext cx="1799745" cy="1372244"/>
            <a:chOff x="329076" y="395567"/>
            <a:chExt cx="1799745" cy="1372244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076" y="395567"/>
              <a:ext cx="1799745" cy="1372244"/>
            </a:xfrm>
            <a:prstGeom prst="rect">
              <a:avLst/>
            </a:prstGeom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860" y="684926"/>
              <a:ext cx="461115" cy="3746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044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4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54"/>
          <p:cNvSpPr txBox="1"/>
          <p:nvPr/>
        </p:nvSpPr>
        <p:spPr>
          <a:xfrm>
            <a:off x="2141680" y="820181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/>
              <a:t>3.3 </a:t>
            </a:r>
            <a:r>
              <a:rPr lang="zh-CN" altLang="en-US" sz="2400" dirty="0"/>
              <a:t>加强党建能力建设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434785" y="1231995"/>
            <a:ext cx="9316453" cy="4811818"/>
            <a:chOff x="1434785" y="1231995"/>
            <a:chExt cx="9316453" cy="4811818"/>
          </a:xfrm>
        </p:grpSpPr>
        <p:sp>
          <p:nvSpPr>
            <p:cNvPr id="110" name="Freeform 21">
              <a:extLst>
                <a:ext uri="{FF2B5EF4-FFF2-40B4-BE49-F238E27FC236}">
                  <a16:creationId xmlns="" xmlns:a16="http://schemas.microsoft.com/office/drawing/2014/main" id="{B5AF371B-B023-4F2A-BC39-CCA7111044F1}"/>
                </a:ext>
              </a:extLst>
            </p:cNvPr>
            <p:cNvSpPr/>
            <p:nvPr/>
          </p:nvSpPr>
          <p:spPr>
            <a:xfrm rot="19805282">
              <a:off x="1764341" y="1231995"/>
              <a:ext cx="8665722" cy="4077166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华文新魏" panose="0201080004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434785" y="1980541"/>
              <a:ext cx="9316453" cy="4063272"/>
              <a:chOff x="1434785" y="1980541"/>
              <a:chExt cx="9316453" cy="4063272"/>
            </a:xfrm>
          </p:grpSpPr>
          <p:sp>
            <p:nvSpPr>
              <p:cNvPr id="111" name="Rounded Rectangle 4">
                <a:extLst>
                  <a:ext uri="{FF2B5EF4-FFF2-40B4-BE49-F238E27FC236}">
                    <a16:creationId xmlns="" xmlns:a16="http://schemas.microsoft.com/office/drawing/2014/main" id="{EE0E6219-0343-47DF-8674-4F58E0A9D503}"/>
                  </a:ext>
                </a:extLst>
              </p:cNvPr>
              <p:cNvSpPr/>
              <p:nvPr/>
            </p:nvSpPr>
            <p:spPr>
              <a:xfrm rot="19805282">
                <a:off x="1434785" y="3465808"/>
                <a:ext cx="588413" cy="587789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华文新魏" panose="02010800040101010101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Rounded Rectangle 17">
                <a:extLst>
                  <a:ext uri="{FF2B5EF4-FFF2-40B4-BE49-F238E27FC236}">
                    <a16:creationId xmlns="" xmlns:a16="http://schemas.microsoft.com/office/drawing/2014/main" id="{7692FDB9-7C7D-4688-80E1-1E5596DC310D}"/>
                  </a:ext>
                </a:extLst>
              </p:cNvPr>
              <p:cNvSpPr/>
              <p:nvPr/>
            </p:nvSpPr>
            <p:spPr>
              <a:xfrm rot="19805282">
                <a:off x="3173278" y="2488052"/>
                <a:ext cx="588413" cy="587789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华文新魏" panose="02010800040101010101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Rounded Rectangle 18">
                <a:extLst>
                  <a:ext uri="{FF2B5EF4-FFF2-40B4-BE49-F238E27FC236}">
                    <a16:creationId xmlns="" xmlns:a16="http://schemas.microsoft.com/office/drawing/2014/main" id="{EB42FB76-4BB4-4336-9CFC-131056FB8AA5}"/>
                  </a:ext>
                </a:extLst>
              </p:cNvPr>
              <p:cNvSpPr/>
              <p:nvPr/>
            </p:nvSpPr>
            <p:spPr>
              <a:xfrm rot="19805282">
                <a:off x="4915438" y="3469641"/>
                <a:ext cx="588413" cy="587789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华文新魏" panose="02010800040101010101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Rounded Rectangle 19">
                <a:extLst>
                  <a:ext uri="{FF2B5EF4-FFF2-40B4-BE49-F238E27FC236}">
                    <a16:creationId xmlns="" xmlns:a16="http://schemas.microsoft.com/office/drawing/2014/main" id="{A8963952-61BB-4613-B414-55A939DE638B}"/>
                  </a:ext>
                </a:extLst>
              </p:cNvPr>
              <p:cNvSpPr/>
              <p:nvPr/>
            </p:nvSpPr>
            <p:spPr>
              <a:xfrm rot="19805282">
                <a:off x="6670635" y="2488055"/>
                <a:ext cx="588413" cy="587789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华文新魏" panose="02010800040101010101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6" name="Rounded Rectangle 20">
                <a:extLst>
                  <a:ext uri="{FF2B5EF4-FFF2-40B4-BE49-F238E27FC236}">
                    <a16:creationId xmlns="" xmlns:a16="http://schemas.microsoft.com/office/drawing/2014/main" id="{27FC6419-71C7-4599-8B99-251EC084851F}"/>
                  </a:ext>
                </a:extLst>
              </p:cNvPr>
              <p:cNvSpPr/>
              <p:nvPr/>
            </p:nvSpPr>
            <p:spPr>
              <a:xfrm rot="19805282">
                <a:off x="10162825" y="2488053"/>
                <a:ext cx="588413" cy="587789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华文新魏" panose="02010800040101010101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7" name="Rounded Rectangle 22">
                <a:extLst>
                  <a:ext uri="{FF2B5EF4-FFF2-40B4-BE49-F238E27FC236}">
                    <a16:creationId xmlns="" xmlns:a16="http://schemas.microsoft.com/office/drawing/2014/main" id="{7E8A5D72-00B7-4F81-9715-C3E74C9A79D8}"/>
                  </a:ext>
                </a:extLst>
              </p:cNvPr>
              <p:cNvSpPr/>
              <p:nvPr/>
            </p:nvSpPr>
            <p:spPr>
              <a:xfrm rot="19805282">
                <a:off x="8398578" y="3465809"/>
                <a:ext cx="588413" cy="587789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华文新魏" panose="02010800040101010101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Freeform 23">
                <a:extLst>
                  <a:ext uri="{FF2B5EF4-FFF2-40B4-BE49-F238E27FC236}">
                    <a16:creationId xmlns="" xmlns:a16="http://schemas.microsoft.com/office/drawing/2014/main" id="{D5CDA7ED-5E2D-4A40-9FDB-1092408661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7977" y="2603324"/>
                <a:ext cx="359014" cy="357246"/>
              </a:xfrm>
              <a:custGeom>
                <a:avLst/>
                <a:gdLst>
                  <a:gd name="T0" fmla="*/ 6 w 94"/>
                  <a:gd name="T1" fmla="*/ 28 h 94"/>
                  <a:gd name="T2" fmla="*/ 32 w 94"/>
                  <a:gd name="T3" fmla="*/ 4 h 94"/>
                  <a:gd name="T4" fmla="*/ 67 w 94"/>
                  <a:gd name="T5" fmla="*/ 6 h 94"/>
                  <a:gd name="T6" fmla="*/ 90 w 94"/>
                  <a:gd name="T7" fmla="*/ 32 h 94"/>
                  <a:gd name="T8" fmla="*/ 88 w 94"/>
                  <a:gd name="T9" fmla="*/ 67 h 94"/>
                  <a:gd name="T10" fmla="*/ 88 w 94"/>
                  <a:gd name="T11" fmla="*/ 67 h 94"/>
                  <a:gd name="T12" fmla="*/ 62 w 94"/>
                  <a:gd name="T13" fmla="*/ 90 h 94"/>
                  <a:gd name="T14" fmla="*/ 27 w 94"/>
                  <a:gd name="T15" fmla="*/ 89 h 94"/>
                  <a:gd name="T16" fmla="*/ 27 w 94"/>
                  <a:gd name="T17" fmla="*/ 89 h 94"/>
                  <a:gd name="T18" fmla="*/ 4 w 94"/>
                  <a:gd name="T19" fmla="*/ 62 h 94"/>
                  <a:gd name="T20" fmla="*/ 6 w 94"/>
                  <a:gd name="T21" fmla="*/ 28 h 94"/>
                  <a:gd name="T22" fmla="*/ 6 w 94"/>
                  <a:gd name="T23" fmla="*/ 28 h 94"/>
                  <a:gd name="T24" fmla="*/ 20 w 94"/>
                  <a:gd name="T25" fmla="*/ 27 h 94"/>
                  <a:gd name="T26" fmla="*/ 16 w 94"/>
                  <a:gd name="T27" fmla="*/ 32 h 94"/>
                  <a:gd name="T28" fmla="*/ 16 w 94"/>
                  <a:gd name="T29" fmla="*/ 32 h 94"/>
                  <a:gd name="T30" fmla="*/ 15 w 94"/>
                  <a:gd name="T31" fmla="*/ 35 h 94"/>
                  <a:gd name="T32" fmla="*/ 36 w 94"/>
                  <a:gd name="T33" fmla="*/ 37 h 94"/>
                  <a:gd name="T34" fmla="*/ 34 w 94"/>
                  <a:gd name="T35" fmla="*/ 40 h 94"/>
                  <a:gd name="T36" fmla="*/ 32 w 94"/>
                  <a:gd name="T37" fmla="*/ 45 h 94"/>
                  <a:gd name="T38" fmla="*/ 13 w 94"/>
                  <a:gd name="T39" fmla="*/ 53 h 94"/>
                  <a:gd name="T40" fmla="*/ 15 w 94"/>
                  <a:gd name="T41" fmla="*/ 59 h 94"/>
                  <a:gd name="T42" fmla="*/ 15 w 94"/>
                  <a:gd name="T43" fmla="*/ 59 h 94"/>
                  <a:gd name="T44" fmla="*/ 16 w 94"/>
                  <a:gd name="T45" fmla="*/ 60 h 94"/>
                  <a:gd name="T46" fmla="*/ 29 w 94"/>
                  <a:gd name="T47" fmla="*/ 54 h 94"/>
                  <a:gd name="T48" fmla="*/ 26 w 94"/>
                  <a:gd name="T49" fmla="*/ 74 h 94"/>
                  <a:gd name="T50" fmla="*/ 32 w 94"/>
                  <a:gd name="T51" fmla="*/ 78 h 94"/>
                  <a:gd name="T52" fmla="*/ 32 w 94"/>
                  <a:gd name="T53" fmla="*/ 78 h 94"/>
                  <a:gd name="T54" fmla="*/ 33 w 94"/>
                  <a:gd name="T55" fmla="*/ 79 h 94"/>
                  <a:gd name="T56" fmla="*/ 34 w 94"/>
                  <a:gd name="T57" fmla="*/ 78 h 94"/>
                  <a:gd name="T58" fmla="*/ 36 w 94"/>
                  <a:gd name="T59" fmla="*/ 55 h 94"/>
                  <a:gd name="T60" fmla="*/ 48 w 94"/>
                  <a:gd name="T61" fmla="*/ 67 h 94"/>
                  <a:gd name="T62" fmla="*/ 60 w 94"/>
                  <a:gd name="T63" fmla="*/ 79 h 94"/>
                  <a:gd name="T64" fmla="*/ 65 w 94"/>
                  <a:gd name="T65" fmla="*/ 77 h 94"/>
                  <a:gd name="T66" fmla="*/ 66 w 94"/>
                  <a:gd name="T67" fmla="*/ 74 h 94"/>
                  <a:gd name="T68" fmla="*/ 54 w 94"/>
                  <a:gd name="T69" fmla="*/ 62 h 94"/>
                  <a:gd name="T70" fmla="*/ 39 w 94"/>
                  <a:gd name="T71" fmla="*/ 48 h 94"/>
                  <a:gd name="T72" fmla="*/ 41 w 94"/>
                  <a:gd name="T73" fmla="*/ 43 h 94"/>
                  <a:gd name="T74" fmla="*/ 43 w 94"/>
                  <a:gd name="T75" fmla="*/ 39 h 94"/>
                  <a:gd name="T76" fmla="*/ 49 w 94"/>
                  <a:gd name="T77" fmla="*/ 42 h 94"/>
                  <a:gd name="T78" fmla="*/ 77 w 94"/>
                  <a:gd name="T79" fmla="*/ 64 h 94"/>
                  <a:gd name="T80" fmla="*/ 78 w 94"/>
                  <a:gd name="T81" fmla="*/ 62 h 94"/>
                  <a:gd name="T82" fmla="*/ 78 w 94"/>
                  <a:gd name="T83" fmla="*/ 62 h 94"/>
                  <a:gd name="T84" fmla="*/ 80 w 94"/>
                  <a:gd name="T85" fmla="*/ 56 h 94"/>
                  <a:gd name="T86" fmla="*/ 53 w 94"/>
                  <a:gd name="T87" fmla="*/ 35 h 94"/>
                  <a:gd name="T88" fmla="*/ 47 w 94"/>
                  <a:gd name="T89" fmla="*/ 32 h 94"/>
                  <a:gd name="T90" fmla="*/ 50 w 94"/>
                  <a:gd name="T91" fmla="*/ 28 h 94"/>
                  <a:gd name="T92" fmla="*/ 56 w 94"/>
                  <a:gd name="T93" fmla="*/ 30 h 94"/>
                  <a:gd name="T94" fmla="*/ 74 w 94"/>
                  <a:gd name="T95" fmla="*/ 28 h 94"/>
                  <a:gd name="T96" fmla="*/ 71 w 94"/>
                  <a:gd name="T97" fmla="*/ 23 h 94"/>
                  <a:gd name="T98" fmla="*/ 70 w 94"/>
                  <a:gd name="T99" fmla="*/ 22 h 94"/>
                  <a:gd name="T100" fmla="*/ 58 w 94"/>
                  <a:gd name="T101" fmla="*/ 23 h 94"/>
                  <a:gd name="T102" fmla="*/ 55 w 94"/>
                  <a:gd name="T103" fmla="*/ 22 h 94"/>
                  <a:gd name="T104" fmla="*/ 62 w 94"/>
                  <a:gd name="T105" fmla="*/ 16 h 94"/>
                  <a:gd name="T106" fmla="*/ 53 w 94"/>
                  <a:gd name="T107" fmla="*/ 14 h 94"/>
                  <a:gd name="T108" fmla="*/ 49 w 94"/>
                  <a:gd name="T109" fmla="*/ 18 h 94"/>
                  <a:gd name="T110" fmla="*/ 43 w 94"/>
                  <a:gd name="T111" fmla="*/ 13 h 94"/>
                  <a:gd name="T112" fmla="*/ 37 w 94"/>
                  <a:gd name="T113" fmla="*/ 15 h 94"/>
                  <a:gd name="T114" fmla="*/ 35 w 94"/>
                  <a:gd name="T115" fmla="*/ 16 h 94"/>
                  <a:gd name="T116" fmla="*/ 44 w 94"/>
                  <a:gd name="T117" fmla="*/ 24 h 94"/>
                  <a:gd name="T118" fmla="*/ 40 w 94"/>
                  <a:gd name="T119" fmla="*/ 30 h 94"/>
                  <a:gd name="T120" fmla="*/ 20 w 94"/>
                  <a:gd name="T121" fmla="*/ 2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4" h="94">
                    <a:moveTo>
                      <a:pt x="6" y="28"/>
                    </a:moveTo>
                    <a:cubicBezTo>
                      <a:pt x="11" y="16"/>
                      <a:pt x="21" y="8"/>
                      <a:pt x="32" y="4"/>
                    </a:cubicBezTo>
                    <a:cubicBezTo>
                      <a:pt x="43" y="0"/>
                      <a:pt x="56" y="1"/>
                      <a:pt x="67" y="6"/>
                    </a:cubicBezTo>
                    <a:cubicBezTo>
                      <a:pt x="78" y="12"/>
                      <a:pt x="86" y="21"/>
                      <a:pt x="90" y="32"/>
                    </a:cubicBezTo>
                    <a:cubicBezTo>
                      <a:pt x="94" y="43"/>
                      <a:pt x="94" y="56"/>
                      <a:pt x="88" y="67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3" y="78"/>
                      <a:pt x="73" y="87"/>
                      <a:pt x="62" y="90"/>
                    </a:cubicBezTo>
                    <a:cubicBezTo>
                      <a:pt x="51" y="94"/>
                      <a:pt x="39" y="94"/>
                      <a:pt x="27" y="89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16" y="83"/>
                      <a:pt x="8" y="73"/>
                      <a:pt x="4" y="62"/>
                    </a:cubicBezTo>
                    <a:cubicBezTo>
                      <a:pt x="0" y="51"/>
                      <a:pt x="1" y="39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lose/>
                    <a:moveTo>
                      <a:pt x="20" y="27"/>
                    </a:moveTo>
                    <a:cubicBezTo>
                      <a:pt x="18" y="29"/>
                      <a:pt x="17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5" y="34"/>
                      <a:pt x="15" y="35"/>
                    </a:cubicBezTo>
                    <a:cubicBezTo>
                      <a:pt x="21" y="34"/>
                      <a:pt x="28" y="34"/>
                      <a:pt x="36" y="37"/>
                    </a:cubicBezTo>
                    <a:cubicBezTo>
                      <a:pt x="35" y="38"/>
                      <a:pt x="35" y="39"/>
                      <a:pt x="34" y="40"/>
                    </a:cubicBezTo>
                    <a:cubicBezTo>
                      <a:pt x="33" y="42"/>
                      <a:pt x="32" y="43"/>
                      <a:pt x="32" y="45"/>
                    </a:cubicBezTo>
                    <a:cubicBezTo>
                      <a:pt x="26" y="45"/>
                      <a:pt x="20" y="47"/>
                      <a:pt x="13" y="53"/>
                    </a:cubicBezTo>
                    <a:cubicBezTo>
                      <a:pt x="14" y="55"/>
                      <a:pt x="14" y="57"/>
                      <a:pt x="15" y="59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21" y="56"/>
                      <a:pt x="25" y="54"/>
                      <a:pt x="29" y="54"/>
                    </a:cubicBezTo>
                    <a:cubicBezTo>
                      <a:pt x="27" y="61"/>
                      <a:pt x="26" y="68"/>
                      <a:pt x="26" y="74"/>
                    </a:cubicBezTo>
                    <a:cubicBezTo>
                      <a:pt x="28" y="76"/>
                      <a:pt x="30" y="77"/>
                      <a:pt x="32" y="78"/>
                    </a:cubicBezTo>
                    <a:cubicBezTo>
                      <a:pt x="32" y="78"/>
                      <a:pt x="32" y="78"/>
                      <a:pt x="32" y="78"/>
                    </a:cubicBezTo>
                    <a:cubicBezTo>
                      <a:pt x="33" y="78"/>
                      <a:pt x="33" y="78"/>
                      <a:pt x="33" y="79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3" y="72"/>
                      <a:pt x="34" y="64"/>
                      <a:pt x="36" y="55"/>
                    </a:cubicBezTo>
                    <a:cubicBezTo>
                      <a:pt x="41" y="58"/>
                      <a:pt x="44" y="62"/>
                      <a:pt x="48" y="67"/>
                    </a:cubicBezTo>
                    <a:cubicBezTo>
                      <a:pt x="52" y="71"/>
                      <a:pt x="56" y="76"/>
                      <a:pt x="60" y="79"/>
                    </a:cubicBezTo>
                    <a:cubicBezTo>
                      <a:pt x="62" y="78"/>
                      <a:pt x="63" y="78"/>
                      <a:pt x="65" y="77"/>
                    </a:cubicBezTo>
                    <a:cubicBezTo>
                      <a:pt x="66" y="74"/>
                      <a:pt x="66" y="74"/>
                      <a:pt x="66" y="74"/>
                    </a:cubicBezTo>
                    <a:cubicBezTo>
                      <a:pt x="62" y="71"/>
                      <a:pt x="58" y="67"/>
                      <a:pt x="54" y="62"/>
                    </a:cubicBezTo>
                    <a:cubicBezTo>
                      <a:pt x="49" y="56"/>
                      <a:pt x="44" y="51"/>
                      <a:pt x="39" y="48"/>
                    </a:cubicBezTo>
                    <a:cubicBezTo>
                      <a:pt x="40" y="46"/>
                      <a:pt x="40" y="45"/>
                      <a:pt x="41" y="43"/>
                    </a:cubicBezTo>
                    <a:cubicBezTo>
                      <a:pt x="42" y="42"/>
                      <a:pt x="42" y="40"/>
                      <a:pt x="43" y="39"/>
                    </a:cubicBezTo>
                    <a:cubicBezTo>
                      <a:pt x="45" y="40"/>
                      <a:pt x="47" y="41"/>
                      <a:pt x="49" y="42"/>
                    </a:cubicBezTo>
                    <a:cubicBezTo>
                      <a:pt x="61" y="47"/>
                      <a:pt x="71" y="55"/>
                      <a:pt x="77" y="64"/>
                    </a:cubicBezTo>
                    <a:cubicBezTo>
                      <a:pt x="77" y="63"/>
                      <a:pt x="78" y="63"/>
                      <a:pt x="78" y="62"/>
                    </a:cubicBezTo>
                    <a:cubicBezTo>
                      <a:pt x="78" y="62"/>
                      <a:pt x="78" y="62"/>
                      <a:pt x="78" y="62"/>
                    </a:cubicBezTo>
                    <a:cubicBezTo>
                      <a:pt x="79" y="60"/>
                      <a:pt x="80" y="58"/>
                      <a:pt x="80" y="56"/>
                    </a:cubicBezTo>
                    <a:cubicBezTo>
                      <a:pt x="74" y="47"/>
                      <a:pt x="63" y="40"/>
                      <a:pt x="53" y="35"/>
                    </a:cubicBezTo>
                    <a:cubicBezTo>
                      <a:pt x="51" y="34"/>
                      <a:pt x="49" y="33"/>
                      <a:pt x="47" y="32"/>
                    </a:cubicBezTo>
                    <a:cubicBezTo>
                      <a:pt x="48" y="31"/>
                      <a:pt x="49" y="29"/>
                      <a:pt x="50" y="28"/>
                    </a:cubicBezTo>
                    <a:cubicBezTo>
                      <a:pt x="52" y="29"/>
                      <a:pt x="54" y="30"/>
                      <a:pt x="56" y="30"/>
                    </a:cubicBezTo>
                    <a:cubicBezTo>
                      <a:pt x="66" y="32"/>
                      <a:pt x="73" y="28"/>
                      <a:pt x="74" y="28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2"/>
                      <a:pt x="70" y="22"/>
                      <a:pt x="70" y="22"/>
                    </a:cubicBezTo>
                    <a:cubicBezTo>
                      <a:pt x="68" y="22"/>
                      <a:pt x="63" y="24"/>
                      <a:pt x="58" y="23"/>
                    </a:cubicBezTo>
                    <a:cubicBezTo>
                      <a:pt x="57" y="23"/>
                      <a:pt x="56" y="22"/>
                      <a:pt x="55" y="22"/>
                    </a:cubicBezTo>
                    <a:cubicBezTo>
                      <a:pt x="57" y="20"/>
                      <a:pt x="60" y="18"/>
                      <a:pt x="62" y="16"/>
                    </a:cubicBezTo>
                    <a:cubicBezTo>
                      <a:pt x="59" y="15"/>
                      <a:pt x="56" y="14"/>
                      <a:pt x="53" y="14"/>
                    </a:cubicBezTo>
                    <a:cubicBezTo>
                      <a:pt x="52" y="15"/>
                      <a:pt x="50" y="16"/>
                      <a:pt x="49" y="18"/>
                    </a:cubicBezTo>
                    <a:cubicBezTo>
                      <a:pt x="47" y="16"/>
                      <a:pt x="45" y="15"/>
                      <a:pt x="43" y="13"/>
                    </a:cubicBezTo>
                    <a:cubicBezTo>
                      <a:pt x="41" y="14"/>
                      <a:pt x="39" y="14"/>
                      <a:pt x="37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6"/>
                      <a:pt x="39" y="20"/>
                      <a:pt x="44" y="24"/>
                    </a:cubicBezTo>
                    <a:cubicBezTo>
                      <a:pt x="42" y="26"/>
                      <a:pt x="41" y="28"/>
                      <a:pt x="40" y="30"/>
                    </a:cubicBezTo>
                    <a:cubicBezTo>
                      <a:pt x="33" y="28"/>
                      <a:pt x="26" y="27"/>
                      <a:pt x="20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08" tIns="48205" rIns="96408" bIns="48205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zh-CN" altLang="en-US" sz="949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华文新魏" panose="02010800040101010101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9" name="Freeform 24">
                <a:extLst>
                  <a:ext uri="{FF2B5EF4-FFF2-40B4-BE49-F238E27FC236}">
                    <a16:creationId xmlns="" xmlns:a16="http://schemas.microsoft.com/office/drawing/2014/main" id="{141E71C2-484E-4F07-A108-F6EE7385DC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89754" y="2603324"/>
                <a:ext cx="350172" cy="336023"/>
              </a:xfrm>
              <a:custGeom>
                <a:avLst/>
                <a:gdLst>
                  <a:gd name="T0" fmla="*/ 80 w 198"/>
                  <a:gd name="T1" fmla="*/ 39 h 190"/>
                  <a:gd name="T2" fmla="*/ 32 w 198"/>
                  <a:gd name="T3" fmla="*/ 39 h 190"/>
                  <a:gd name="T4" fmla="*/ 24 w 198"/>
                  <a:gd name="T5" fmla="*/ 52 h 190"/>
                  <a:gd name="T6" fmla="*/ 32 w 198"/>
                  <a:gd name="T7" fmla="*/ 65 h 190"/>
                  <a:gd name="T8" fmla="*/ 80 w 198"/>
                  <a:gd name="T9" fmla="*/ 65 h 190"/>
                  <a:gd name="T10" fmla="*/ 80 w 198"/>
                  <a:gd name="T11" fmla="*/ 39 h 190"/>
                  <a:gd name="T12" fmla="*/ 80 w 198"/>
                  <a:gd name="T13" fmla="*/ 39 h 190"/>
                  <a:gd name="T14" fmla="*/ 114 w 198"/>
                  <a:gd name="T15" fmla="*/ 65 h 190"/>
                  <a:gd name="T16" fmla="*/ 170 w 198"/>
                  <a:gd name="T17" fmla="*/ 65 h 190"/>
                  <a:gd name="T18" fmla="*/ 177 w 198"/>
                  <a:gd name="T19" fmla="*/ 65 h 190"/>
                  <a:gd name="T20" fmla="*/ 179 w 198"/>
                  <a:gd name="T21" fmla="*/ 69 h 190"/>
                  <a:gd name="T22" fmla="*/ 194 w 198"/>
                  <a:gd name="T23" fmla="*/ 93 h 190"/>
                  <a:gd name="T24" fmla="*/ 198 w 198"/>
                  <a:gd name="T25" fmla="*/ 99 h 190"/>
                  <a:gd name="T26" fmla="*/ 194 w 198"/>
                  <a:gd name="T27" fmla="*/ 103 h 190"/>
                  <a:gd name="T28" fmla="*/ 179 w 198"/>
                  <a:gd name="T29" fmla="*/ 127 h 190"/>
                  <a:gd name="T30" fmla="*/ 177 w 198"/>
                  <a:gd name="T31" fmla="*/ 134 h 190"/>
                  <a:gd name="T32" fmla="*/ 170 w 198"/>
                  <a:gd name="T33" fmla="*/ 134 h 190"/>
                  <a:gd name="T34" fmla="*/ 114 w 198"/>
                  <a:gd name="T35" fmla="*/ 134 h 190"/>
                  <a:gd name="T36" fmla="*/ 114 w 198"/>
                  <a:gd name="T37" fmla="*/ 164 h 190"/>
                  <a:gd name="T38" fmla="*/ 164 w 198"/>
                  <a:gd name="T39" fmla="*/ 164 h 190"/>
                  <a:gd name="T40" fmla="*/ 164 w 198"/>
                  <a:gd name="T41" fmla="*/ 190 h 190"/>
                  <a:gd name="T42" fmla="*/ 37 w 198"/>
                  <a:gd name="T43" fmla="*/ 190 h 190"/>
                  <a:gd name="T44" fmla="*/ 37 w 198"/>
                  <a:gd name="T45" fmla="*/ 164 h 190"/>
                  <a:gd name="T46" fmla="*/ 82 w 198"/>
                  <a:gd name="T47" fmla="*/ 164 h 190"/>
                  <a:gd name="T48" fmla="*/ 82 w 198"/>
                  <a:gd name="T49" fmla="*/ 86 h 190"/>
                  <a:gd name="T50" fmla="*/ 26 w 198"/>
                  <a:gd name="T51" fmla="*/ 86 h 190"/>
                  <a:gd name="T52" fmla="*/ 19 w 198"/>
                  <a:gd name="T53" fmla="*/ 86 h 190"/>
                  <a:gd name="T54" fmla="*/ 17 w 198"/>
                  <a:gd name="T55" fmla="*/ 80 h 190"/>
                  <a:gd name="T56" fmla="*/ 2 w 198"/>
                  <a:gd name="T57" fmla="*/ 56 h 190"/>
                  <a:gd name="T58" fmla="*/ 0 w 198"/>
                  <a:gd name="T59" fmla="*/ 52 h 190"/>
                  <a:gd name="T60" fmla="*/ 2 w 198"/>
                  <a:gd name="T61" fmla="*/ 45 h 190"/>
                  <a:gd name="T62" fmla="*/ 17 w 198"/>
                  <a:gd name="T63" fmla="*/ 21 h 190"/>
                  <a:gd name="T64" fmla="*/ 19 w 198"/>
                  <a:gd name="T65" fmla="*/ 17 h 190"/>
                  <a:gd name="T66" fmla="*/ 26 w 198"/>
                  <a:gd name="T67" fmla="*/ 17 h 190"/>
                  <a:gd name="T68" fmla="*/ 82 w 198"/>
                  <a:gd name="T69" fmla="*/ 17 h 190"/>
                  <a:gd name="T70" fmla="*/ 82 w 198"/>
                  <a:gd name="T71" fmla="*/ 13 h 190"/>
                  <a:gd name="T72" fmla="*/ 99 w 198"/>
                  <a:gd name="T73" fmla="*/ 0 h 190"/>
                  <a:gd name="T74" fmla="*/ 114 w 198"/>
                  <a:gd name="T75" fmla="*/ 13 h 190"/>
                  <a:gd name="T76" fmla="*/ 114 w 198"/>
                  <a:gd name="T77" fmla="*/ 65 h 190"/>
                  <a:gd name="T78" fmla="*/ 114 w 198"/>
                  <a:gd name="T79" fmla="*/ 65 h 190"/>
                  <a:gd name="T80" fmla="*/ 166 w 198"/>
                  <a:gd name="T81" fmla="*/ 84 h 190"/>
                  <a:gd name="T82" fmla="*/ 116 w 198"/>
                  <a:gd name="T83" fmla="*/ 84 h 190"/>
                  <a:gd name="T84" fmla="*/ 116 w 198"/>
                  <a:gd name="T85" fmla="*/ 112 h 190"/>
                  <a:gd name="T86" fmla="*/ 166 w 198"/>
                  <a:gd name="T87" fmla="*/ 112 h 190"/>
                  <a:gd name="T88" fmla="*/ 175 w 198"/>
                  <a:gd name="T89" fmla="*/ 99 h 190"/>
                  <a:gd name="T90" fmla="*/ 166 w 198"/>
                  <a:gd name="T91" fmla="*/ 84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8" h="190">
                    <a:moveTo>
                      <a:pt x="80" y="39"/>
                    </a:moveTo>
                    <a:lnTo>
                      <a:pt x="32" y="39"/>
                    </a:lnTo>
                    <a:lnTo>
                      <a:pt x="24" y="52"/>
                    </a:lnTo>
                    <a:lnTo>
                      <a:pt x="32" y="65"/>
                    </a:lnTo>
                    <a:lnTo>
                      <a:pt x="80" y="65"/>
                    </a:lnTo>
                    <a:lnTo>
                      <a:pt x="80" y="39"/>
                    </a:lnTo>
                    <a:lnTo>
                      <a:pt x="80" y="39"/>
                    </a:lnTo>
                    <a:close/>
                    <a:moveTo>
                      <a:pt x="114" y="65"/>
                    </a:moveTo>
                    <a:lnTo>
                      <a:pt x="170" y="65"/>
                    </a:lnTo>
                    <a:lnTo>
                      <a:pt x="177" y="65"/>
                    </a:lnTo>
                    <a:lnTo>
                      <a:pt x="179" y="69"/>
                    </a:lnTo>
                    <a:lnTo>
                      <a:pt x="194" y="93"/>
                    </a:lnTo>
                    <a:lnTo>
                      <a:pt x="198" y="99"/>
                    </a:lnTo>
                    <a:lnTo>
                      <a:pt x="194" y="103"/>
                    </a:lnTo>
                    <a:lnTo>
                      <a:pt x="179" y="127"/>
                    </a:lnTo>
                    <a:lnTo>
                      <a:pt x="177" y="134"/>
                    </a:lnTo>
                    <a:lnTo>
                      <a:pt x="170" y="134"/>
                    </a:lnTo>
                    <a:lnTo>
                      <a:pt x="114" y="134"/>
                    </a:lnTo>
                    <a:lnTo>
                      <a:pt x="114" y="164"/>
                    </a:lnTo>
                    <a:lnTo>
                      <a:pt x="164" y="164"/>
                    </a:lnTo>
                    <a:lnTo>
                      <a:pt x="164" y="190"/>
                    </a:lnTo>
                    <a:lnTo>
                      <a:pt x="37" y="190"/>
                    </a:lnTo>
                    <a:lnTo>
                      <a:pt x="37" y="164"/>
                    </a:lnTo>
                    <a:lnTo>
                      <a:pt x="82" y="164"/>
                    </a:lnTo>
                    <a:lnTo>
                      <a:pt x="82" y="86"/>
                    </a:lnTo>
                    <a:lnTo>
                      <a:pt x="26" y="86"/>
                    </a:lnTo>
                    <a:lnTo>
                      <a:pt x="19" y="86"/>
                    </a:lnTo>
                    <a:lnTo>
                      <a:pt x="17" y="80"/>
                    </a:lnTo>
                    <a:lnTo>
                      <a:pt x="2" y="56"/>
                    </a:lnTo>
                    <a:lnTo>
                      <a:pt x="0" y="52"/>
                    </a:lnTo>
                    <a:lnTo>
                      <a:pt x="2" y="45"/>
                    </a:lnTo>
                    <a:lnTo>
                      <a:pt x="17" y="21"/>
                    </a:lnTo>
                    <a:lnTo>
                      <a:pt x="19" y="17"/>
                    </a:lnTo>
                    <a:lnTo>
                      <a:pt x="26" y="17"/>
                    </a:lnTo>
                    <a:lnTo>
                      <a:pt x="82" y="17"/>
                    </a:lnTo>
                    <a:lnTo>
                      <a:pt x="82" y="13"/>
                    </a:lnTo>
                    <a:lnTo>
                      <a:pt x="99" y="0"/>
                    </a:lnTo>
                    <a:lnTo>
                      <a:pt x="114" y="13"/>
                    </a:lnTo>
                    <a:lnTo>
                      <a:pt x="114" y="65"/>
                    </a:lnTo>
                    <a:lnTo>
                      <a:pt x="114" y="65"/>
                    </a:lnTo>
                    <a:close/>
                    <a:moveTo>
                      <a:pt x="166" y="84"/>
                    </a:moveTo>
                    <a:lnTo>
                      <a:pt x="116" y="84"/>
                    </a:lnTo>
                    <a:lnTo>
                      <a:pt x="116" y="112"/>
                    </a:lnTo>
                    <a:lnTo>
                      <a:pt x="166" y="112"/>
                    </a:lnTo>
                    <a:lnTo>
                      <a:pt x="175" y="99"/>
                    </a:lnTo>
                    <a:lnTo>
                      <a:pt x="166" y="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6408" tIns="48205" rIns="96408" bIns="48205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zh-CN" altLang="en-US" sz="949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华文新魏" panose="02010800040101010101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0" name="Freeform 25">
                <a:extLst>
                  <a:ext uri="{FF2B5EF4-FFF2-40B4-BE49-F238E27FC236}">
                    <a16:creationId xmlns="" xmlns:a16="http://schemas.microsoft.com/office/drawing/2014/main" id="{D8847522-FBB5-4647-A939-F35C2BC20E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53128" y="3606723"/>
                <a:ext cx="313032" cy="305959"/>
              </a:xfrm>
              <a:custGeom>
                <a:avLst/>
                <a:gdLst>
                  <a:gd name="T0" fmla="*/ 74 w 82"/>
                  <a:gd name="T1" fmla="*/ 6 h 80"/>
                  <a:gd name="T2" fmla="*/ 67 w 82"/>
                  <a:gd name="T3" fmla="*/ 27 h 80"/>
                  <a:gd name="T4" fmla="*/ 65 w 82"/>
                  <a:gd name="T5" fmla="*/ 30 h 80"/>
                  <a:gd name="T6" fmla="*/ 75 w 82"/>
                  <a:gd name="T7" fmla="*/ 71 h 80"/>
                  <a:gd name="T8" fmla="*/ 66 w 82"/>
                  <a:gd name="T9" fmla="*/ 80 h 80"/>
                  <a:gd name="T10" fmla="*/ 44 w 82"/>
                  <a:gd name="T11" fmla="*/ 50 h 80"/>
                  <a:gd name="T12" fmla="*/ 36 w 82"/>
                  <a:gd name="T13" fmla="*/ 57 h 80"/>
                  <a:gd name="T14" fmla="*/ 39 w 82"/>
                  <a:gd name="T15" fmla="*/ 70 h 80"/>
                  <a:gd name="T16" fmla="*/ 34 w 82"/>
                  <a:gd name="T17" fmla="*/ 75 h 80"/>
                  <a:gd name="T18" fmla="*/ 26 w 82"/>
                  <a:gd name="T19" fmla="*/ 61 h 80"/>
                  <a:gd name="T20" fmla="*/ 21 w 82"/>
                  <a:gd name="T21" fmla="*/ 67 h 80"/>
                  <a:gd name="T22" fmla="*/ 16 w 82"/>
                  <a:gd name="T23" fmla="*/ 62 h 80"/>
                  <a:gd name="T24" fmla="*/ 21 w 82"/>
                  <a:gd name="T25" fmla="*/ 57 h 80"/>
                  <a:gd name="T26" fmla="*/ 7 w 82"/>
                  <a:gd name="T27" fmla="*/ 50 h 80"/>
                  <a:gd name="T28" fmla="*/ 12 w 82"/>
                  <a:gd name="T29" fmla="*/ 44 h 80"/>
                  <a:gd name="T30" fmla="*/ 25 w 82"/>
                  <a:gd name="T31" fmla="*/ 47 h 80"/>
                  <a:gd name="T32" fmla="*/ 32 w 82"/>
                  <a:gd name="T33" fmla="*/ 39 h 80"/>
                  <a:gd name="T34" fmla="*/ 0 w 82"/>
                  <a:gd name="T35" fmla="*/ 18 h 80"/>
                  <a:gd name="T36" fmla="*/ 9 w 82"/>
                  <a:gd name="T37" fmla="*/ 8 h 80"/>
                  <a:gd name="T38" fmla="*/ 51 w 82"/>
                  <a:gd name="T39" fmla="*/ 16 h 80"/>
                  <a:gd name="T40" fmla="*/ 53 w 82"/>
                  <a:gd name="T41" fmla="*/ 13 h 80"/>
                  <a:gd name="T42" fmla="*/ 74 w 82"/>
                  <a:gd name="T43" fmla="*/ 6 h 80"/>
                  <a:gd name="T44" fmla="*/ 82 w 82"/>
                  <a:gd name="T45" fmla="*/ 50 h 80"/>
                  <a:gd name="T46" fmla="*/ 74 w 82"/>
                  <a:gd name="T47" fmla="*/ 42 h 80"/>
                  <a:gd name="T48" fmla="*/ 72 w 82"/>
                  <a:gd name="T49" fmla="*/ 44 h 80"/>
                  <a:gd name="T50" fmla="*/ 76 w 82"/>
                  <a:gd name="T51" fmla="*/ 57 h 80"/>
                  <a:gd name="T52" fmla="*/ 82 w 82"/>
                  <a:gd name="T53" fmla="*/ 50 h 80"/>
                  <a:gd name="T54" fmla="*/ 29 w 82"/>
                  <a:gd name="T55" fmla="*/ 0 h 80"/>
                  <a:gd name="T56" fmla="*/ 23 w 82"/>
                  <a:gd name="T57" fmla="*/ 7 h 80"/>
                  <a:gd name="T58" fmla="*/ 36 w 82"/>
                  <a:gd name="T59" fmla="*/ 10 h 80"/>
                  <a:gd name="T60" fmla="*/ 37 w 82"/>
                  <a:gd name="T61" fmla="*/ 8 h 80"/>
                  <a:gd name="T62" fmla="*/ 29 w 82"/>
                  <a:gd name="T6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2" h="80">
                    <a:moveTo>
                      <a:pt x="74" y="6"/>
                    </a:moveTo>
                    <a:cubicBezTo>
                      <a:pt x="76" y="15"/>
                      <a:pt x="74" y="21"/>
                      <a:pt x="67" y="27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60" y="5"/>
                      <a:pt x="67" y="4"/>
                      <a:pt x="74" y="6"/>
                    </a:cubicBezTo>
                    <a:close/>
                    <a:moveTo>
                      <a:pt x="82" y="50"/>
                    </a:moveTo>
                    <a:cubicBezTo>
                      <a:pt x="74" y="42"/>
                      <a:pt x="74" y="42"/>
                      <a:pt x="74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82" y="50"/>
                      <a:pt x="82" y="50"/>
                      <a:pt x="82" y="50"/>
                    </a:cubicBezTo>
                    <a:close/>
                    <a:moveTo>
                      <a:pt x="29" y="0"/>
                    </a:moveTo>
                    <a:cubicBezTo>
                      <a:pt x="23" y="7"/>
                      <a:pt x="23" y="7"/>
                      <a:pt x="23" y="7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8"/>
                      <a:pt x="37" y="8"/>
                      <a:pt x="37" y="8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6408" tIns="48205" rIns="96408" bIns="48205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zh-CN" altLang="en-US" sz="949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华文新魏" panose="02010800040101010101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1" name="Freeform 26">
                <a:extLst>
                  <a:ext uri="{FF2B5EF4-FFF2-40B4-BE49-F238E27FC236}">
                    <a16:creationId xmlns="" xmlns:a16="http://schemas.microsoft.com/office/drawing/2014/main" id="{D27344A8-F4E3-4B42-B22F-AA6AE4CA1E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45995" y="3581963"/>
                <a:ext cx="293578" cy="355478"/>
              </a:xfrm>
              <a:custGeom>
                <a:avLst/>
                <a:gdLst>
                  <a:gd name="T0" fmla="*/ 0 w 77"/>
                  <a:gd name="T1" fmla="*/ 85 h 93"/>
                  <a:gd name="T2" fmla="*/ 30 w 77"/>
                  <a:gd name="T3" fmla="*/ 20 h 93"/>
                  <a:gd name="T4" fmla="*/ 38 w 77"/>
                  <a:gd name="T5" fmla="*/ 26 h 93"/>
                  <a:gd name="T6" fmla="*/ 39 w 77"/>
                  <a:gd name="T7" fmla="*/ 27 h 93"/>
                  <a:gd name="T8" fmla="*/ 39 w 77"/>
                  <a:gd name="T9" fmla="*/ 27 h 93"/>
                  <a:gd name="T10" fmla="*/ 40 w 77"/>
                  <a:gd name="T11" fmla="*/ 27 h 93"/>
                  <a:gd name="T12" fmla="*/ 40 w 77"/>
                  <a:gd name="T13" fmla="*/ 28 h 93"/>
                  <a:gd name="T14" fmla="*/ 40 w 77"/>
                  <a:gd name="T15" fmla="*/ 28 h 93"/>
                  <a:gd name="T16" fmla="*/ 41 w 77"/>
                  <a:gd name="T17" fmla="*/ 28 h 93"/>
                  <a:gd name="T18" fmla="*/ 41 w 77"/>
                  <a:gd name="T19" fmla="*/ 29 h 93"/>
                  <a:gd name="T20" fmla="*/ 42 w 77"/>
                  <a:gd name="T21" fmla="*/ 29 h 93"/>
                  <a:gd name="T22" fmla="*/ 42 w 77"/>
                  <a:gd name="T23" fmla="*/ 29 h 93"/>
                  <a:gd name="T24" fmla="*/ 43 w 77"/>
                  <a:gd name="T25" fmla="*/ 29 h 93"/>
                  <a:gd name="T26" fmla="*/ 43 w 77"/>
                  <a:gd name="T27" fmla="*/ 30 h 93"/>
                  <a:gd name="T28" fmla="*/ 43 w 77"/>
                  <a:gd name="T29" fmla="*/ 30 h 93"/>
                  <a:gd name="T30" fmla="*/ 48 w 77"/>
                  <a:gd name="T31" fmla="*/ 33 h 93"/>
                  <a:gd name="T32" fmla="*/ 48 w 77"/>
                  <a:gd name="T33" fmla="*/ 33 h 93"/>
                  <a:gd name="T34" fmla="*/ 49 w 77"/>
                  <a:gd name="T35" fmla="*/ 34 h 93"/>
                  <a:gd name="T36" fmla="*/ 49 w 77"/>
                  <a:gd name="T37" fmla="*/ 34 h 93"/>
                  <a:gd name="T38" fmla="*/ 50 w 77"/>
                  <a:gd name="T39" fmla="*/ 34 h 93"/>
                  <a:gd name="T40" fmla="*/ 50 w 77"/>
                  <a:gd name="T41" fmla="*/ 35 h 93"/>
                  <a:gd name="T42" fmla="*/ 50 w 77"/>
                  <a:gd name="T43" fmla="*/ 35 h 93"/>
                  <a:gd name="T44" fmla="*/ 51 w 77"/>
                  <a:gd name="T45" fmla="*/ 35 h 93"/>
                  <a:gd name="T46" fmla="*/ 51 w 77"/>
                  <a:gd name="T47" fmla="*/ 36 h 93"/>
                  <a:gd name="T48" fmla="*/ 52 w 77"/>
                  <a:gd name="T49" fmla="*/ 36 h 93"/>
                  <a:gd name="T50" fmla="*/ 52 w 77"/>
                  <a:gd name="T51" fmla="*/ 36 h 93"/>
                  <a:gd name="T52" fmla="*/ 53 w 77"/>
                  <a:gd name="T53" fmla="*/ 37 h 93"/>
                  <a:gd name="T54" fmla="*/ 53 w 77"/>
                  <a:gd name="T55" fmla="*/ 37 h 93"/>
                  <a:gd name="T56" fmla="*/ 48 w 77"/>
                  <a:gd name="T57" fmla="*/ 79 h 93"/>
                  <a:gd name="T58" fmla="*/ 7 w 77"/>
                  <a:gd name="T59" fmla="*/ 91 h 93"/>
                  <a:gd name="T60" fmla="*/ 35 w 77"/>
                  <a:gd name="T61" fmla="*/ 64 h 93"/>
                  <a:gd name="T62" fmla="*/ 19 w 77"/>
                  <a:gd name="T63" fmla="*/ 53 h 93"/>
                  <a:gd name="T64" fmla="*/ 3 w 77"/>
                  <a:gd name="T65" fmla="*/ 88 h 93"/>
                  <a:gd name="T66" fmla="*/ 73 w 77"/>
                  <a:gd name="T67" fmla="*/ 93 h 93"/>
                  <a:gd name="T68" fmla="*/ 54 w 77"/>
                  <a:gd name="T69" fmla="*/ 83 h 93"/>
                  <a:gd name="T70" fmla="*/ 69 w 77"/>
                  <a:gd name="T71" fmla="*/ 42 h 93"/>
                  <a:gd name="T72" fmla="*/ 34 w 77"/>
                  <a:gd name="T73" fmla="*/ 0 h 93"/>
                  <a:gd name="T74" fmla="*/ 69 w 77"/>
                  <a:gd name="T75" fmla="*/ 4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93">
                    <a:moveTo>
                      <a:pt x="3" y="88"/>
                    </a:moveTo>
                    <a:cubicBezTo>
                      <a:pt x="2" y="87"/>
                      <a:pt x="1" y="86"/>
                      <a:pt x="0" y="85"/>
                    </a:cubicBezTo>
                    <a:cubicBezTo>
                      <a:pt x="0" y="72"/>
                      <a:pt x="0" y="58"/>
                      <a:pt x="0" y="45"/>
                    </a:cubicBezTo>
                    <a:cubicBezTo>
                      <a:pt x="12" y="40"/>
                      <a:pt x="21" y="32"/>
                      <a:pt x="30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53" y="55"/>
                      <a:pt x="49" y="67"/>
                      <a:pt x="48" y="79"/>
                    </a:cubicBezTo>
                    <a:cubicBezTo>
                      <a:pt x="36" y="84"/>
                      <a:pt x="23" y="88"/>
                      <a:pt x="11" y="93"/>
                    </a:cubicBezTo>
                    <a:cubicBezTo>
                      <a:pt x="9" y="92"/>
                      <a:pt x="8" y="91"/>
                      <a:pt x="7" y="9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7" y="69"/>
                      <a:pt x="32" y="68"/>
                      <a:pt x="35" y="64"/>
                    </a:cubicBezTo>
                    <a:cubicBezTo>
                      <a:pt x="38" y="60"/>
                      <a:pt x="37" y="54"/>
                      <a:pt x="32" y="51"/>
                    </a:cubicBezTo>
                    <a:cubicBezTo>
                      <a:pt x="28" y="47"/>
                      <a:pt x="22" y="49"/>
                      <a:pt x="19" y="53"/>
                    </a:cubicBezTo>
                    <a:cubicBezTo>
                      <a:pt x="16" y="57"/>
                      <a:pt x="16" y="62"/>
                      <a:pt x="19" y="65"/>
                    </a:cubicBezTo>
                    <a:cubicBezTo>
                      <a:pt x="3" y="88"/>
                      <a:pt x="3" y="88"/>
                      <a:pt x="3" y="88"/>
                    </a:cubicBezTo>
                    <a:close/>
                    <a:moveTo>
                      <a:pt x="27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7" y="93"/>
                      <a:pt x="27" y="93"/>
                      <a:pt x="27" y="93"/>
                    </a:cubicBezTo>
                    <a:close/>
                    <a:moveTo>
                      <a:pt x="69" y="42"/>
                    </a:moveTo>
                    <a:cubicBezTo>
                      <a:pt x="77" y="31"/>
                      <a:pt x="77" y="31"/>
                      <a:pt x="77" y="3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69" y="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6408" tIns="48205" rIns="96408" bIns="48205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zh-CN" altLang="en-US" sz="949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华文新魏" panose="02010800040101010101" pitchFamily="2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88" name="Straight Arrow Connector 37">
                <a:extLst>
                  <a:ext uri="{FF2B5EF4-FFF2-40B4-BE49-F238E27FC236}">
                    <a16:creationId xmlns="" xmlns:a16="http://schemas.microsoft.com/office/drawing/2014/main" id="{D7692F00-8945-4EF8-9A12-6ABD4F90C1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67484" y="3270578"/>
                <a:ext cx="0" cy="489124"/>
              </a:xfrm>
              <a:prstGeom prst="straightConnector1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Arrow Connector 40">
                <a:extLst>
                  <a:ext uri="{FF2B5EF4-FFF2-40B4-BE49-F238E27FC236}">
                    <a16:creationId xmlns="" xmlns:a16="http://schemas.microsoft.com/office/drawing/2014/main" id="{C9A44509-DB1B-411F-A2AF-33274EB196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64840" y="3270578"/>
                <a:ext cx="0" cy="489124"/>
              </a:xfrm>
              <a:prstGeom prst="straightConnector1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3" name="Group 5">
                <a:extLst>
                  <a:ext uri="{FF2B5EF4-FFF2-40B4-BE49-F238E27FC236}">
                    <a16:creationId xmlns="" xmlns:a16="http://schemas.microsoft.com/office/drawing/2014/main" id="{46AFB12C-5168-4E7D-B53E-2D00371834D8}"/>
                  </a:ext>
                </a:extLst>
              </p:cNvPr>
              <p:cNvGrpSpPr/>
              <p:nvPr/>
            </p:nvGrpSpPr>
            <p:grpSpPr>
              <a:xfrm>
                <a:off x="1772811" y="3871643"/>
                <a:ext cx="3389345" cy="2172170"/>
                <a:chOff x="1356746" y="4709512"/>
                <a:chExt cx="4147680" cy="2343803"/>
              </a:xfrm>
            </p:grpSpPr>
            <p:sp>
              <p:nvSpPr>
                <p:cNvPr id="105" name="TextBox 50">
                  <a:extLst>
                    <a:ext uri="{FF2B5EF4-FFF2-40B4-BE49-F238E27FC236}">
                      <a16:creationId xmlns="" xmlns:a16="http://schemas.microsoft.com/office/drawing/2014/main" id="{F55C715B-EAC4-4245-B471-A13C6C00F2FF}"/>
                    </a:ext>
                  </a:extLst>
                </p:cNvPr>
                <p:cNvSpPr txBox="1"/>
                <p:nvPr/>
              </p:nvSpPr>
              <p:spPr>
                <a:xfrm>
                  <a:off x="2099983" y="4709512"/>
                  <a:ext cx="2736909" cy="36530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600" b="1" kern="0" dirty="0"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</a:rPr>
                    <a:t>加党务工作者编制配置</a:t>
                  </a:r>
                  <a:endParaRPr lang="en-US" altLang="zh-CN" sz="1600" b="1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endParaRPr>
                </a:p>
              </p:txBody>
            </p:sp>
            <p:sp>
              <p:nvSpPr>
                <p:cNvPr id="107" name="Rectangle 44">
                  <a:extLst>
                    <a:ext uri="{FF2B5EF4-FFF2-40B4-BE49-F238E27FC236}">
                      <a16:creationId xmlns="" xmlns:a16="http://schemas.microsoft.com/office/drawing/2014/main" id="{D8F1D791-AF9A-4524-A4D2-B9A6E504267C}"/>
                    </a:ext>
                  </a:extLst>
                </p:cNvPr>
                <p:cNvSpPr/>
                <p:nvPr/>
              </p:nvSpPr>
              <p:spPr>
                <a:xfrm>
                  <a:off x="1356746" y="5035835"/>
                  <a:ext cx="4147680" cy="201748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100" dirty="0">
                      <a:solidFill>
                        <a:srgbClr val="000000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每个支部争取配置一名专职人员，四级机构党支部至少配置一名兼职人员，保障基层党建工作能够顺利开展，日常学习、宣传、组织生活把全体党员都纳入其中，例如月度学习、组织生活会由党支部支委会商定主题后，由全体党员轮流主持安排，以此调动全体党员对党建工作的主观能动，打破以往被动、应付开展工作的局面。</a:t>
                  </a:r>
                </a:p>
              </p:txBody>
            </p:sp>
          </p:grpSp>
          <p:grpSp>
            <p:nvGrpSpPr>
              <p:cNvPr id="96" name="Group 8">
                <a:extLst>
                  <a:ext uri="{FF2B5EF4-FFF2-40B4-BE49-F238E27FC236}">
                    <a16:creationId xmlns="" xmlns:a16="http://schemas.microsoft.com/office/drawing/2014/main" id="{AA6495D8-2FC1-4798-B39B-18013C13EE81}"/>
                  </a:ext>
                </a:extLst>
              </p:cNvPr>
              <p:cNvGrpSpPr/>
              <p:nvPr/>
            </p:nvGrpSpPr>
            <p:grpSpPr>
              <a:xfrm>
                <a:off x="5343505" y="3863076"/>
                <a:ext cx="3253949" cy="2167827"/>
                <a:chOff x="5083732" y="4390699"/>
                <a:chExt cx="3981991" cy="2339116"/>
              </a:xfrm>
            </p:grpSpPr>
            <p:sp>
              <p:nvSpPr>
                <p:cNvPr id="103" name="TextBox 53">
                  <a:extLst>
                    <a:ext uri="{FF2B5EF4-FFF2-40B4-BE49-F238E27FC236}">
                      <a16:creationId xmlns="" xmlns:a16="http://schemas.microsoft.com/office/drawing/2014/main" id="{F26A56A0-4149-4FE3-BCDB-B6A902BEB6E8}"/>
                    </a:ext>
                  </a:extLst>
                </p:cNvPr>
                <p:cNvSpPr txBox="1"/>
                <p:nvPr/>
              </p:nvSpPr>
              <p:spPr>
                <a:xfrm>
                  <a:off x="5629140" y="4390699"/>
                  <a:ext cx="2988000" cy="36530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1600" b="1" kern="0"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</a:defRPr>
                  </a:lvl1pPr>
                </a:lstStyle>
                <a:p>
                  <a:r>
                    <a:rPr lang="zh-CN" altLang="en-US" dirty="0"/>
                    <a:t>加强党务工作者工作能力</a:t>
                  </a:r>
                  <a:endParaRPr lang="en-US" altLang="zh-CN" dirty="0"/>
                </a:p>
              </p:txBody>
            </p:sp>
            <p:sp>
              <p:nvSpPr>
                <p:cNvPr id="104" name="Rectangle 48">
                  <a:extLst>
                    <a:ext uri="{FF2B5EF4-FFF2-40B4-BE49-F238E27FC236}">
                      <a16:creationId xmlns="" xmlns:a16="http://schemas.microsoft.com/office/drawing/2014/main" id="{70FBB334-B8EE-4723-9A53-4DBA04386729}"/>
                    </a:ext>
                  </a:extLst>
                </p:cNvPr>
                <p:cNvSpPr/>
                <p:nvPr/>
              </p:nvSpPr>
              <p:spPr>
                <a:xfrm>
                  <a:off x="5083732" y="4712335"/>
                  <a:ext cx="3981991" cy="201748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100" dirty="0">
                      <a:solidFill>
                        <a:srgbClr val="000000"/>
                      </a:solidFill>
                      <a:latin typeface="微软雅黑" panose="020B0503020204020204" charset="-122"/>
                      <a:ea typeface="微软雅黑" panose="020B0503020204020204" charset="-122"/>
                      <a:sym typeface="微软雅黑" panose="020B0503020204020204" charset="-122"/>
                    </a:rPr>
                    <a:t>您的内容打在这里，或者通过复制您的文本后，在此框中选择粘贴，并选择只保留文字。您的内容打在这里，或者通过复制您的文本后，在此框中您的内容打在这里，或者通过复制您的文本后，在此框中选择粘贴，并选择只保留文字。您的内容打在这里，或者通过复制您的文本后，在此框中</a:t>
                  </a:r>
                </a:p>
              </p:txBody>
            </p:sp>
          </p:grpSp>
          <p:sp>
            <p:nvSpPr>
              <p:cNvPr id="122" name="文本框 38">
                <a:extLst>
                  <a:ext uri="{FF2B5EF4-FFF2-40B4-BE49-F238E27FC236}">
                    <a16:creationId xmlns:a16="http://schemas.microsoft.com/office/drawing/2014/main" xmlns="" id="{433B7BD8-3672-41E2-91EB-FB65487B5822}"/>
                  </a:ext>
                </a:extLst>
              </p:cNvPr>
              <p:cNvSpPr/>
              <p:nvPr/>
            </p:nvSpPr>
            <p:spPr>
              <a:xfrm>
                <a:off x="2861241" y="1980541"/>
                <a:ext cx="1469225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r>
                  <a:rPr lang="zh-CN" altLang="en-US" sz="2000" b="1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加强编制</a:t>
                </a:r>
              </a:p>
            </p:txBody>
          </p:sp>
          <p:sp>
            <p:nvSpPr>
              <p:cNvPr id="123" name="文本框 66">
                <a:extLst>
                  <a:ext uri="{FF2B5EF4-FFF2-40B4-BE49-F238E27FC236}">
                    <a16:creationId xmlns:a16="http://schemas.microsoft.com/office/drawing/2014/main" xmlns="" id="{9083D99A-E7C2-4D10-9E3C-5BEF8D7513F3}"/>
                  </a:ext>
                </a:extLst>
              </p:cNvPr>
              <p:cNvSpPr/>
              <p:nvPr/>
            </p:nvSpPr>
            <p:spPr>
              <a:xfrm>
                <a:off x="6372269" y="2005338"/>
                <a:ext cx="1450886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/>
              <a:lstStyle/>
              <a:p>
                <a:r>
                  <a:rPr lang="zh-CN" altLang="en-US" sz="2000" b="1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</a:rPr>
                  <a:t>加强能力</a:t>
                </a: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329076" y="395567"/>
            <a:ext cx="1799745" cy="1372244"/>
            <a:chOff x="329076" y="395567"/>
            <a:chExt cx="1799745" cy="1372244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076" y="395567"/>
              <a:ext cx="1799745" cy="1372244"/>
            </a:xfrm>
            <a:prstGeom prst="rect">
              <a:avLst/>
            </a:prstGeom>
          </p:spPr>
        </p:pic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860" y="684926"/>
              <a:ext cx="461115" cy="3746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65899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54"/>
          <p:cNvSpPr txBox="1"/>
          <p:nvPr/>
        </p:nvSpPr>
        <p:spPr>
          <a:xfrm>
            <a:off x="2141680" y="820181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/>
              <a:t>3.4 </a:t>
            </a:r>
            <a:r>
              <a:rPr lang="zh-CN" altLang="en-US" sz="2400" dirty="0"/>
              <a:t>创新基层党建工作模式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1069860" y="2097119"/>
            <a:ext cx="3218239" cy="1575021"/>
            <a:chOff x="4486880" y="4277710"/>
            <a:chExt cx="3218239" cy="2063182"/>
          </a:xfrm>
          <a:solidFill>
            <a:srgbClr val="C0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78" name="组合 77"/>
            <p:cNvGrpSpPr/>
            <p:nvPr/>
          </p:nvGrpSpPr>
          <p:grpSpPr>
            <a:xfrm>
              <a:off x="4486880" y="4985979"/>
              <a:ext cx="3218239" cy="1354913"/>
              <a:chOff x="4768611" y="4224026"/>
              <a:chExt cx="2708031" cy="1354913"/>
            </a:xfrm>
            <a:grpFill/>
          </p:grpSpPr>
          <p:sp>
            <p:nvSpPr>
              <p:cNvPr id="80" name="任意多边形 79"/>
              <p:cNvSpPr/>
              <p:nvPr/>
            </p:nvSpPr>
            <p:spPr>
              <a:xfrm flipH="1">
                <a:off x="4768611" y="4224026"/>
                <a:ext cx="2708031" cy="1354913"/>
              </a:xfrm>
              <a:custGeom>
                <a:avLst/>
                <a:gdLst>
                  <a:gd name="connsiteX0" fmla="*/ 1239106 w 2478212"/>
                  <a:gd name="connsiteY0" fmla="*/ 0 h 1354913"/>
                  <a:gd name="connsiteX1" fmla="*/ 0 w 2478212"/>
                  <a:gd name="connsiteY1" fmla="*/ 13975 h 1354913"/>
                  <a:gd name="connsiteX2" fmla="*/ 0 w 2478212"/>
                  <a:gd name="connsiteY2" fmla="*/ 732733 h 1354913"/>
                  <a:gd name="connsiteX3" fmla="*/ 34389 w 2478212"/>
                  <a:gd name="connsiteY3" fmla="*/ 769068 h 1354913"/>
                  <a:gd name="connsiteX4" fmla="*/ 159747 w 2478212"/>
                  <a:gd name="connsiteY4" fmla="*/ 883245 h 1354913"/>
                  <a:gd name="connsiteX5" fmla="*/ 367977 w 2478212"/>
                  <a:gd name="connsiteY5" fmla="*/ 910406 h 1354913"/>
                  <a:gd name="connsiteX6" fmla="*/ 567153 w 2478212"/>
                  <a:gd name="connsiteY6" fmla="*/ 1154849 h 1354913"/>
                  <a:gd name="connsiteX7" fmla="*/ 911185 w 2478212"/>
                  <a:gd name="connsiteY7" fmla="*/ 1182010 h 1354913"/>
                  <a:gd name="connsiteX8" fmla="*/ 1216738 w 2478212"/>
                  <a:gd name="connsiteY8" fmla="*/ 1329693 h 1354913"/>
                  <a:gd name="connsiteX9" fmla="*/ 1239106 w 2478212"/>
                  <a:gd name="connsiteY9" fmla="*/ 1354913 h 1354913"/>
                  <a:gd name="connsiteX10" fmla="*/ 1261474 w 2478212"/>
                  <a:gd name="connsiteY10" fmla="*/ 1329693 h 1354913"/>
                  <a:gd name="connsiteX11" fmla="*/ 1567027 w 2478212"/>
                  <a:gd name="connsiteY11" fmla="*/ 1182010 h 1354913"/>
                  <a:gd name="connsiteX12" fmla="*/ 1911059 w 2478212"/>
                  <a:gd name="connsiteY12" fmla="*/ 1154849 h 1354913"/>
                  <a:gd name="connsiteX13" fmla="*/ 2110235 w 2478212"/>
                  <a:gd name="connsiteY13" fmla="*/ 910406 h 1354913"/>
                  <a:gd name="connsiteX14" fmla="*/ 2318465 w 2478212"/>
                  <a:gd name="connsiteY14" fmla="*/ 883245 h 1354913"/>
                  <a:gd name="connsiteX15" fmla="*/ 2443823 w 2478212"/>
                  <a:gd name="connsiteY15" fmla="*/ 769068 h 1354913"/>
                  <a:gd name="connsiteX16" fmla="*/ 2478212 w 2478212"/>
                  <a:gd name="connsiteY16" fmla="*/ 732733 h 1354913"/>
                  <a:gd name="connsiteX17" fmla="*/ 2478212 w 2478212"/>
                  <a:gd name="connsiteY17" fmla="*/ 13975 h 13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478212" h="1354913">
                    <a:moveTo>
                      <a:pt x="1239106" y="0"/>
                    </a:moveTo>
                    <a:lnTo>
                      <a:pt x="0" y="13975"/>
                    </a:lnTo>
                    <a:lnTo>
                      <a:pt x="0" y="732733"/>
                    </a:lnTo>
                    <a:lnTo>
                      <a:pt x="34389" y="769068"/>
                    </a:lnTo>
                    <a:cubicBezTo>
                      <a:pt x="69903" y="809636"/>
                      <a:pt x="102280" y="851459"/>
                      <a:pt x="159747" y="883245"/>
                    </a:cubicBezTo>
                    <a:cubicBezTo>
                      <a:pt x="224696" y="919062"/>
                      <a:pt x="298567" y="901352"/>
                      <a:pt x="367977" y="910406"/>
                    </a:cubicBezTo>
                    <a:cubicBezTo>
                      <a:pt x="434369" y="991887"/>
                      <a:pt x="433854" y="1077828"/>
                      <a:pt x="567153" y="1154849"/>
                    </a:cubicBezTo>
                    <a:cubicBezTo>
                      <a:pt x="686290" y="1199587"/>
                      <a:pt x="796508" y="1172956"/>
                      <a:pt x="911185" y="1182010"/>
                    </a:cubicBezTo>
                    <a:cubicBezTo>
                      <a:pt x="1015361" y="1194058"/>
                      <a:pt x="1144140" y="1258243"/>
                      <a:pt x="1216738" y="1329693"/>
                    </a:cubicBezTo>
                    <a:lnTo>
                      <a:pt x="1239106" y="1354913"/>
                    </a:lnTo>
                    <a:lnTo>
                      <a:pt x="1261474" y="1329693"/>
                    </a:lnTo>
                    <a:cubicBezTo>
                      <a:pt x="1334072" y="1258243"/>
                      <a:pt x="1462851" y="1194058"/>
                      <a:pt x="1567027" y="1182010"/>
                    </a:cubicBezTo>
                    <a:cubicBezTo>
                      <a:pt x="1681704" y="1172956"/>
                      <a:pt x="1791922" y="1199587"/>
                      <a:pt x="1911059" y="1154849"/>
                    </a:cubicBezTo>
                    <a:cubicBezTo>
                      <a:pt x="2044358" y="1077828"/>
                      <a:pt x="2043843" y="991887"/>
                      <a:pt x="2110235" y="910406"/>
                    </a:cubicBezTo>
                    <a:cubicBezTo>
                      <a:pt x="2179645" y="901352"/>
                      <a:pt x="2253516" y="919062"/>
                      <a:pt x="2318465" y="883245"/>
                    </a:cubicBezTo>
                    <a:cubicBezTo>
                      <a:pt x="2375932" y="851459"/>
                      <a:pt x="2408309" y="809636"/>
                      <a:pt x="2443823" y="769068"/>
                    </a:cubicBezTo>
                    <a:lnTo>
                      <a:pt x="2478212" y="732733"/>
                    </a:lnTo>
                    <a:lnTo>
                      <a:pt x="2478212" y="139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1" name="图片 80"/>
              <p:cNvPicPr>
                <a:picLocks noChangeAspect="1"/>
              </p:cNvPicPr>
              <p:nvPr/>
            </p:nvPicPr>
            <p:blipFill>
              <a:blip r:embed="rId4"/>
              <a:srcRect l="40139" t="23540" r="40548" b="31832"/>
              <a:stretch>
                <a:fillRect/>
              </a:stretch>
            </p:blipFill>
            <p:spPr>
              <a:xfrm>
                <a:off x="4768611" y="4472438"/>
                <a:ext cx="2708031" cy="1106501"/>
              </a:xfrm>
              <a:custGeom>
                <a:avLst/>
                <a:gdLst>
                  <a:gd name="connsiteX0" fmla="*/ 1354016 w 2708031"/>
                  <a:gd name="connsiteY0" fmla="*/ 0 h 1354913"/>
                  <a:gd name="connsiteX1" fmla="*/ 2708031 w 2708031"/>
                  <a:gd name="connsiteY1" fmla="*/ 13975 h 1354913"/>
                  <a:gd name="connsiteX2" fmla="*/ 2708031 w 2708031"/>
                  <a:gd name="connsiteY2" fmla="*/ 732733 h 1354913"/>
                  <a:gd name="connsiteX3" fmla="*/ 2670453 w 2708031"/>
                  <a:gd name="connsiteY3" fmla="*/ 769068 h 1354913"/>
                  <a:gd name="connsiteX4" fmla="*/ 2533470 w 2708031"/>
                  <a:gd name="connsiteY4" fmla="*/ 883245 h 1354913"/>
                  <a:gd name="connsiteX5" fmla="*/ 2305930 w 2708031"/>
                  <a:gd name="connsiteY5" fmla="*/ 910406 h 1354913"/>
                  <a:gd name="connsiteX6" fmla="*/ 2088283 w 2708031"/>
                  <a:gd name="connsiteY6" fmla="*/ 1154849 h 1354913"/>
                  <a:gd name="connsiteX7" fmla="*/ 1712347 w 2708031"/>
                  <a:gd name="connsiteY7" fmla="*/ 1182010 h 1354913"/>
                  <a:gd name="connsiteX8" fmla="*/ 1378458 w 2708031"/>
                  <a:gd name="connsiteY8" fmla="*/ 1329693 h 1354913"/>
                  <a:gd name="connsiteX9" fmla="*/ 1354016 w 2708031"/>
                  <a:gd name="connsiteY9" fmla="*/ 1354913 h 1354913"/>
                  <a:gd name="connsiteX10" fmla="*/ 1329573 w 2708031"/>
                  <a:gd name="connsiteY10" fmla="*/ 1329693 h 1354913"/>
                  <a:gd name="connsiteX11" fmla="*/ 995685 w 2708031"/>
                  <a:gd name="connsiteY11" fmla="*/ 1182010 h 1354913"/>
                  <a:gd name="connsiteX12" fmla="*/ 619749 w 2708031"/>
                  <a:gd name="connsiteY12" fmla="*/ 1154849 h 1354913"/>
                  <a:gd name="connsiteX13" fmla="*/ 402102 w 2708031"/>
                  <a:gd name="connsiteY13" fmla="*/ 910406 h 1354913"/>
                  <a:gd name="connsiteX14" fmla="*/ 174561 w 2708031"/>
                  <a:gd name="connsiteY14" fmla="*/ 883245 h 1354913"/>
                  <a:gd name="connsiteX15" fmla="*/ 37578 w 2708031"/>
                  <a:gd name="connsiteY15" fmla="*/ 769068 h 1354913"/>
                  <a:gd name="connsiteX16" fmla="*/ 0 w 2708031"/>
                  <a:gd name="connsiteY16" fmla="*/ 732733 h 1354913"/>
                  <a:gd name="connsiteX17" fmla="*/ 0 w 2708031"/>
                  <a:gd name="connsiteY17" fmla="*/ 13975 h 1354913"/>
                  <a:gd name="connsiteX18" fmla="*/ 1354016 w 2708031"/>
                  <a:gd name="connsiteY18" fmla="*/ 0 h 13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08031" h="1354913">
                    <a:moveTo>
                      <a:pt x="1354016" y="0"/>
                    </a:moveTo>
                    <a:lnTo>
                      <a:pt x="2708031" y="13975"/>
                    </a:lnTo>
                    <a:lnTo>
                      <a:pt x="2708031" y="732733"/>
                    </a:lnTo>
                    <a:lnTo>
                      <a:pt x="2670453" y="769068"/>
                    </a:lnTo>
                    <a:cubicBezTo>
                      <a:pt x="2631646" y="809636"/>
                      <a:pt x="2596266" y="851459"/>
                      <a:pt x="2533470" y="883245"/>
                    </a:cubicBezTo>
                    <a:cubicBezTo>
                      <a:pt x="2462498" y="919062"/>
                      <a:pt x="2381776" y="901352"/>
                      <a:pt x="2305930" y="910406"/>
                    </a:cubicBezTo>
                    <a:cubicBezTo>
                      <a:pt x="2233381" y="991887"/>
                      <a:pt x="2233943" y="1077828"/>
                      <a:pt x="2088283" y="1154849"/>
                    </a:cubicBezTo>
                    <a:cubicBezTo>
                      <a:pt x="1958098" y="1199587"/>
                      <a:pt x="1837658" y="1172956"/>
                      <a:pt x="1712347" y="1182010"/>
                    </a:cubicBezTo>
                    <a:cubicBezTo>
                      <a:pt x="1598510" y="1194058"/>
                      <a:pt x="1457788" y="1258243"/>
                      <a:pt x="1378458" y="1329693"/>
                    </a:cubicBezTo>
                    <a:lnTo>
                      <a:pt x="1354016" y="1354913"/>
                    </a:lnTo>
                    <a:lnTo>
                      <a:pt x="1329573" y="1329693"/>
                    </a:lnTo>
                    <a:cubicBezTo>
                      <a:pt x="1250243" y="1258243"/>
                      <a:pt x="1109522" y="1194058"/>
                      <a:pt x="995685" y="1182010"/>
                    </a:cubicBezTo>
                    <a:cubicBezTo>
                      <a:pt x="870373" y="1172956"/>
                      <a:pt x="749934" y="1199587"/>
                      <a:pt x="619749" y="1154849"/>
                    </a:cubicBezTo>
                    <a:cubicBezTo>
                      <a:pt x="474088" y="1077828"/>
                      <a:pt x="474651" y="991887"/>
                      <a:pt x="402102" y="910406"/>
                    </a:cubicBezTo>
                    <a:cubicBezTo>
                      <a:pt x="326255" y="901352"/>
                      <a:pt x="245533" y="919062"/>
                      <a:pt x="174561" y="883245"/>
                    </a:cubicBezTo>
                    <a:cubicBezTo>
                      <a:pt x="111765" y="851459"/>
                      <a:pt x="76386" y="809636"/>
                      <a:pt x="37578" y="769068"/>
                    </a:cubicBezTo>
                    <a:lnTo>
                      <a:pt x="0" y="732733"/>
                    </a:lnTo>
                    <a:lnTo>
                      <a:pt x="0" y="13975"/>
                    </a:lnTo>
                    <a:lnTo>
                      <a:pt x="1354016" y="0"/>
                    </a:lnTo>
                    <a:close/>
                  </a:path>
                </a:pathLst>
              </a:custGeom>
              <a:grpFill/>
            </p:spPr>
          </p:pic>
        </p:grpSp>
        <p:sp>
          <p:nvSpPr>
            <p:cNvPr id="79" name="矩形 78"/>
            <p:cNvSpPr/>
            <p:nvPr/>
          </p:nvSpPr>
          <p:spPr>
            <a:xfrm>
              <a:off x="4486880" y="4277710"/>
              <a:ext cx="3218239" cy="7514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486880" y="2097119"/>
            <a:ext cx="3218239" cy="1575021"/>
            <a:chOff x="4486880" y="4277710"/>
            <a:chExt cx="3218239" cy="2063182"/>
          </a:xfrm>
          <a:solidFill>
            <a:srgbClr val="C0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83" name="组合 82"/>
            <p:cNvGrpSpPr/>
            <p:nvPr/>
          </p:nvGrpSpPr>
          <p:grpSpPr>
            <a:xfrm>
              <a:off x="4486880" y="4985979"/>
              <a:ext cx="3218239" cy="1354913"/>
              <a:chOff x="4768611" y="4224026"/>
              <a:chExt cx="2708031" cy="1354913"/>
            </a:xfrm>
            <a:grpFill/>
          </p:grpSpPr>
          <p:sp>
            <p:nvSpPr>
              <p:cNvPr id="85" name="任意多边形 84"/>
              <p:cNvSpPr/>
              <p:nvPr/>
            </p:nvSpPr>
            <p:spPr>
              <a:xfrm flipH="1">
                <a:off x="4768611" y="4224026"/>
                <a:ext cx="2708031" cy="1354913"/>
              </a:xfrm>
              <a:custGeom>
                <a:avLst/>
                <a:gdLst>
                  <a:gd name="connsiteX0" fmla="*/ 1239106 w 2478212"/>
                  <a:gd name="connsiteY0" fmla="*/ 0 h 1354913"/>
                  <a:gd name="connsiteX1" fmla="*/ 0 w 2478212"/>
                  <a:gd name="connsiteY1" fmla="*/ 13975 h 1354913"/>
                  <a:gd name="connsiteX2" fmla="*/ 0 w 2478212"/>
                  <a:gd name="connsiteY2" fmla="*/ 732733 h 1354913"/>
                  <a:gd name="connsiteX3" fmla="*/ 34389 w 2478212"/>
                  <a:gd name="connsiteY3" fmla="*/ 769068 h 1354913"/>
                  <a:gd name="connsiteX4" fmla="*/ 159747 w 2478212"/>
                  <a:gd name="connsiteY4" fmla="*/ 883245 h 1354913"/>
                  <a:gd name="connsiteX5" fmla="*/ 367977 w 2478212"/>
                  <a:gd name="connsiteY5" fmla="*/ 910406 h 1354913"/>
                  <a:gd name="connsiteX6" fmla="*/ 567153 w 2478212"/>
                  <a:gd name="connsiteY6" fmla="*/ 1154849 h 1354913"/>
                  <a:gd name="connsiteX7" fmla="*/ 911185 w 2478212"/>
                  <a:gd name="connsiteY7" fmla="*/ 1182010 h 1354913"/>
                  <a:gd name="connsiteX8" fmla="*/ 1216738 w 2478212"/>
                  <a:gd name="connsiteY8" fmla="*/ 1329693 h 1354913"/>
                  <a:gd name="connsiteX9" fmla="*/ 1239106 w 2478212"/>
                  <a:gd name="connsiteY9" fmla="*/ 1354913 h 1354913"/>
                  <a:gd name="connsiteX10" fmla="*/ 1261474 w 2478212"/>
                  <a:gd name="connsiteY10" fmla="*/ 1329693 h 1354913"/>
                  <a:gd name="connsiteX11" fmla="*/ 1567027 w 2478212"/>
                  <a:gd name="connsiteY11" fmla="*/ 1182010 h 1354913"/>
                  <a:gd name="connsiteX12" fmla="*/ 1911059 w 2478212"/>
                  <a:gd name="connsiteY12" fmla="*/ 1154849 h 1354913"/>
                  <a:gd name="connsiteX13" fmla="*/ 2110235 w 2478212"/>
                  <a:gd name="connsiteY13" fmla="*/ 910406 h 1354913"/>
                  <a:gd name="connsiteX14" fmla="*/ 2318465 w 2478212"/>
                  <a:gd name="connsiteY14" fmla="*/ 883245 h 1354913"/>
                  <a:gd name="connsiteX15" fmla="*/ 2443823 w 2478212"/>
                  <a:gd name="connsiteY15" fmla="*/ 769068 h 1354913"/>
                  <a:gd name="connsiteX16" fmla="*/ 2478212 w 2478212"/>
                  <a:gd name="connsiteY16" fmla="*/ 732733 h 1354913"/>
                  <a:gd name="connsiteX17" fmla="*/ 2478212 w 2478212"/>
                  <a:gd name="connsiteY17" fmla="*/ 13975 h 13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478212" h="1354913">
                    <a:moveTo>
                      <a:pt x="1239106" y="0"/>
                    </a:moveTo>
                    <a:lnTo>
                      <a:pt x="0" y="13975"/>
                    </a:lnTo>
                    <a:lnTo>
                      <a:pt x="0" y="732733"/>
                    </a:lnTo>
                    <a:lnTo>
                      <a:pt x="34389" y="769068"/>
                    </a:lnTo>
                    <a:cubicBezTo>
                      <a:pt x="69903" y="809636"/>
                      <a:pt x="102280" y="851459"/>
                      <a:pt x="159747" y="883245"/>
                    </a:cubicBezTo>
                    <a:cubicBezTo>
                      <a:pt x="224696" y="919062"/>
                      <a:pt x="298567" y="901352"/>
                      <a:pt x="367977" y="910406"/>
                    </a:cubicBezTo>
                    <a:cubicBezTo>
                      <a:pt x="434369" y="991887"/>
                      <a:pt x="433854" y="1077828"/>
                      <a:pt x="567153" y="1154849"/>
                    </a:cubicBezTo>
                    <a:cubicBezTo>
                      <a:pt x="686290" y="1199587"/>
                      <a:pt x="796508" y="1172956"/>
                      <a:pt x="911185" y="1182010"/>
                    </a:cubicBezTo>
                    <a:cubicBezTo>
                      <a:pt x="1015361" y="1194058"/>
                      <a:pt x="1144140" y="1258243"/>
                      <a:pt x="1216738" y="1329693"/>
                    </a:cubicBezTo>
                    <a:lnTo>
                      <a:pt x="1239106" y="1354913"/>
                    </a:lnTo>
                    <a:lnTo>
                      <a:pt x="1261474" y="1329693"/>
                    </a:lnTo>
                    <a:cubicBezTo>
                      <a:pt x="1334072" y="1258243"/>
                      <a:pt x="1462851" y="1194058"/>
                      <a:pt x="1567027" y="1182010"/>
                    </a:cubicBezTo>
                    <a:cubicBezTo>
                      <a:pt x="1681704" y="1172956"/>
                      <a:pt x="1791922" y="1199587"/>
                      <a:pt x="1911059" y="1154849"/>
                    </a:cubicBezTo>
                    <a:cubicBezTo>
                      <a:pt x="2044358" y="1077828"/>
                      <a:pt x="2043843" y="991887"/>
                      <a:pt x="2110235" y="910406"/>
                    </a:cubicBezTo>
                    <a:cubicBezTo>
                      <a:pt x="2179645" y="901352"/>
                      <a:pt x="2253516" y="919062"/>
                      <a:pt x="2318465" y="883245"/>
                    </a:cubicBezTo>
                    <a:cubicBezTo>
                      <a:pt x="2375932" y="851459"/>
                      <a:pt x="2408309" y="809636"/>
                      <a:pt x="2443823" y="769068"/>
                    </a:cubicBezTo>
                    <a:lnTo>
                      <a:pt x="2478212" y="732733"/>
                    </a:lnTo>
                    <a:lnTo>
                      <a:pt x="2478212" y="139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6" name="图片 85"/>
              <p:cNvPicPr>
                <a:picLocks noChangeAspect="1"/>
              </p:cNvPicPr>
              <p:nvPr/>
            </p:nvPicPr>
            <p:blipFill>
              <a:blip r:embed="rId4"/>
              <a:srcRect l="40139" t="23540" r="40548" b="31832"/>
              <a:stretch>
                <a:fillRect/>
              </a:stretch>
            </p:blipFill>
            <p:spPr>
              <a:xfrm>
                <a:off x="4768611" y="4472438"/>
                <a:ext cx="2708031" cy="1106501"/>
              </a:xfrm>
              <a:custGeom>
                <a:avLst/>
                <a:gdLst>
                  <a:gd name="connsiteX0" fmla="*/ 1354016 w 2708031"/>
                  <a:gd name="connsiteY0" fmla="*/ 0 h 1354913"/>
                  <a:gd name="connsiteX1" fmla="*/ 2708031 w 2708031"/>
                  <a:gd name="connsiteY1" fmla="*/ 13975 h 1354913"/>
                  <a:gd name="connsiteX2" fmla="*/ 2708031 w 2708031"/>
                  <a:gd name="connsiteY2" fmla="*/ 732733 h 1354913"/>
                  <a:gd name="connsiteX3" fmla="*/ 2670453 w 2708031"/>
                  <a:gd name="connsiteY3" fmla="*/ 769068 h 1354913"/>
                  <a:gd name="connsiteX4" fmla="*/ 2533470 w 2708031"/>
                  <a:gd name="connsiteY4" fmla="*/ 883245 h 1354913"/>
                  <a:gd name="connsiteX5" fmla="*/ 2305930 w 2708031"/>
                  <a:gd name="connsiteY5" fmla="*/ 910406 h 1354913"/>
                  <a:gd name="connsiteX6" fmla="*/ 2088283 w 2708031"/>
                  <a:gd name="connsiteY6" fmla="*/ 1154849 h 1354913"/>
                  <a:gd name="connsiteX7" fmla="*/ 1712347 w 2708031"/>
                  <a:gd name="connsiteY7" fmla="*/ 1182010 h 1354913"/>
                  <a:gd name="connsiteX8" fmla="*/ 1378458 w 2708031"/>
                  <a:gd name="connsiteY8" fmla="*/ 1329693 h 1354913"/>
                  <a:gd name="connsiteX9" fmla="*/ 1354016 w 2708031"/>
                  <a:gd name="connsiteY9" fmla="*/ 1354913 h 1354913"/>
                  <a:gd name="connsiteX10" fmla="*/ 1329573 w 2708031"/>
                  <a:gd name="connsiteY10" fmla="*/ 1329693 h 1354913"/>
                  <a:gd name="connsiteX11" fmla="*/ 995685 w 2708031"/>
                  <a:gd name="connsiteY11" fmla="*/ 1182010 h 1354913"/>
                  <a:gd name="connsiteX12" fmla="*/ 619749 w 2708031"/>
                  <a:gd name="connsiteY12" fmla="*/ 1154849 h 1354913"/>
                  <a:gd name="connsiteX13" fmla="*/ 402102 w 2708031"/>
                  <a:gd name="connsiteY13" fmla="*/ 910406 h 1354913"/>
                  <a:gd name="connsiteX14" fmla="*/ 174561 w 2708031"/>
                  <a:gd name="connsiteY14" fmla="*/ 883245 h 1354913"/>
                  <a:gd name="connsiteX15" fmla="*/ 37578 w 2708031"/>
                  <a:gd name="connsiteY15" fmla="*/ 769068 h 1354913"/>
                  <a:gd name="connsiteX16" fmla="*/ 0 w 2708031"/>
                  <a:gd name="connsiteY16" fmla="*/ 732733 h 1354913"/>
                  <a:gd name="connsiteX17" fmla="*/ 0 w 2708031"/>
                  <a:gd name="connsiteY17" fmla="*/ 13975 h 1354913"/>
                  <a:gd name="connsiteX18" fmla="*/ 1354016 w 2708031"/>
                  <a:gd name="connsiteY18" fmla="*/ 0 h 13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08031" h="1354913">
                    <a:moveTo>
                      <a:pt x="1354016" y="0"/>
                    </a:moveTo>
                    <a:lnTo>
                      <a:pt x="2708031" y="13975"/>
                    </a:lnTo>
                    <a:lnTo>
                      <a:pt x="2708031" y="732733"/>
                    </a:lnTo>
                    <a:lnTo>
                      <a:pt x="2670453" y="769068"/>
                    </a:lnTo>
                    <a:cubicBezTo>
                      <a:pt x="2631646" y="809636"/>
                      <a:pt x="2596266" y="851459"/>
                      <a:pt x="2533470" y="883245"/>
                    </a:cubicBezTo>
                    <a:cubicBezTo>
                      <a:pt x="2462498" y="919062"/>
                      <a:pt x="2381776" y="901352"/>
                      <a:pt x="2305930" y="910406"/>
                    </a:cubicBezTo>
                    <a:cubicBezTo>
                      <a:pt x="2233381" y="991887"/>
                      <a:pt x="2233943" y="1077828"/>
                      <a:pt x="2088283" y="1154849"/>
                    </a:cubicBezTo>
                    <a:cubicBezTo>
                      <a:pt x="1958098" y="1199587"/>
                      <a:pt x="1837658" y="1172956"/>
                      <a:pt x="1712347" y="1182010"/>
                    </a:cubicBezTo>
                    <a:cubicBezTo>
                      <a:pt x="1598510" y="1194058"/>
                      <a:pt x="1457788" y="1258243"/>
                      <a:pt x="1378458" y="1329693"/>
                    </a:cubicBezTo>
                    <a:lnTo>
                      <a:pt x="1354016" y="1354913"/>
                    </a:lnTo>
                    <a:lnTo>
                      <a:pt x="1329573" y="1329693"/>
                    </a:lnTo>
                    <a:cubicBezTo>
                      <a:pt x="1250243" y="1258243"/>
                      <a:pt x="1109522" y="1194058"/>
                      <a:pt x="995685" y="1182010"/>
                    </a:cubicBezTo>
                    <a:cubicBezTo>
                      <a:pt x="870373" y="1172956"/>
                      <a:pt x="749934" y="1199587"/>
                      <a:pt x="619749" y="1154849"/>
                    </a:cubicBezTo>
                    <a:cubicBezTo>
                      <a:pt x="474088" y="1077828"/>
                      <a:pt x="474651" y="991887"/>
                      <a:pt x="402102" y="910406"/>
                    </a:cubicBezTo>
                    <a:cubicBezTo>
                      <a:pt x="326255" y="901352"/>
                      <a:pt x="245533" y="919062"/>
                      <a:pt x="174561" y="883245"/>
                    </a:cubicBezTo>
                    <a:cubicBezTo>
                      <a:pt x="111765" y="851459"/>
                      <a:pt x="76386" y="809636"/>
                      <a:pt x="37578" y="769068"/>
                    </a:cubicBezTo>
                    <a:lnTo>
                      <a:pt x="0" y="732733"/>
                    </a:lnTo>
                    <a:lnTo>
                      <a:pt x="0" y="13975"/>
                    </a:lnTo>
                    <a:lnTo>
                      <a:pt x="1354016" y="0"/>
                    </a:lnTo>
                    <a:close/>
                  </a:path>
                </a:pathLst>
              </a:custGeom>
              <a:grpFill/>
            </p:spPr>
          </p:pic>
        </p:grpSp>
        <p:sp>
          <p:nvSpPr>
            <p:cNvPr id="84" name="矩形 83"/>
            <p:cNvSpPr/>
            <p:nvPr/>
          </p:nvSpPr>
          <p:spPr>
            <a:xfrm>
              <a:off x="4486880" y="4277710"/>
              <a:ext cx="3218239" cy="7514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883096" y="2101629"/>
            <a:ext cx="3218239" cy="1575021"/>
            <a:chOff x="4486880" y="4277710"/>
            <a:chExt cx="3218239" cy="2063182"/>
          </a:xfrm>
          <a:solidFill>
            <a:srgbClr val="C0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90" name="组合 89"/>
            <p:cNvGrpSpPr/>
            <p:nvPr/>
          </p:nvGrpSpPr>
          <p:grpSpPr>
            <a:xfrm>
              <a:off x="4486880" y="4985979"/>
              <a:ext cx="3218239" cy="1354913"/>
              <a:chOff x="4768611" y="4224026"/>
              <a:chExt cx="2708031" cy="1354913"/>
            </a:xfrm>
            <a:grpFill/>
          </p:grpSpPr>
          <p:sp>
            <p:nvSpPr>
              <p:cNvPr id="92" name="任意多边形 91"/>
              <p:cNvSpPr/>
              <p:nvPr/>
            </p:nvSpPr>
            <p:spPr>
              <a:xfrm flipH="1">
                <a:off x="4768611" y="4224026"/>
                <a:ext cx="2708031" cy="1354913"/>
              </a:xfrm>
              <a:custGeom>
                <a:avLst/>
                <a:gdLst>
                  <a:gd name="connsiteX0" fmla="*/ 1239106 w 2478212"/>
                  <a:gd name="connsiteY0" fmla="*/ 0 h 1354913"/>
                  <a:gd name="connsiteX1" fmla="*/ 0 w 2478212"/>
                  <a:gd name="connsiteY1" fmla="*/ 13975 h 1354913"/>
                  <a:gd name="connsiteX2" fmla="*/ 0 w 2478212"/>
                  <a:gd name="connsiteY2" fmla="*/ 732733 h 1354913"/>
                  <a:gd name="connsiteX3" fmla="*/ 34389 w 2478212"/>
                  <a:gd name="connsiteY3" fmla="*/ 769068 h 1354913"/>
                  <a:gd name="connsiteX4" fmla="*/ 159747 w 2478212"/>
                  <a:gd name="connsiteY4" fmla="*/ 883245 h 1354913"/>
                  <a:gd name="connsiteX5" fmla="*/ 367977 w 2478212"/>
                  <a:gd name="connsiteY5" fmla="*/ 910406 h 1354913"/>
                  <a:gd name="connsiteX6" fmla="*/ 567153 w 2478212"/>
                  <a:gd name="connsiteY6" fmla="*/ 1154849 h 1354913"/>
                  <a:gd name="connsiteX7" fmla="*/ 911185 w 2478212"/>
                  <a:gd name="connsiteY7" fmla="*/ 1182010 h 1354913"/>
                  <a:gd name="connsiteX8" fmla="*/ 1216738 w 2478212"/>
                  <a:gd name="connsiteY8" fmla="*/ 1329693 h 1354913"/>
                  <a:gd name="connsiteX9" fmla="*/ 1239106 w 2478212"/>
                  <a:gd name="connsiteY9" fmla="*/ 1354913 h 1354913"/>
                  <a:gd name="connsiteX10" fmla="*/ 1261474 w 2478212"/>
                  <a:gd name="connsiteY10" fmla="*/ 1329693 h 1354913"/>
                  <a:gd name="connsiteX11" fmla="*/ 1567027 w 2478212"/>
                  <a:gd name="connsiteY11" fmla="*/ 1182010 h 1354913"/>
                  <a:gd name="connsiteX12" fmla="*/ 1911059 w 2478212"/>
                  <a:gd name="connsiteY12" fmla="*/ 1154849 h 1354913"/>
                  <a:gd name="connsiteX13" fmla="*/ 2110235 w 2478212"/>
                  <a:gd name="connsiteY13" fmla="*/ 910406 h 1354913"/>
                  <a:gd name="connsiteX14" fmla="*/ 2318465 w 2478212"/>
                  <a:gd name="connsiteY14" fmla="*/ 883245 h 1354913"/>
                  <a:gd name="connsiteX15" fmla="*/ 2443823 w 2478212"/>
                  <a:gd name="connsiteY15" fmla="*/ 769068 h 1354913"/>
                  <a:gd name="connsiteX16" fmla="*/ 2478212 w 2478212"/>
                  <a:gd name="connsiteY16" fmla="*/ 732733 h 1354913"/>
                  <a:gd name="connsiteX17" fmla="*/ 2478212 w 2478212"/>
                  <a:gd name="connsiteY17" fmla="*/ 13975 h 13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478212" h="1354913">
                    <a:moveTo>
                      <a:pt x="1239106" y="0"/>
                    </a:moveTo>
                    <a:lnTo>
                      <a:pt x="0" y="13975"/>
                    </a:lnTo>
                    <a:lnTo>
                      <a:pt x="0" y="732733"/>
                    </a:lnTo>
                    <a:lnTo>
                      <a:pt x="34389" y="769068"/>
                    </a:lnTo>
                    <a:cubicBezTo>
                      <a:pt x="69903" y="809636"/>
                      <a:pt x="102280" y="851459"/>
                      <a:pt x="159747" y="883245"/>
                    </a:cubicBezTo>
                    <a:cubicBezTo>
                      <a:pt x="224696" y="919062"/>
                      <a:pt x="298567" y="901352"/>
                      <a:pt x="367977" y="910406"/>
                    </a:cubicBezTo>
                    <a:cubicBezTo>
                      <a:pt x="434369" y="991887"/>
                      <a:pt x="433854" y="1077828"/>
                      <a:pt x="567153" y="1154849"/>
                    </a:cubicBezTo>
                    <a:cubicBezTo>
                      <a:pt x="686290" y="1199587"/>
                      <a:pt x="796508" y="1172956"/>
                      <a:pt x="911185" y="1182010"/>
                    </a:cubicBezTo>
                    <a:cubicBezTo>
                      <a:pt x="1015361" y="1194058"/>
                      <a:pt x="1144140" y="1258243"/>
                      <a:pt x="1216738" y="1329693"/>
                    </a:cubicBezTo>
                    <a:lnTo>
                      <a:pt x="1239106" y="1354913"/>
                    </a:lnTo>
                    <a:lnTo>
                      <a:pt x="1261474" y="1329693"/>
                    </a:lnTo>
                    <a:cubicBezTo>
                      <a:pt x="1334072" y="1258243"/>
                      <a:pt x="1462851" y="1194058"/>
                      <a:pt x="1567027" y="1182010"/>
                    </a:cubicBezTo>
                    <a:cubicBezTo>
                      <a:pt x="1681704" y="1172956"/>
                      <a:pt x="1791922" y="1199587"/>
                      <a:pt x="1911059" y="1154849"/>
                    </a:cubicBezTo>
                    <a:cubicBezTo>
                      <a:pt x="2044358" y="1077828"/>
                      <a:pt x="2043843" y="991887"/>
                      <a:pt x="2110235" y="910406"/>
                    </a:cubicBezTo>
                    <a:cubicBezTo>
                      <a:pt x="2179645" y="901352"/>
                      <a:pt x="2253516" y="919062"/>
                      <a:pt x="2318465" y="883245"/>
                    </a:cubicBezTo>
                    <a:cubicBezTo>
                      <a:pt x="2375932" y="851459"/>
                      <a:pt x="2408309" y="809636"/>
                      <a:pt x="2443823" y="769068"/>
                    </a:cubicBezTo>
                    <a:lnTo>
                      <a:pt x="2478212" y="732733"/>
                    </a:lnTo>
                    <a:lnTo>
                      <a:pt x="2478212" y="139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4" name="图片 93"/>
              <p:cNvPicPr>
                <a:picLocks noChangeAspect="1"/>
              </p:cNvPicPr>
              <p:nvPr/>
            </p:nvPicPr>
            <p:blipFill>
              <a:blip r:embed="rId4"/>
              <a:srcRect l="40139" t="23540" r="40548" b="31832"/>
              <a:stretch>
                <a:fillRect/>
              </a:stretch>
            </p:blipFill>
            <p:spPr>
              <a:xfrm>
                <a:off x="4768611" y="4490084"/>
                <a:ext cx="2708031" cy="1088855"/>
              </a:xfrm>
              <a:custGeom>
                <a:avLst/>
                <a:gdLst>
                  <a:gd name="connsiteX0" fmla="*/ 1354016 w 2708031"/>
                  <a:gd name="connsiteY0" fmla="*/ 0 h 1354913"/>
                  <a:gd name="connsiteX1" fmla="*/ 2708031 w 2708031"/>
                  <a:gd name="connsiteY1" fmla="*/ 13975 h 1354913"/>
                  <a:gd name="connsiteX2" fmla="*/ 2708031 w 2708031"/>
                  <a:gd name="connsiteY2" fmla="*/ 732733 h 1354913"/>
                  <a:gd name="connsiteX3" fmla="*/ 2670453 w 2708031"/>
                  <a:gd name="connsiteY3" fmla="*/ 769068 h 1354913"/>
                  <a:gd name="connsiteX4" fmla="*/ 2533470 w 2708031"/>
                  <a:gd name="connsiteY4" fmla="*/ 883245 h 1354913"/>
                  <a:gd name="connsiteX5" fmla="*/ 2305930 w 2708031"/>
                  <a:gd name="connsiteY5" fmla="*/ 910406 h 1354913"/>
                  <a:gd name="connsiteX6" fmla="*/ 2088283 w 2708031"/>
                  <a:gd name="connsiteY6" fmla="*/ 1154849 h 1354913"/>
                  <a:gd name="connsiteX7" fmla="*/ 1712347 w 2708031"/>
                  <a:gd name="connsiteY7" fmla="*/ 1182010 h 1354913"/>
                  <a:gd name="connsiteX8" fmla="*/ 1378458 w 2708031"/>
                  <a:gd name="connsiteY8" fmla="*/ 1329693 h 1354913"/>
                  <a:gd name="connsiteX9" fmla="*/ 1354016 w 2708031"/>
                  <a:gd name="connsiteY9" fmla="*/ 1354913 h 1354913"/>
                  <a:gd name="connsiteX10" fmla="*/ 1329573 w 2708031"/>
                  <a:gd name="connsiteY10" fmla="*/ 1329693 h 1354913"/>
                  <a:gd name="connsiteX11" fmla="*/ 995685 w 2708031"/>
                  <a:gd name="connsiteY11" fmla="*/ 1182010 h 1354913"/>
                  <a:gd name="connsiteX12" fmla="*/ 619749 w 2708031"/>
                  <a:gd name="connsiteY12" fmla="*/ 1154849 h 1354913"/>
                  <a:gd name="connsiteX13" fmla="*/ 402102 w 2708031"/>
                  <a:gd name="connsiteY13" fmla="*/ 910406 h 1354913"/>
                  <a:gd name="connsiteX14" fmla="*/ 174561 w 2708031"/>
                  <a:gd name="connsiteY14" fmla="*/ 883245 h 1354913"/>
                  <a:gd name="connsiteX15" fmla="*/ 37578 w 2708031"/>
                  <a:gd name="connsiteY15" fmla="*/ 769068 h 1354913"/>
                  <a:gd name="connsiteX16" fmla="*/ 0 w 2708031"/>
                  <a:gd name="connsiteY16" fmla="*/ 732733 h 1354913"/>
                  <a:gd name="connsiteX17" fmla="*/ 0 w 2708031"/>
                  <a:gd name="connsiteY17" fmla="*/ 13975 h 1354913"/>
                  <a:gd name="connsiteX18" fmla="*/ 1354016 w 2708031"/>
                  <a:gd name="connsiteY18" fmla="*/ 0 h 13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08031" h="1354913">
                    <a:moveTo>
                      <a:pt x="1354016" y="0"/>
                    </a:moveTo>
                    <a:lnTo>
                      <a:pt x="2708031" y="13975"/>
                    </a:lnTo>
                    <a:lnTo>
                      <a:pt x="2708031" y="732733"/>
                    </a:lnTo>
                    <a:lnTo>
                      <a:pt x="2670453" y="769068"/>
                    </a:lnTo>
                    <a:cubicBezTo>
                      <a:pt x="2631646" y="809636"/>
                      <a:pt x="2596266" y="851459"/>
                      <a:pt x="2533470" y="883245"/>
                    </a:cubicBezTo>
                    <a:cubicBezTo>
                      <a:pt x="2462498" y="919062"/>
                      <a:pt x="2381776" y="901352"/>
                      <a:pt x="2305930" y="910406"/>
                    </a:cubicBezTo>
                    <a:cubicBezTo>
                      <a:pt x="2233381" y="991887"/>
                      <a:pt x="2233943" y="1077828"/>
                      <a:pt x="2088283" y="1154849"/>
                    </a:cubicBezTo>
                    <a:cubicBezTo>
                      <a:pt x="1958098" y="1199587"/>
                      <a:pt x="1837658" y="1172956"/>
                      <a:pt x="1712347" y="1182010"/>
                    </a:cubicBezTo>
                    <a:cubicBezTo>
                      <a:pt x="1598510" y="1194058"/>
                      <a:pt x="1457788" y="1258243"/>
                      <a:pt x="1378458" y="1329693"/>
                    </a:cubicBezTo>
                    <a:lnTo>
                      <a:pt x="1354016" y="1354913"/>
                    </a:lnTo>
                    <a:lnTo>
                      <a:pt x="1329573" y="1329693"/>
                    </a:lnTo>
                    <a:cubicBezTo>
                      <a:pt x="1250243" y="1258243"/>
                      <a:pt x="1109522" y="1194058"/>
                      <a:pt x="995685" y="1182010"/>
                    </a:cubicBezTo>
                    <a:cubicBezTo>
                      <a:pt x="870373" y="1172956"/>
                      <a:pt x="749934" y="1199587"/>
                      <a:pt x="619749" y="1154849"/>
                    </a:cubicBezTo>
                    <a:cubicBezTo>
                      <a:pt x="474088" y="1077828"/>
                      <a:pt x="474651" y="991887"/>
                      <a:pt x="402102" y="910406"/>
                    </a:cubicBezTo>
                    <a:cubicBezTo>
                      <a:pt x="326255" y="901352"/>
                      <a:pt x="245533" y="919062"/>
                      <a:pt x="174561" y="883245"/>
                    </a:cubicBezTo>
                    <a:cubicBezTo>
                      <a:pt x="111765" y="851459"/>
                      <a:pt x="76386" y="809636"/>
                      <a:pt x="37578" y="769068"/>
                    </a:cubicBezTo>
                    <a:lnTo>
                      <a:pt x="0" y="732733"/>
                    </a:lnTo>
                    <a:lnTo>
                      <a:pt x="0" y="13975"/>
                    </a:lnTo>
                    <a:lnTo>
                      <a:pt x="1354016" y="0"/>
                    </a:lnTo>
                    <a:close/>
                  </a:path>
                </a:pathLst>
              </a:custGeom>
              <a:grpFill/>
            </p:spPr>
          </p:pic>
        </p:grpSp>
        <p:sp>
          <p:nvSpPr>
            <p:cNvPr id="91" name="矩形 90"/>
            <p:cNvSpPr/>
            <p:nvPr/>
          </p:nvSpPr>
          <p:spPr>
            <a:xfrm>
              <a:off x="4486880" y="4277710"/>
              <a:ext cx="3218239" cy="7514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矩形 94"/>
          <p:cNvSpPr/>
          <p:nvPr/>
        </p:nvSpPr>
        <p:spPr>
          <a:xfrm>
            <a:off x="1731425" y="2100119"/>
            <a:ext cx="2419899" cy="830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创新学习方式</a:t>
            </a:r>
            <a:endParaRPr lang="en-US" altLang="zh-CN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4811538" y="2119610"/>
            <a:ext cx="3420877" cy="707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加强联系群团组织</a:t>
            </a:r>
            <a:endParaRPr lang="en-US" altLang="zh-CN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8199579" y="2163267"/>
            <a:ext cx="2773648" cy="707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业务与党建相结合</a:t>
            </a:r>
            <a:endParaRPr lang="en-US" altLang="zh-CN"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1028728" y="3562618"/>
            <a:ext cx="3122596" cy="1846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>
              <a:lnSpc>
                <a:spcPts val="2000"/>
              </a:lnSpc>
            </a:pPr>
            <a:r>
              <a:rPr lang="zh-CN" altLang="en-US" sz="13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在坚持原有的学习方式的基础上，增加举办读书交流会会，撰写读书笔记，开展特色组织生活，创新学习方式。把专题教育融入经常性学习教育之中，努力适应新的形势，新的变化。</a:t>
            </a:r>
          </a:p>
        </p:txBody>
      </p:sp>
      <p:sp>
        <p:nvSpPr>
          <p:cNvPr id="100" name="矩形 99"/>
          <p:cNvSpPr/>
          <p:nvPr/>
        </p:nvSpPr>
        <p:spPr>
          <a:xfrm>
            <a:off x="4388803" y="3436614"/>
            <a:ext cx="3018559" cy="1610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>
              <a:lnSpc>
                <a:spcPts val="2000"/>
              </a:lnSpc>
            </a:pPr>
            <a:r>
              <a:rPr lang="zh-CN" altLang="en-US" sz="13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加强党、团、工会的组织建设，发挥好党组织的核心领导作用、共青团的后备军作用、工会的桥梁纽带作用。</a:t>
            </a:r>
          </a:p>
        </p:txBody>
      </p:sp>
      <p:sp>
        <p:nvSpPr>
          <p:cNvPr id="101" name="矩形 100"/>
          <p:cNvSpPr/>
          <p:nvPr/>
        </p:nvSpPr>
        <p:spPr>
          <a:xfrm>
            <a:off x="7954668" y="3708255"/>
            <a:ext cx="3018559" cy="1610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>
              <a:lnSpc>
                <a:spcPts val="2000"/>
              </a:lnSpc>
            </a:pPr>
            <a:r>
              <a:rPr lang="zh-CN" altLang="en-US" sz="13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将业务督导与党建指导相结合，党委班子每人至少确定</a:t>
            </a:r>
            <a:r>
              <a:rPr lang="en-US" altLang="zh-CN" sz="13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  <a:r>
              <a:rPr lang="zh-CN" altLang="en-US" sz="13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家四级机构挂钩联系点，每年至少</a:t>
            </a:r>
            <a:r>
              <a:rPr lang="en-US" altLang="zh-CN" sz="13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6</a:t>
            </a:r>
            <a:r>
              <a:rPr lang="zh-CN" altLang="en-US" sz="1300" kern="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次到联系点调研指导，切实了解基层的难处，帮助四级机构解决实际困难。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329076" y="395567"/>
            <a:ext cx="1799745" cy="1372244"/>
            <a:chOff x="329076" y="395567"/>
            <a:chExt cx="1799745" cy="1372244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076" y="395567"/>
              <a:ext cx="1799745" cy="1372244"/>
            </a:xfrm>
            <a:prstGeom prst="rect">
              <a:avLst/>
            </a:prstGeom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860" y="684926"/>
              <a:ext cx="461115" cy="3746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8280146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8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8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8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8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88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8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38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95" grpId="0"/>
      <p:bldP spid="97" grpId="0"/>
      <p:bldP spid="98" grpId="0"/>
      <p:bldP spid="99" grpId="0"/>
      <p:bldP spid="100" grpId="0"/>
      <p:bldP spid="10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/>
          <p:cNvGrpSpPr/>
          <p:nvPr/>
        </p:nvGrpSpPr>
        <p:grpSpPr>
          <a:xfrm>
            <a:off x="710265" y="1942631"/>
            <a:ext cx="3068642" cy="432552"/>
            <a:chOff x="2098515" y="2703007"/>
            <a:chExt cx="9828878" cy="2130250"/>
          </a:xfrm>
        </p:grpSpPr>
        <p:sp>
          <p:nvSpPr>
            <p:cNvPr id="88" name="弧形 87"/>
            <p:cNvSpPr/>
            <p:nvPr/>
          </p:nvSpPr>
          <p:spPr>
            <a:xfrm>
              <a:off x="9334919" y="2703007"/>
              <a:ext cx="984738" cy="984738"/>
            </a:xfrm>
            <a:prstGeom prst="arc">
              <a:avLst>
                <a:gd name="adj1" fmla="val 16200000"/>
                <a:gd name="adj2" fmla="val 5400000"/>
              </a:avLst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2098515" y="2703007"/>
              <a:ext cx="7728773" cy="0"/>
            </a:xfrm>
            <a:prstGeom prst="line">
              <a:avLst/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6873073" y="3687745"/>
              <a:ext cx="2954215" cy="0"/>
            </a:xfrm>
            <a:prstGeom prst="line">
              <a:avLst/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弧形 95"/>
            <p:cNvSpPr/>
            <p:nvPr/>
          </p:nvSpPr>
          <p:spPr>
            <a:xfrm rot="10800000">
              <a:off x="6330461" y="3687745"/>
              <a:ext cx="1145512" cy="1145512"/>
            </a:xfrm>
            <a:prstGeom prst="arc">
              <a:avLst>
                <a:gd name="adj1" fmla="val 16200000"/>
                <a:gd name="adj2" fmla="val 5316168"/>
              </a:avLst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2" name="直接连接符 101"/>
            <p:cNvCxnSpPr/>
            <p:nvPr/>
          </p:nvCxnSpPr>
          <p:spPr>
            <a:xfrm>
              <a:off x="6873073" y="4833257"/>
              <a:ext cx="5054320" cy="0"/>
            </a:xfrm>
            <a:prstGeom prst="line">
              <a:avLst/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组合 102"/>
          <p:cNvGrpSpPr/>
          <p:nvPr/>
        </p:nvGrpSpPr>
        <p:grpSpPr>
          <a:xfrm flipH="1">
            <a:off x="8606702" y="4256381"/>
            <a:ext cx="3068642" cy="432552"/>
            <a:chOff x="2098515" y="2703007"/>
            <a:chExt cx="9828878" cy="2130250"/>
          </a:xfrm>
        </p:grpSpPr>
        <p:sp>
          <p:nvSpPr>
            <p:cNvPr id="104" name="弧形 103"/>
            <p:cNvSpPr/>
            <p:nvPr/>
          </p:nvSpPr>
          <p:spPr>
            <a:xfrm>
              <a:off x="9334919" y="2703007"/>
              <a:ext cx="984738" cy="984738"/>
            </a:xfrm>
            <a:prstGeom prst="arc">
              <a:avLst>
                <a:gd name="adj1" fmla="val 16200000"/>
                <a:gd name="adj2" fmla="val 5400000"/>
              </a:avLst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5" name="直接连接符 104"/>
            <p:cNvCxnSpPr/>
            <p:nvPr/>
          </p:nvCxnSpPr>
          <p:spPr>
            <a:xfrm>
              <a:off x="2098515" y="2703007"/>
              <a:ext cx="7728773" cy="0"/>
            </a:xfrm>
            <a:prstGeom prst="line">
              <a:avLst/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>
              <a:off x="6873073" y="3687745"/>
              <a:ext cx="2954215" cy="0"/>
            </a:xfrm>
            <a:prstGeom prst="line">
              <a:avLst/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弧形 106"/>
            <p:cNvSpPr/>
            <p:nvPr/>
          </p:nvSpPr>
          <p:spPr>
            <a:xfrm rot="10800000">
              <a:off x="6330461" y="3687745"/>
              <a:ext cx="1145512" cy="1145512"/>
            </a:xfrm>
            <a:prstGeom prst="arc">
              <a:avLst>
                <a:gd name="adj1" fmla="val 16200000"/>
                <a:gd name="adj2" fmla="val 5316168"/>
              </a:avLst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6873073" y="4833257"/>
              <a:ext cx="5054320" cy="0"/>
            </a:xfrm>
            <a:prstGeom prst="line">
              <a:avLst/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9" name="Freeform 5"/>
          <p:cNvSpPr>
            <a:spLocks noEditPoints="1"/>
          </p:cNvSpPr>
          <p:nvPr/>
        </p:nvSpPr>
        <p:spPr bwMode="auto">
          <a:xfrm>
            <a:off x="2169628" y="-305683"/>
            <a:ext cx="7925770" cy="7931918"/>
          </a:xfrm>
          <a:custGeom>
            <a:avLst/>
            <a:gdLst>
              <a:gd name="T0" fmla="*/ 380 w 542"/>
              <a:gd name="T1" fmla="*/ 498 h 542"/>
              <a:gd name="T2" fmla="*/ 438 w 542"/>
              <a:gd name="T3" fmla="*/ 448 h 542"/>
              <a:gd name="T4" fmla="*/ 510 w 542"/>
              <a:gd name="T5" fmla="*/ 393 h 542"/>
              <a:gd name="T6" fmla="*/ 521 w 542"/>
              <a:gd name="T7" fmla="*/ 248 h 542"/>
              <a:gd name="T8" fmla="*/ 497 w 542"/>
              <a:gd name="T9" fmla="*/ 180 h 542"/>
              <a:gd name="T10" fmla="*/ 467 w 542"/>
              <a:gd name="T11" fmla="*/ 94 h 542"/>
              <a:gd name="T12" fmla="*/ 346 w 542"/>
              <a:gd name="T13" fmla="*/ 14 h 542"/>
              <a:gd name="T14" fmla="*/ 283 w 542"/>
              <a:gd name="T15" fmla="*/ 25 h 542"/>
              <a:gd name="T16" fmla="*/ 189 w 542"/>
              <a:gd name="T17" fmla="*/ 49 h 542"/>
              <a:gd name="T18" fmla="*/ 60 w 542"/>
              <a:gd name="T19" fmla="*/ 105 h 542"/>
              <a:gd name="T20" fmla="*/ 40 w 542"/>
              <a:gd name="T21" fmla="*/ 167 h 542"/>
              <a:gd name="T22" fmla="*/ 36 w 542"/>
              <a:gd name="T23" fmla="*/ 257 h 542"/>
              <a:gd name="T24" fmla="*/ 12 w 542"/>
              <a:gd name="T25" fmla="*/ 348 h 542"/>
              <a:gd name="T26" fmla="*/ 100 w 542"/>
              <a:gd name="T27" fmla="*/ 457 h 542"/>
              <a:gd name="T28" fmla="*/ 168 w 542"/>
              <a:gd name="T29" fmla="*/ 494 h 542"/>
              <a:gd name="T30" fmla="*/ 244 w 542"/>
              <a:gd name="T31" fmla="*/ 537 h 542"/>
              <a:gd name="T32" fmla="*/ 406 w 542"/>
              <a:gd name="T33" fmla="*/ 488 h 542"/>
              <a:gd name="T34" fmla="*/ 207 w 542"/>
              <a:gd name="T35" fmla="*/ 495 h 542"/>
              <a:gd name="T36" fmla="*/ 141 w 542"/>
              <a:gd name="T37" fmla="*/ 474 h 542"/>
              <a:gd name="T38" fmla="*/ 69 w 542"/>
              <a:gd name="T39" fmla="*/ 357 h 542"/>
              <a:gd name="T40" fmla="*/ 38 w 542"/>
              <a:gd name="T41" fmla="*/ 308 h 542"/>
              <a:gd name="T42" fmla="*/ 33 w 542"/>
              <a:gd name="T43" fmla="*/ 224 h 542"/>
              <a:gd name="T44" fmla="*/ 116 w 542"/>
              <a:gd name="T45" fmla="*/ 116 h 542"/>
              <a:gd name="T46" fmla="*/ 147 w 542"/>
              <a:gd name="T47" fmla="*/ 62 h 542"/>
              <a:gd name="T48" fmla="*/ 241 w 542"/>
              <a:gd name="T49" fmla="*/ 52 h 542"/>
              <a:gd name="T50" fmla="*/ 364 w 542"/>
              <a:gd name="T51" fmla="*/ 57 h 542"/>
              <a:gd name="T52" fmla="*/ 436 w 542"/>
              <a:gd name="T53" fmla="*/ 81 h 542"/>
              <a:gd name="T54" fmla="*/ 482 w 542"/>
              <a:gd name="T55" fmla="*/ 218 h 542"/>
              <a:gd name="T56" fmla="*/ 505 w 542"/>
              <a:gd name="T57" fmla="*/ 269 h 542"/>
              <a:gd name="T58" fmla="*/ 498 w 542"/>
              <a:gd name="T59" fmla="*/ 353 h 542"/>
              <a:gd name="T60" fmla="*/ 397 w 542"/>
              <a:gd name="T61" fmla="*/ 447 h 542"/>
              <a:gd name="T62" fmla="*/ 359 w 542"/>
              <a:gd name="T63" fmla="*/ 495 h 542"/>
              <a:gd name="T64" fmla="*/ 265 w 542"/>
              <a:gd name="T65" fmla="*/ 523 h 542"/>
              <a:gd name="T66" fmla="*/ 462 w 542"/>
              <a:gd name="T67" fmla="*/ 452 h 542"/>
              <a:gd name="T68" fmla="*/ 503 w 542"/>
              <a:gd name="T69" fmla="*/ 350 h 542"/>
              <a:gd name="T70" fmla="*/ 17 w 542"/>
              <a:gd name="T71" fmla="*/ 348 h 542"/>
              <a:gd name="T72" fmla="*/ 35 w 542"/>
              <a:gd name="T73" fmla="*/ 376 h 542"/>
              <a:gd name="T74" fmla="*/ 516 w 542"/>
              <a:gd name="T75" fmla="*/ 278 h 542"/>
              <a:gd name="T76" fmla="*/ 492 w 542"/>
              <a:gd name="T77" fmla="*/ 335 h 542"/>
              <a:gd name="T78" fmla="*/ 14 w 542"/>
              <a:gd name="T79" fmla="*/ 281 h 542"/>
              <a:gd name="T80" fmla="*/ 493 w 542"/>
              <a:gd name="T81" fmla="*/ 269 h 542"/>
              <a:gd name="T82" fmla="*/ 499 w 542"/>
              <a:gd name="T83" fmla="*/ 255 h 542"/>
              <a:gd name="T84" fmla="*/ 508 w 542"/>
              <a:gd name="T85" fmla="*/ 156 h 542"/>
              <a:gd name="T86" fmla="*/ 437 w 542"/>
              <a:gd name="T87" fmla="*/ 76 h 542"/>
              <a:gd name="T88" fmla="*/ 457 w 542"/>
              <a:gd name="T89" fmla="*/ 138 h 542"/>
              <a:gd name="T90" fmla="*/ 386 w 542"/>
              <a:gd name="T91" fmla="*/ 70 h 542"/>
              <a:gd name="T92" fmla="*/ 298 w 542"/>
              <a:gd name="T93" fmla="*/ 14 h 542"/>
              <a:gd name="T94" fmla="*/ 360 w 542"/>
              <a:gd name="T95" fmla="*/ 60 h 542"/>
              <a:gd name="T96" fmla="*/ 254 w 542"/>
              <a:gd name="T97" fmla="*/ 40 h 542"/>
              <a:gd name="T98" fmla="*/ 145 w 542"/>
              <a:gd name="T99" fmla="*/ 59 h 542"/>
              <a:gd name="T100" fmla="*/ 180 w 542"/>
              <a:gd name="T101" fmla="*/ 65 h 542"/>
              <a:gd name="T102" fmla="*/ 124 w 542"/>
              <a:gd name="T103" fmla="*/ 101 h 542"/>
              <a:gd name="T104" fmla="*/ 92 w 542"/>
              <a:gd name="T105" fmla="*/ 126 h 542"/>
              <a:gd name="T106" fmla="*/ 14 w 542"/>
              <a:gd name="T107" fmla="*/ 251 h 542"/>
              <a:gd name="T108" fmla="*/ 17 w 542"/>
              <a:gd name="T109" fmla="*/ 223 h 542"/>
              <a:gd name="T110" fmla="*/ 60 w 542"/>
              <a:gd name="T111" fmla="*/ 364 h 542"/>
              <a:gd name="T112" fmla="*/ 127 w 542"/>
              <a:gd name="T113" fmla="*/ 451 h 542"/>
              <a:gd name="T114" fmla="*/ 145 w 542"/>
              <a:gd name="T115" fmla="*/ 495 h 542"/>
              <a:gd name="T116" fmla="*/ 327 w 542"/>
              <a:gd name="T117" fmla="*/ 486 h 542"/>
              <a:gd name="T118" fmla="*/ 185 w 542"/>
              <a:gd name="T119" fmla="*/ 485 h 542"/>
              <a:gd name="T120" fmla="*/ 217 w 542"/>
              <a:gd name="T121" fmla="*/ 521 h 542"/>
              <a:gd name="T122" fmla="*/ 260 w 542"/>
              <a:gd name="T123" fmla="*/ 527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2" h="542">
                <a:moveTo>
                  <a:pt x="310" y="536"/>
                </a:moveTo>
                <a:cubicBezTo>
                  <a:pt x="312" y="535"/>
                  <a:pt x="312" y="535"/>
                  <a:pt x="312" y="535"/>
                </a:cubicBezTo>
                <a:cubicBezTo>
                  <a:pt x="310" y="520"/>
                  <a:pt x="310" y="520"/>
                  <a:pt x="310" y="520"/>
                </a:cubicBezTo>
                <a:cubicBezTo>
                  <a:pt x="308" y="520"/>
                  <a:pt x="308" y="520"/>
                  <a:pt x="308" y="520"/>
                </a:cubicBezTo>
                <a:cubicBezTo>
                  <a:pt x="308" y="520"/>
                  <a:pt x="300" y="521"/>
                  <a:pt x="294" y="522"/>
                </a:cubicBezTo>
                <a:cubicBezTo>
                  <a:pt x="294" y="521"/>
                  <a:pt x="294" y="519"/>
                  <a:pt x="294" y="515"/>
                </a:cubicBezTo>
                <a:cubicBezTo>
                  <a:pt x="301" y="514"/>
                  <a:pt x="307" y="513"/>
                  <a:pt x="307" y="513"/>
                </a:cubicBezTo>
                <a:cubicBezTo>
                  <a:pt x="309" y="513"/>
                  <a:pt x="309" y="513"/>
                  <a:pt x="309" y="513"/>
                </a:cubicBezTo>
                <a:cubicBezTo>
                  <a:pt x="309" y="513"/>
                  <a:pt x="308" y="505"/>
                  <a:pt x="307" y="502"/>
                </a:cubicBezTo>
                <a:cubicBezTo>
                  <a:pt x="310" y="502"/>
                  <a:pt x="314" y="501"/>
                  <a:pt x="317" y="501"/>
                </a:cubicBezTo>
                <a:cubicBezTo>
                  <a:pt x="319" y="511"/>
                  <a:pt x="323" y="528"/>
                  <a:pt x="323" y="531"/>
                </a:cubicBezTo>
                <a:cubicBezTo>
                  <a:pt x="323" y="533"/>
                  <a:pt x="323" y="533"/>
                  <a:pt x="323" y="533"/>
                </a:cubicBezTo>
                <a:cubicBezTo>
                  <a:pt x="326" y="533"/>
                  <a:pt x="326" y="533"/>
                  <a:pt x="326" y="533"/>
                </a:cubicBezTo>
                <a:cubicBezTo>
                  <a:pt x="326" y="533"/>
                  <a:pt x="358" y="527"/>
                  <a:pt x="386" y="512"/>
                </a:cubicBezTo>
                <a:cubicBezTo>
                  <a:pt x="388" y="511"/>
                  <a:pt x="388" y="511"/>
                  <a:pt x="388" y="511"/>
                </a:cubicBezTo>
                <a:cubicBezTo>
                  <a:pt x="382" y="497"/>
                  <a:pt x="382" y="497"/>
                  <a:pt x="382" y="497"/>
                </a:cubicBezTo>
                <a:cubicBezTo>
                  <a:pt x="380" y="498"/>
                  <a:pt x="380" y="498"/>
                  <a:pt x="380" y="498"/>
                </a:cubicBezTo>
                <a:cubicBezTo>
                  <a:pt x="379" y="498"/>
                  <a:pt x="372" y="501"/>
                  <a:pt x="367" y="503"/>
                </a:cubicBezTo>
                <a:cubicBezTo>
                  <a:pt x="366" y="502"/>
                  <a:pt x="366" y="500"/>
                  <a:pt x="365" y="497"/>
                </a:cubicBezTo>
                <a:cubicBezTo>
                  <a:pt x="371" y="494"/>
                  <a:pt x="376" y="491"/>
                  <a:pt x="377" y="491"/>
                </a:cubicBezTo>
                <a:cubicBezTo>
                  <a:pt x="379" y="490"/>
                  <a:pt x="379" y="490"/>
                  <a:pt x="379" y="490"/>
                </a:cubicBezTo>
                <a:cubicBezTo>
                  <a:pt x="379" y="490"/>
                  <a:pt x="375" y="483"/>
                  <a:pt x="373" y="481"/>
                </a:cubicBezTo>
                <a:cubicBezTo>
                  <a:pt x="376" y="480"/>
                  <a:pt x="379" y="478"/>
                  <a:pt x="382" y="477"/>
                </a:cubicBezTo>
                <a:cubicBezTo>
                  <a:pt x="387" y="486"/>
                  <a:pt x="396" y="501"/>
                  <a:pt x="397" y="504"/>
                </a:cubicBezTo>
                <a:cubicBezTo>
                  <a:pt x="398" y="506"/>
                  <a:pt x="398" y="506"/>
                  <a:pt x="398" y="506"/>
                </a:cubicBezTo>
                <a:cubicBezTo>
                  <a:pt x="400" y="505"/>
                  <a:pt x="400" y="505"/>
                  <a:pt x="400" y="505"/>
                </a:cubicBezTo>
                <a:cubicBezTo>
                  <a:pt x="400" y="505"/>
                  <a:pt x="429" y="490"/>
                  <a:pt x="451" y="466"/>
                </a:cubicBezTo>
                <a:cubicBezTo>
                  <a:pt x="453" y="465"/>
                  <a:pt x="453" y="465"/>
                  <a:pt x="453" y="465"/>
                </a:cubicBezTo>
                <a:cubicBezTo>
                  <a:pt x="443" y="454"/>
                  <a:pt x="443" y="454"/>
                  <a:pt x="443" y="454"/>
                </a:cubicBezTo>
                <a:cubicBezTo>
                  <a:pt x="441" y="455"/>
                  <a:pt x="441" y="455"/>
                  <a:pt x="441" y="455"/>
                </a:cubicBezTo>
                <a:cubicBezTo>
                  <a:pt x="441" y="455"/>
                  <a:pt x="435" y="461"/>
                  <a:pt x="431" y="464"/>
                </a:cubicBezTo>
                <a:cubicBezTo>
                  <a:pt x="430" y="463"/>
                  <a:pt x="428" y="462"/>
                  <a:pt x="426" y="459"/>
                </a:cubicBezTo>
                <a:cubicBezTo>
                  <a:pt x="432" y="455"/>
                  <a:pt x="436" y="450"/>
                  <a:pt x="436" y="450"/>
                </a:cubicBezTo>
                <a:cubicBezTo>
                  <a:pt x="438" y="448"/>
                  <a:pt x="438" y="448"/>
                  <a:pt x="438" y="448"/>
                </a:cubicBezTo>
                <a:cubicBezTo>
                  <a:pt x="438" y="448"/>
                  <a:pt x="432" y="443"/>
                  <a:pt x="430" y="441"/>
                </a:cubicBezTo>
                <a:cubicBezTo>
                  <a:pt x="432" y="439"/>
                  <a:pt x="435" y="437"/>
                  <a:pt x="437" y="434"/>
                </a:cubicBezTo>
                <a:cubicBezTo>
                  <a:pt x="445" y="442"/>
                  <a:pt x="458" y="454"/>
                  <a:pt x="460" y="456"/>
                </a:cubicBezTo>
                <a:cubicBezTo>
                  <a:pt x="462" y="458"/>
                  <a:pt x="462" y="458"/>
                  <a:pt x="462" y="458"/>
                </a:cubicBezTo>
                <a:cubicBezTo>
                  <a:pt x="463" y="456"/>
                  <a:pt x="463" y="456"/>
                  <a:pt x="463" y="456"/>
                </a:cubicBezTo>
                <a:cubicBezTo>
                  <a:pt x="463" y="456"/>
                  <a:pt x="488" y="434"/>
                  <a:pt x="502" y="405"/>
                </a:cubicBezTo>
                <a:cubicBezTo>
                  <a:pt x="503" y="403"/>
                  <a:pt x="503" y="403"/>
                  <a:pt x="503" y="403"/>
                </a:cubicBezTo>
                <a:cubicBezTo>
                  <a:pt x="490" y="396"/>
                  <a:pt x="490" y="396"/>
                  <a:pt x="490" y="396"/>
                </a:cubicBezTo>
                <a:cubicBezTo>
                  <a:pt x="489" y="397"/>
                  <a:pt x="489" y="397"/>
                  <a:pt x="489" y="397"/>
                </a:cubicBezTo>
                <a:cubicBezTo>
                  <a:pt x="489" y="398"/>
                  <a:pt x="484" y="404"/>
                  <a:pt x="481" y="409"/>
                </a:cubicBezTo>
                <a:cubicBezTo>
                  <a:pt x="480" y="408"/>
                  <a:pt x="479" y="407"/>
                  <a:pt x="476" y="405"/>
                </a:cubicBezTo>
                <a:cubicBezTo>
                  <a:pt x="480" y="399"/>
                  <a:pt x="483" y="394"/>
                  <a:pt x="483" y="393"/>
                </a:cubicBezTo>
                <a:cubicBezTo>
                  <a:pt x="484" y="392"/>
                  <a:pt x="484" y="392"/>
                  <a:pt x="484" y="392"/>
                </a:cubicBezTo>
                <a:cubicBezTo>
                  <a:pt x="484" y="392"/>
                  <a:pt x="477" y="388"/>
                  <a:pt x="474" y="387"/>
                </a:cubicBezTo>
                <a:cubicBezTo>
                  <a:pt x="476" y="384"/>
                  <a:pt x="478" y="381"/>
                  <a:pt x="479" y="378"/>
                </a:cubicBezTo>
                <a:cubicBezTo>
                  <a:pt x="488" y="382"/>
                  <a:pt x="505" y="390"/>
                  <a:pt x="508" y="392"/>
                </a:cubicBezTo>
                <a:cubicBezTo>
                  <a:pt x="510" y="393"/>
                  <a:pt x="510" y="393"/>
                  <a:pt x="510" y="393"/>
                </a:cubicBezTo>
                <a:cubicBezTo>
                  <a:pt x="511" y="391"/>
                  <a:pt x="511" y="391"/>
                  <a:pt x="511" y="391"/>
                </a:cubicBezTo>
                <a:cubicBezTo>
                  <a:pt x="511" y="390"/>
                  <a:pt x="527" y="360"/>
                  <a:pt x="531" y="329"/>
                </a:cubicBezTo>
                <a:cubicBezTo>
                  <a:pt x="532" y="327"/>
                  <a:pt x="532" y="327"/>
                  <a:pt x="532" y="327"/>
                </a:cubicBezTo>
                <a:cubicBezTo>
                  <a:pt x="517" y="324"/>
                  <a:pt x="517" y="324"/>
                  <a:pt x="517" y="324"/>
                </a:cubicBezTo>
                <a:cubicBezTo>
                  <a:pt x="516" y="326"/>
                  <a:pt x="516" y="326"/>
                  <a:pt x="516" y="326"/>
                </a:cubicBezTo>
                <a:cubicBezTo>
                  <a:pt x="516" y="326"/>
                  <a:pt x="514" y="334"/>
                  <a:pt x="513" y="339"/>
                </a:cubicBezTo>
                <a:cubicBezTo>
                  <a:pt x="512" y="339"/>
                  <a:pt x="510" y="338"/>
                  <a:pt x="507" y="337"/>
                </a:cubicBezTo>
                <a:cubicBezTo>
                  <a:pt x="508" y="330"/>
                  <a:pt x="509" y="324"/>
                  <a:pt x="509" y="324"/>
                </a:cubicBezTo>
                <a:cubicBezTo>
                  <a:pt x="510" y="322"/>
                  <a:pt x="510" y="322"/>
                  <a:pt x="510" y="322"/>
                </a:cubicBezTo>
                <a:cubicBezTo>
                  <a:pt x="510" y="322"/>
                  <a:pt x="502" y="321"/>
                  <a:pt x="499" y="320"/>
                </a:cubicBezTo>
                <a:cubicBezTo>
                  <a:pt x="500" y="318"/>
                  <a:pt x="500" y="314"/>
                  <a:pt x="501" y="311"/>
                </a:cubicBezTo>
                <a:cubicBezTo>
                  <a:pt x="510" y="312"/>
                  <a:pt x="530" y="314"/>
                  <a:pt x="533" y="315"/>
                </a:cubicBezTo>
                <a:cubicBezTo>
                  <a:pt x="535" y="315"/>
                  <a:pt x="535" y="315"/>
                  <a:pt x="535" y="315"/>
                </a:cubicBezTo>
                <a:cubicBezTo>
                  <a:pt x="535" y="313"/>
                  <a:pt x="535" y="313"/>
                  <a:pt x="535" y="313"/>
                </a:cubicBezTo>
                <a:cubicBezTo>
                  <a:pt x="535" y="313"/>
                  <a:pt x="542" y="280"/>
                  <a:pt x="536" y="249"/>
                </a:cubicBezTo>
                <a:cubicBezTo>
                  <a:pt x="536" y="247"/>
                  <a:pt x="536" y="247"/>
                  <a:pt x="536" y="247"/>
                </a:cubicBezTo>
                <a:cubicBezTo>
                  <a:pt x="521" y="248"/>
                  <a:pt x="521" y="248"/>
                  <a:pt x="521" y="248"/>
                </a:cubicBezTo>
                <a:cubicBezTo>
                  <a:pt x="521" y="250"/>
                  <a:pt x="521" y="250"/>
                  <a:pt x="521" y="250"/>
                </a:cubicBezTo>
                <a:cubicBezTo>
                  <a:pt x="521" y="251"/>
                  <a:pt x="522" y="259"/>
                  <a:pt x="522" y="264"/>
                </a:cubicBezTo>
                <a:cubicBezTo>
                  <a:pt x="521" y="264"/>
                  <a:pt x="519" y="264"/>
                  <a:pt x="515" y="264"/>
                </a:cubicBezTo>
                <a:cubicBezTo>
                  <a:pt x="515" y="257"/>
                  <a:pt x="514" y="251"/>
                  <a:pt x="514" y="251"/>
                </a:cubicBezTo>
                <a:cubicBezTo>
                  <a:pt x="514" y="249"/>
                  <a:pt x="514" y="249"/>
                  <a:pt x="514" y="249"/>
                </a:cubicBezTo>
                <a:cubicBezTo>
                  <a:pt x="514" y="249"/>
                  <a:pt x="506" y="250"/>
                  <a:pt x="503" y="250"/>
                </a:cubicBezTo>
                <a:cubicBezTo>
                  <a:pt x="503" y="248"/>
                  <a:pt x="502" y="244"/>
                  <a:pt x="502" y="241"/>
                </a:cubicBezTo>
                <a:cubicBezTo>
                  <a:pt x="513" y="239"/>
                  <a:pt x="531" y="236"/>
                  <a:pt x="534" y="236"/>
                </a:cubicBezTo>
                <a:cubicBezTo>
                  <a:pt x="536" y="236"/>
                  <a:pt x="536" y="236"/>
                  <a:pt x="536" y="236"/>
                </a:cubicBezTo>
                <a:cubicBezTo>
                  <a:pt x="536" y="233"/>
                  <a:pt x="536" y="233"/>
                  <a:pt x="536" y="233"/>
                </a:cubicBezTo>
                <a:cubicBezTo>
                  <a:pt x="536" y="233"/>
                  <a:pt x="532" y="200"/>
                  <a:pt x="518" y="172"/>
                </a:cubicBezTo>
                <a:cubicBezTo>
                  <a:pt x="517" y="170"/>
                  <a:pt x="517" y="170"/>
                  <a:pt x="517" y="170"/>
                </a:cubicBezTo>
                <a:cubicBezTo>
                  <a:pt x="503" y="176"/>
                  <a:pt x="503" y="176"/>
                  <a:pt x="503" y="176"/>
                </a:cubicBezTo>
                <a:cubicBezTo>
                  <a:pt x="504" y="178"/>
                  <a:pt x="504" y="178"/>
                  <a:pt x="504" y="178"/>
                </a:cubicBezTo>
                <a:cubicBezTo>
                  <a:pt x="504" y="178"/>
                  <a:pt x="507" y="185"/>
                  <a:pt x="509" y="191"/>
                </a:cubicBezTo>
                <a:cubicBezTo>
                  <a:pt x="508" y="191"/>
                  <a:pt x="506" y="192"/>
                  <a:pt x="503" y="193"/>
                </a:cubicBezTo>
                <a:cubicBezTo>
                  <a:pt x="500" y="186"/>
                  <a:pt x="498" y="181"/>
                  <a:pt x="497" y="180"/>
                </a:cubicBezTo>
                <a:cubicBezTo>
                  <a:pt x="496" y="178"/>
                  <a:pt x="496" y="178"/>
                  <a:pt x="496" y="178"/>
                </a:cubicBezTo>
                <a:cubicBezTo>
                  <a:pt x="496" y="178"/>
                  <a:pt x="489" y="182"/>
                  <a:pt x="487" y="183"/>
                </a:cubicBezTo>
                <a:cubicBezTo>
                  <a:pt x="486" y="181"/>
                  <a:pt x="484" y="177"/>
                  <a:pt x="483" y="174"/>
                </a:cubicBezTo>
                <a:cubicBezTo>
                  <a:pt x="491" y="170"/>
                  <a:pt x="509" y="161"/>
                  <a:pt x="511" y="160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499" y="126"/>
                  <a:pt x="477" y="103"/>
                </a:cubicBezTo>
                <a:cubicBezTo>
                  <a:pt x="475" y="101"/>
                  <a:pt x="475" y="101"/>
                  <a:pt x="475" y="101"/>
                </a:cubicBezTo>
                <a:cubicBezTo>
                  <a:pt x="464" y="111"/>
                  <a:pt x="464" y="111"/>
                  <a:pt x="464" y="111"/>
                </a:cubicBezTo>
                <a:cubicBezTo>
                  <a:pt x="465" y="113"/>
                  <a:pt x="465" y="113"/>
                  <a:pt x="465" y="113"/>
                </a:cubicBezTo>
                <a:cubicBezTo>
                  <a:pt x="465" y="113"/>
                  <a:pt x="470" y="119"/>
                  <a:pt x="474" y="124"/>
                </a:cubicBezTo>
                <a:cubicBezTo>
                  <a:pt x="472" y="124"/>
                  <a:pt x="471" y="126"/>
                  <a:pt x="468" y="127"/>
                </a:cubicBezTo>
                <a:cubicBezTo>
                  <a:pt x="464" y="122"/>
                  <a:pt x="460" y="117"/>
                  <a:pt x="459" y="117"/>
                </a:cubicBezTo>
                <a:cubicBezTo>
                  <a:pt x="458" y="115"/>
                  <a:pt x="458" y="115"/>
                  <a:pt x="458" y="115"/>
                </a:cubicBezTo>
                <a:cubicBezTo>
                  <a:pt x="458" y="115"/>
                  <a:pt x="452" y="121"/>
                  <a:pt x="450" y="123"/>
                </a:cubicBezTo>
                <a:cubicBezTo>
                  <a:pt x="448" y="121"/>
                  <a:pt x="446" y="118"/>
                  <a:pt x="444" y="116"/>
                </a:cubicBezTo>
                <a:cubicBezTo>
                  <a:pt x="452" y="108"/>
                  <a:pt x="465" y="96"/>
                  <a:pt x="467" y="94"/>
                </a:cubicBezTo>
                <a:cubicBezTo>
                  <a:pt x="468" y="92"/>
                  <a:pt x="468" y="92"/>
                  <a:pt x="468" y="92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47" y="65"/>
                  <a:pt x="419" y="49"/>
                </a:cubicBezTo>
                <a:cubicBezTo>
                  <a:pt x="417" y="48"/>
                  <a:pt x="417" y="48"/>
                  <a:pt x="417" y="48"/>
                </a:cubicBezTo>
                <a:cubicBezTo>
                  <a:pt x="409" y="60"/>
                  <a:pt x="409" y="60"/>
                  <a:pt x="409" y="60"/>
                </a:cubicBezTo>
                <a:cubicBezTo>
                  <a:pt x="410" y="61"/>
                  <a:pt x="410" y="61"/>
                  <a:pt x="410" y="61"/>
                </a:cubicBezTo>
                <a:cubicBezTo>
                  <a:pt x="411" y="62"/>
                  <a:pt x="417" y="66"/>
                  <a:pt x="422" y="70"/>
                </a:cubicBezTo>
                <a:cubicBezTo>
                  <a:pt x="421" y="71"/>
                  <a:pt x="419" y="72"/>
                  <a:pt x="417" y="75"/>
                </a:cubicBezTo>
                <a:cubicBezTo>
                  <a:pt x="412" y="71"/>
                  <a:pt x="407" y="67"/>
                  <a:pt x="406" y="67"/>
                </a:cubicBezTo>
                <a:cubicBezTo>
                  <a:pt x="404" y="66"/>
                  <a:pt x="404" y="66"/>
                  <a:pt x="404" y="66"/>
                </a:cubicBezTo>
                <a:cubicBezTo>
                  <a:pt x="404" y="66"/>
                  <a:pt x="400" y="73"/>
                  <a:pt x="399" y="75"/>
                </a:cubicBezTo>
                <a:cubicBezTo>
                  <a:pt x="397" y="74"/>
                  <a:pt x="393" y="72"/>
                  <a:pt x="391" y="70"/>
                </a:cubicBezTo>
                <a:cubicBezTo>
                  <a:pt x="396" y="61"/>
                  <a:pt x="405" y="45"/>
                  <a:pt x="407" y="43"/>
                </a:cubicBezTo>
                <a:cubicBezTo>
                  <a:pt x="408" y="41"/>
                  <a:pt x="408" y="41"/>
                  <a:pt x="408" y="41"/>
                </a:cubicBezTo>
                <a:cubicBezTo>
                  <a:pt x="406" y="40"/>
                  <a:pt x="406" y="40"/>
                  <a:pt x="406" y="40"/>
                </a:cubicBezTo>
                <a:cubicBezTo>
                  <a:pt x="406" y="40"/>
                  <a:pt x="379" y="22"/>
                  <a:pt x="348" y="14"/>
                </a:cubicBezTo>
                <a:cubicBezTo>
                  <a:pt x="346" y="14"/>
                  <a:pt x="346" y="14"/>
                  <a:pt x="346" y="14"/>
                </a:cubicBezTo>
                <a:cubicBezTo>
                  <a:pt x="341" y="28"/>
                  <a:pt x="341" y="28"/>
                  <a:pt x="341" y="28"/>
                </a:cubicBezTo>
                <a:cubicBezTo>
                  <a:pt x="343" y="29"/>
                  <a:pt x="343" y="29"/>
                  <a:pt x="343" y="29"/>
                </a:cubicBezTo>
                <a:cubicBezTo>
                  <a:pt x="343" y="29"/>
                  <a:pt x="351" y="32"/>
                  <a:pt x="356" y="33"/>
                </a:cubicBezTo>
                <a:cubicBezTo>
                  <a:pt x="356" y="35"/>
                  <a:pt x="355" y="37"/>
                  <a:pt x="354" y="40"/>
                </a:cubicBezTo>
                <a:cubicBezTo>
                  <a:pt x="347" y="37"/>
                  <a:pt x="341" y="36"/>
                  <a:pt x="341" y="36"/>
                </a:cubicBezTo>
                <a:cubicBezTo>
                  <a:pt x="338" y="35"/>
                  <a:pt x="338" y="35"/>
                  <a:pt x="338" y="35"/>
                </a:cubicBezTo>
                <a:cubicBezTo>
                  <a:pt x="338" y="35"/>
                  <a:pt x="337" y="43"/>
                  <a:pt x="336" y="46"/>
                </a:cubicBezTo>
                <a:cubicBezTo>
                  <a:pt x="334" y="45"/>
                  <a:pt x="330" y="43"/>
                  <a:pt x="327" y="43"/>
                </a:cubicBezTo>
                <a:cubicBezTo>
                  <a:pt x="329" y="32"/>
                  <a:pt x="333" y="15"/>
                  <a:pt x="334" y="12"/>
                </a:cubicBezTo>
                <a:cubicBezTo>
                  <a:pt x="335" y="10"/>
                  <a:pt x="335" y="10"/>
                  <a:pt x="335" y="10"/>
                </a:cubicBezTo>
                <a:cubicBezTo>
                  <a:pt x="333" y="9"/>
                  <a:pt x="333" y="9"/>
                  <a:pt x="333" y="9"/>
                </a:cubicBezTo>
                <a:cubicBezTo>
                  <a:pt x="333" y="9"/>
                  <a:pt x="301" y="0"/>
                  <a:pt x="269" y="2"/>
                </a:cubicBezTo>
                <a:cubicBezTo>
                  <a:pt x="267" y="2"/>
                  <a:pt x="267" y="2"/>
                  <a:pt x="267" y="2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8" y="18"/>
                  <a:pt x="283" y="18"/>
                </a:cubicBezTo>
                <a:cubicBezTo>
                  <a:pt x="283" y="19"/>
                  <a:pt x="283" y="21"/>
                  <a:pt x="283" y="25"/>
                </a:cubicBezTo>
                <a:cubicBezTo>
                  <a:pt x="276" y="24"/>
                  <a:pt x="269" y="25"/>
                  <a:pt x="269" y="25"/>
                </a:cubicBezTo>
                <a:cubicBezTo>
                  <a:pt x="267" y="25"/>
                  <a:pt x="267" y="25"/>
                  <a:pt x="267" y="25"/>
                </a:cubicBezTo>
                <a:cubicBezTo>
                  <a:pt x="267" y="25"/>
                  <a:pt x="267" y="33"/>
                  <a:pt x="267" y="36"/>
                </a:cubicBezTo>
                <a:cubicBezTo>
                  <a:pt x="265" y="35"/>
                  <a:pt x="261" y="35"/>
                  <a:pt x="258" y="35"/>
                </a:cubicBezTo>
                <a:cubicBezTo>
                  <a:pt x="257" y="26"/>
                  <a:pt x="255" y="8"/>
                  <a:pt x="255" y="4"/>
                </a:cubicBezTo>
                <a:cubicBezTo>
                  <a:pt x="255" y="4"/>
                  <a:pt x="255" y="2"/>
                  <a:pt x="255" y="2"/>
                </a:cubicBezTo>
                <a:cubicBezTo>
                  <a:pt x="253" y="2"/>
                  <a:pt x="253" y="2"/>
                  <a:pt x="253" y="2"/>
                </a:cubicBezTo>
                <a:cubicBezTo>
                  <a:pt x="253" y="2"/>
                  <a:pt x="220" y="3"/>
                  <a:pt x="190" y="14"/>
                </a:cubicBezTo>
                <a:cubicBezTo>
                  <a:pt x="188" y="15"/>
                  <a:pt x="188" y="15"/>
                  <a:pt x="188" y="15"/>
                </a:cubicBezTo>
                <a:cubicBezTo>
                  <a:pt x="192" y="29"/>
                  <a:pt x="192" y="29"/>
                  <a:pt x="192" y="29"/>
                </a:cubicBezTo>
                <a:cubicBezTo>
                  <a:pt x="194" y="29"/>
                  <a:pt x="194" y="29"/>
                  <a:pt x="194" y="29"/>
                </a:cubicBezTo>
                <a:cubicBezTo>
                  <a:pt x="195" y="29"/>
                  <a:pt x="202" y="27"/>
                  <a:pt x="208" y="25"/>
                </a:cubicBezTo>
                <a:cubicBezTo>
                  <a:pt x="208" y="26"/>
                  <a:pt x="208" y="28"/>
                  <a:pt x="209" y="32"/>
                </a:cubicBezTo>
                <a:cubicBezTo>
                  <a:pt x="203" y="34"/>
                  <a:pt x="197" y="36"/>
                  <a:pt x="196" y="36"/>
                </a:cubicBezTo>
                <a:cubicBezTo>
                  <a:pt x="194" y="36"/>
                  <a:pt x="194" y="36"/>
                  <a:pt x="194" y="36"/>
                </a:cubicBezTo>
                <a:cubicBezTo>
                  <a:pt x="194" y="36"/>
                  <a:pt x="197" y="44"/>
                  <a:pt x="198" y="47"/>
                </a:cubicBezTo>
                <a:cubicBezTo>
                  <a:pt x="196" y="47"/>
                  <a:pt x="192" y="48"/>
                  <a:pt x="189" y="49"/>
                </a:cubicBezTo>
                <a:cubicBezTo>
                  <a:pt x="185" y="41"/>
                  <a:pt x="178" y="23"/>
                  <a:pt x="177" y="21"/>
                </a:cubicBezTo>
                <a:cubicBezTo>
                  <a:pt x="176" y="18"/>
                  <a:pt x="176" y="18"/>
                  <a:pt x="176" y="18"/>
                </a:cubicBezTo>
                <a:cubicBezTo>
                  <a:pt x="174" y="19"/>
                  <a:pt x="174" y="19"/>
                  <a:pt x="174" y="19"/>
                </a:cubicBezTo>
                <a:cubicBezTo>
                  <a:pt x="174" y="19"/>
                  <a:pt x="142" y="30"/>
                  <a:pt x="117" y="5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63"/>
                  <a:pt x="133" y="58"/>
                  <a:pt x="138" y="55"/>
                </a:cubicBezTo>
                <a:cubicBezTo>
                  <a:pt x="138" y="56"/>
                  <a:pt x="139" y="58"/>
                  <a:pt x="141" y="61"/>
                </a:cubicBezTo>
                <a:cubicBezTo>
                  <a:pt x="135" y="65"/>
                  <a:pt x="130" y="69"/>
                  <a:pt x="130" y="69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8" y="70"/>
                  <a:pt x="133" y="76"/>
                  <a:pt x="135" y="79"/>
                </a:cubicBezTo>
                <a:cubicBezTo>
                  <a:pt x="133" y="80"/>
                  <a:pt x="130" y="82"/>
                  <a:pt x="127" y="84"/>
                </a:cubicBezTo>
                <a:cubicBezTo>
                  <a:pt x="120" y="76"/>
                  <a:pt x="109" y="62"/>
                  <a:pt x="108" y="60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4" y="59"/>
                  <a:pt x="78" y="79"/>
                  <a:pt x="60" y="105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5"/>
                  <a:pt x="72" y="115"/>
                  <a:pt x="72" y="115"/>
                </a:cubicBezTo>
                <a:cubicBezTo>
                  <a:pt x="72" y="114"/>
                  <a:pt x="77" y="108"/>
                  <a:pt x="81" y="104"/>
                </a:cubicBezTo>
                <a:cubicBezTo>
                  <a:pt x="82" y="105"/>
                  <a:pt x="83" y="106"/>
                  <a:pt x="86" y="108"/>
                </a:cubicBezTo>
                <a:cubicBezTo>
                  <a:pt x="81" y="114"/>
                  <a:pt x="78" y="119"/>
                  <a:pt x="77" y="119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83" y="126"/>
                  <a:pt x="85" y="127"/>
                </a:cubicBezTo>
                <a:cubicBezTo>
                  <a:pt x="84" y="129"/>
                  <a:pt x="81" y="132"/>
                  <a:pt x="79" y="135"/>
                </a:cubicBezTo>
                <a:cubicBezTo>
                  <a:pt x="70" y="129"/>
                  <a:pt x="55" y="119"/>
                  <a:pt x="53" y="117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50" y="117"/>
                  <a:pt x="30" y="143"/>
                  <a:pt x="20" y="174"/>
                </a:cubicBezTo>
                <a:cubicBezTo>
                  <a:pt x="19" y="175"/>
                  <a:pt x="19" y="175"/>
                  <a:pt x="19" y="175"/>
                </a:cubicBezTo>
                <a:cubicBezTo>
                  <a:pt x="33" y="181"/>
                  <a:pt x="33" y="181"/>
                  <a:pt x="33" y="181"/>
                </a:cubicBezTo>
                <a:cubicBezTo>
                  <a:pt x="34" y="179"/>
                  <a:pt x="34" y="179"/>
                  <a:pt x="34" y="179"/>
                </a:cubicBezTo>
                <a:cubicBezTo>
                  <a:pt x="34" y="179"/>
                  <a:pt x="38" y="172"/>
                  <a:pt x="40" y="167"/>
                </a:cubicBezTo>
                <a:cubicBezTo>
                  <a:pt x="41" y="167"/>
                  <a:pt x="43" y="168"/>
                  <a:pt x="46" y="170"/>
                </a:cubicBezTo>
                <a:cubicBezTo>
                  <a:pt x="43" y="176"/>
                  <a:pt x="41" y="182"/>
                  <a:pt x="41" y="182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0" y="184"/>
                  <a:pt x="47" y="187"/>
                  <a:pt x="50" y="188"/>
                </a:cubicBezTo>
                <a:cubicBezTo>
                  <a:pt x="49" y="190"/>
                  <a:pt x="48" y="194"/>
                  <a:pt x="46" y="197"/>
                </a:cubicBezTo>
                <a:cubicBezTo>
                  <a:pt x="38" y="194"/>
                  <a:pt x="19" y="189"/>
                  <a:pt x="17" y="188"/>
                </a:cubicBezTo>
                <a:cubicBezTo>
                  <a:pt x="15" y="187"/>
                  <a:pt x="15" y="187"/>
                  <a:pt x="15" y="187"/>
                </a:cubicBezTo>
                <a:cubicBezTo>
                  <a:pt x="14" y="189"/>
                  <a:pt x="14" y="189"/>
                  <a:pt x="14" y="189"/>
                </a:cubicBezTo>
                <a:cubicBezTo>
                  <a:pt x="14" y="189"/>
                  <a:pt x="3" y="221"/>
                  <a:pt x="3" y="253"/>
                </a:cubicBezTo>
                <a:cubicBezTo>
                  <a:pt x="3" y="255"/>
                  <a:pt x="3" y="255"/>
                  <a:pt x="3" y="255"/>
                </a:cubicBezTo>
                <a:cubicBezTo>
                  <a:pt x="18" y="256"/>
                  <a:pt x="18" y="256"/>
                  <a:pt x="18" y="256"/>
                </a:cubicBezTo>
                <a:cubicBezTo>
                  <a:pt x="18" y="254"/>
                  <a:pt x="18" y="254"/>
                  <a:pt x="18" y="254"/>
                </a:cubicBezTo>
                <a:cubicBezTo>
                  <a:pt x="18" y="254"/>
                  <a:pt x="19" y="246"/>
                  <a:pt x="20" y="240"/>
                </a:cubicBezTo>
                <a:cubicBezTo>
                  <a:pt x="21" y="240"/>
                  <a:pt x="23" y="240"/>
                  <a:pt x="26" y="241"/>
                </a:cubicBezTo>
                <a:cubicBezTo>
                  <a:pt x="26" y="248"/>
                  <a:pt x="25" y="254"/>
                  <a:pt x="25" y="255"/>
                </a:cubicBezTo>
                <a:cubicBezTo>
                  <a:pt x="25" y="257"/>
                  <a:pt x="25" y="257"/>
                  <a:pt x="25" y="257"/>
                </a:cubicBezTo>
                <a:cubicBezTo>
                  <a:pt x="25" y="257"/>
                  <a:pt x="33" y="257"/>
                  <a:pt x="36" y="257"/>
                </a:cubicBezTo>
                <a:cubicBezTo>
                  <a:pt x="36" y="259"/>
                  <a:pt x="36" y="263"/>
                  <a:pt x="36" y="266"/>
                </a:cubicBezTo>
                <a:cubicBezTo>
                  <a:pt x="25" y="266"/>
                  <a:pt x="7" y="266"/>
                  <a:pt x="4" y="266"/>
                </a:cubicBezTo>
                <a:cubicBezTo>
                  <a:pt x="2" y="266"/>
                  <a:pt x="2" y="266"/>
                  <a:pt x="2" y="266"/>
                </a:cubicBezTo>
                <a:cubicBezTo>
                  <a:pt x="2" y="268"/>
                  <a:pt x="2" y="268"/>
                  <a:pt x="2" y="268"/>
                </a:cubicBezTo>
                <a:cubicBezTo>
                  <a:pt x="2" y="269"/>
                  <a:pt x="0" y="301"/>
                  <a:pt x="9" y="332"/>
                </a:cubicBezTo>
                <a:cubicBezTo>
                  <a:pt x="10" y="334"/>
                  <a:pt x="10" y="334"/>
                  <a:pt x="10" y="334"/>
                </a:cubicBezTo>
                <a:cubicBezTo>
                  <a:pt x="24" y="330"/>
                  <a:pt x="24" y="330"/>
                  <a:pt x="24" y="330"/>
                </a:cubicBezTo>
                <a:cubicBezTo>
                  <a:pt x="24" y="328"/>
                  <a:pt x="24" y="328"/>
                  <a:pt x="24" y="328"/>
                </a:cubicBezTo>
                <a:cubicBezTo>
                  <a:pt x="24" y="328"/>
                  <a:pt x="23" y="320"/>
                  <a:pt x="22" y="315"/>
                </a:cubicBezTo>
                <a:cubicBezTo>
                  <a:pt x="23" y="315"/>
                  <a:pt x="25" y="314"/>
                  <a:pt x="28" y="314"/>
                </a:cubicBezTo>
                <a:cubicBezTo>
                  <a:pt x="30" y="321"/>
                  <a:pt x="31" y="327"/>
                  <a:pt x="31" y="327"/>
                </a:cubicBezTo>
                <a:cubicBezTo>
                  <a:pt x="32" y="329"/>
                  <a:pt x="32" y="329"/>
                  <a:pt x="32" y="329"/>
                </a:cubicBezTo>
                <a:cubicBezTo>
                  <a:pt x="32" y="329"/>
                  <a:pt x="39" y="327"/>
                  <a:pt x="42" y="326"/>
                </a:cubicBezTo>
                <a:cubicBezTo>
                  <a:pt x="43" y="329"/>
                  <a:pt x="44" y="332"/>
                  <a:pt x="44" y="335"/>
                </a:cubicBezTo>
                <a:cubicBezTo>
                  <a:pt x="35" y="338"/>
                  <a:pt x="17" y="344"/>
                  <a:pt x="14" y="345"/>
                </a:cubicBezTo>
                <a:cubicBezTo>
                  <a:pt x="12" y="345"/>
                  <a:pt x="12" y="345"/>
                  <a:pt x="12" y="345"/>
                </a:cubicBezTo>
                <a:cubicBezTo>
                  <a:pt x="12" y="348"/>
                  <a:pt x="12" y="348"/>
                  <a:pt x="12" y="348"/>
                </a:cubicBezTo>
                <a:cubicBezTo>
                  <a:pt x="13" y="348"/>
                  <a:pt x="21" y="380"/>
                  <a:pt x="39" y="406"/>
                </a:cubicBezTo>
                <a:cubicBezTo>
                  <a:pt x="40" y="408"/>
                  <a:pt x="40" y="408"/>
                  <a:pt x="40" y="408"/>
                </a:cubicBezTo>
                <a:cubicBezTo>
                  <a:pt x="53" y="400"/>
                  <a:pt x="53" y="400"/>
                  <a:pt x="53" y="400"/>
                </a:cubicBezTo>
                <a:cubicBezTo>
                  <a:pt x="52" y="398"/>
                  <a:pt x="52" y="398"/>
                  <a:pt x="52" y="398"/>
                </a:cubicBezTo>
                <a:cubicBezTo>
                  <a:pt x="52" y="398"/>
                  <a:pt x="49" y="391"/>
                  <a:pt x="46" y="386"/>
                </a:cubicBezTo>
                <a:cubicBezTo>
                  <a:pt x="47" y="386"/>
                  <a:pt x="49" y="385"/>
                  <a:pt x="52" y="383"/>
                </a:cubicBezTo>
                <a:cubicBezTo>
                  <a:pt x="55" y="389"/>
                  <a:pt x="58" y="395"/>
                  <a:pt x="59" y="395"/>
                </a:cubicBezTo>
                <a:cubicBezTo>
                  <a:pt x="60" y="397"/>
                  <a:pt x="60" y="397"/>
                  <a:pt x="60" y="397"/>
                </a:cubicBezTo>
                <a:cubicBezTo>
                  <a:pt x="60" y="397"/>
                  <a:pt x="66" y="392"/>
                  <a:pt x="69" y="390"/>
                </a:cubicBezTo>
                <a:cubicBezTo>
                  <a:pt x="70" y="393"/>
                  <a:pt x="72" y="396"/>
                  <a:pt x="74" y="399"/>
                </a:cubicBezTo>
                <a:cubicBezTo>
                  <a:pt x="66" y="404"/>
                  <a:pt x="51" y="416"/>
                  <a:pt x="48" y="417"/>
                </a:cubicBezTo>
                <a:cubicBezTo>
                  <a:pt x="46" y="418"/>
                  <a:pt x="46" y="418"/>
                  <a:pt x="46" y="418"/>
                </a:cubicBezTo>
                <a:cubicBezTo>
                  <a:pt x="47" y="420"/>
                  <a:pt x="47" y="420"/>
                  <a:pt x="47" y="420"/>
                </a:cubicBezTo>
                <a:cubicBezTo>
                  <a:pt x="48" y="420"/>
                  <a:pt x="65" y="448"/>
                  <a:pt x="90" y="468"/>
                </a:cubicBezTo>
                <a:cubicBezTo>
                  <a:pt x="92" y="470"/>
                  <a:pt x="92" y="470"/>
                  <a:pt x="92" y="470"/>
                </a:cubicBezTo>
                <a:cubicBezTo>
                  <a:pt x="102" y="459"/>
                  <a:pt x="102" y="459"/>
                  <a:pt x="102" y="459"/>
                </a:cubicBezTo>
                <a:cubicBezTo>
                  <a:pt x="100" y="457"/>
                  <a:pt x="100" y="457"/>
                  <a:pt x="100" y="457"/>
                </a:cubicBezTo>
                <a:cubicBezTo>
                  <a:pt x="100" y="457"/>
                  <a:pt x="95" y="451"/>
                  <a:pt x="90" y="447"/>
                </a:cubicBezTo>
                <a:cubicBezTo>
                  <a:pt x="91" y="447"/>
                  <a:pt x="93" y="445"/>
                  <a:pt x="95" y="443"/>
                </a:cubicBezTo>
                <a:cubicBezTo>
                  <a:pt x="100" y="448"/>
                  <a:pt x="105" y="452"/>
                  <a:pt x="105" y="452"/>
                </a:cubicBezTo>
                <a:cubicBezTo>
                  <a:pt x="107" y="453"/>
                  <a:pt x="107" y="453"/>
                  <a:pt x="107" y="453"/>
                </a:cubicBezTo>
                <a:cubicBezTo>
                  <a:pt x="107" y="453"/>
                  <a:pt x="112" y="447"/>
                  <a:pt x="114" y="445"/>
                </a:cubicBezTo>
                <a:cubicBezTo>
                  <a:pt x="116" y="447"/>
                  <a:pt x="119" y="449"/>
                  <a:pt x="121" y="451"/>
                </a:cubicBezTo>
                <a:cubicBezTo>
                  <a:pt x="114" y="460"/>
                  <a:pt x="104" y="474"/>
                  <a:pt x="102" y="476"/>
                </a:cubicBezTo>
                <a:cubicBezTo>
                  <a:pt x="100" y="477"/>
                  <a:pt x="100" y="477"/>
                  <a:pt x="100" y="477"/>
                </a:cubicBezTo>
                <a:cubicBezTo>
                  <a:pt x="102" y="479"/>
                  <a:pt x="102" y="479"/>
                  <a:pt x="102" y="479"/>
                </a:cubicBezTo>
                <a:cubicBezTo>
                  <a:pt x="102" y="479"/>
                  <a:pt x="127" y="501"/>
                  <a:pt x="156" y="513"/>
                </a:cubicBezTo>
                <a:cubicBezTo>
                  <a:pt x="158" y="514"/>
                  <a:pt x="158" y="514"/>
                  <a:pt x="158" y="514"/>
                </a:cubicBezTo>
                <a:cubicBezTo>
                  <a:pt x="165" y="500"/>
                  <a:pt x="165" y="500"/>
                  <a:pt x="165" y="500"/>
                </a:cubicBezTo>
                <a:cubicBezTo>
                  <a:pt x="163" y="499"/>
                  <a:pt x="163" y="499"/>
                  <a:pt x="163" y="499"/>
                </a:cubicBezTo>
                <a:cubicBezTo>
                  <a:pt x="163" y="499"/>
                  <a:pt x="156" y="495"/>
                  <a:pt x="151" y="493"/>
                </a:cubicBezTo>
                <a:cubicBezTo>
                  <a:pt x="151" y="492"/>
                  <a:pt x="153" y="490"/>
                  <a:pt x="154" y="487"/>
                </a:cubicBezTo>
                <a:cubicBezTo>
                  <a:pt x="160" y="490"/>
                  <a:pt x="166" y="493"/>
                  <a:pt x="166" y="493"/>
                </a:cubicBezTo>
                <a:cubicBezTo>
                  <a:pt x="168" y="494"/>
                  <a:pt x="168" y="494"/>
                  <a:pt x="168" y="494"/>
                </a:cubicBezTo>
                <a:cubicBezTo>
                  <a:pt x="168" y="494"/>
                  <a:pt x="172" y="487"/>
                  <a:pt x="173" y="484"/>
                </a:cubicBezTo>
                <a:cubicBezTo>
                  <a:pt x="175" y="485"/>
                  <a:pt x="178" y="487"/>
                  <a:pt x="181" y="488"/>
                </a:cubicBezTo>
                <a:cubicBezTo>
                  <a:pt x="178" y="494"/>
                  <a:pt x="170" y="513"/>
                  <a:pt x="169" y="516"/>
                </a:cubicBezTo>
                <a:cubicBezTo>
                  <a:pt x="168" y="518"/>
                  <a:pt x="168" y="518"/>
                  <a:pt x="168" y="518"/>
                </a:cubicBezTo>
                <a:cubicBezTo>
                  <a:pt x="170" y="519"/>
                  <a:pt x="170" y="519"/>
                  <a:pt x="170" y="519"/>
                </a:cubicBezTo>
                <a:cubicBezTo>
                  <a:pt x="170" y="519"/>
                  <a:pt x="199" y="532"/>
                  <a:pt x="231" y="535"/>
                </a:cubicBezTo>
                <a:cubicBezTo>
                  <a:pt x="233" y="535"/>
                  <a:pt x="233" y="535"/>
                  <a:pt x="233" y="535"/>
                </a:cubicBezTo>
                <a:cubicBezTo>
                  <a:pt x="236" y="520"/>
                  <a:pt x="236" y="520"/>
                  <a:pt x="236" y="520"/>
                </a:cubicBezTo>
                <a:cubicBezTo>
                  <a:pt x="234" y="520"/>
                  <a:pt x="234" y="520"/>
                  <a:pt x="234" y="520"/>
                </a:cubicBezTo>
                <a:cubicBezTo>
                  <a:pt x="233" y="519"/>
                  <a:pt x="225" y="518"/>
                  <a:pt x="220" y="517"/>
                </a:cubicBezTo>
                <a:cubicBezTo>
                  <a:pt x="220" y="516"/>
                  <a:pt x="221" y="514"/>
                  <a:pt x="221" y="511"/>
                </a:cubicBezTo>
                <a:cubicBezTo>
                  <a:pt x="228" y="512"/>
                  <a:pt x="234" y="512"/>
                  <a:pt x="235" y="512"/>
                </a:cubicBezTo>
                <a:cubicBezTo>
                  <a:pt x="237" y="513"/>
                  <a:pt x="237" y="513"/>
                  <a:pt x="237" y="513"/>
                </a:cubicBezTo>
                <a:cubicBezTo>
                  <a:pt x="237" y="513"/>
                  <a:pt x="238" y="505"/>
                  <a:pt x="238" y="502"/>
                </a:cubicBezTo>
                <a:cubicBezTo>
                  <a:pt x="240" y="502"/>
                  <a:pt x="244" y="503"/>
                  <a:pt x="247" y="503"/>
                </a:cubicBezTo>
                <a:cubicBezTo>
                  <a:pt x="247" y="514"/>
                  <a:pt x="245" y="532"/>
                  <a:pt x="245" y="535"/>
                </a:cubicBezTo>
                <a:cubicBezTo>
                  <a:pt x="244" y="537"/>
                  <a:pt x="244" y="537"/>
                  <a:pt x="244" y="537"/>
                </a:cubicBezTo>
                <a:cubicBezTo>
                  <a:pt x="246" y="537"/>
                  <a:pt x="246" y="537"/>
                  <a:pt x="246" y="537"/>
                </a:cubicBezTo>
                <a:cubicBezTo>
                  <a:pt x="247" y="537"/>
                  <a:pt x="279" y="542"/>
                  <a:pt x="310" y="536"/>
                </a:cubicBezTo>
                <a:cubicBezTo>
                  <a:pt x="310" y="536"/>
                  <a:pt x="310" y="536"/>
                  <a:pt x="310" y="536"/>
                </a:cubicBezTo>
                <a:close/>
                <a:moveTo>
                  <a:pt x="400" y="500"/>
                </a:moveTo>
                <a:cubicBezTo>
                  <a:pt x="396" y="493"/>
                  <a:pt x="385" y="474"/>
                  <a:pt x="385" y="473"/>
                </a:cubicBezTo>
                <a:cubicBezTo>
                  <a:pt x="384" y="471"/>
                  <a:pt x="384" y="471"/>
                  <a:pt x="384" y="471"/>
                </a:cubicBezTo>
                <a:cubicBezTo>
                  <a:pt x="382" y="472"/>
                  <a:pt x="382" y="472"/>
                  <a:pt x="382" y="472"/>
                </a:cubicBezTo>
                <a:cubicBezTo>
                  <a:pt x="378" y="474"/>
                  <a:pt x="370" y="478"/>
                  <a:pt x="370" y="478"/>
                </a:cubicBezTo>
                <a:cubicBezTo>
                  <a:pt x="367" y="479"/>
                  <a:pt x="367" y="479"/>
                  <a:pt x="367" y="479"/>
                </a:cubicBezTo>
                <a:cubicBezTo>
                  <a:pt x="367" y="479"/>
                  <a:pt x="371" y="486"/>
                  <a:pt x="373" y="488"/>
                </a:cubicBezTo>
                <a:cubicBezTo>
                  <a:pt x="371" y="489"/>
                  <a:pt x="367" y="491"/>
                  <a:pt x="363" y="493"/>
                </a:cubicBezTo>
                <a:cubicBezTo>
                  <a:pt x="362" y="489"/>
                  <a:pt x="359" y="483"/>
                  <a:pt x="359" y="483"/>
                </a:cubicBezTo>
                <a:cubicBezTo>
                  <a:pt x="358" y="484"/>
                  <a:pt x="358" y="484"/>
                  <a:pt x="358" y="484"/>
                </a:cubicBezTo>
                <a:cubicBezTo>
                  <a:pt x="357" y="484"/>
                  <a:pt x="350" y="485"/>
                  <a:pt x="346" y="487"/>
                </a:cubicBezTo>
                <a:cubicBezTo>
                  <a:pt x="345" y="485"/>
                  <a:pt x="344" y="483"/>
                  <a:pt x="344" y="481"/>
                </a:cubicBezTo>
                <a:cubicBezTo>
                  <a:pt x="350" y="478"/>
                  <a:pt x="370" y="471"/>
                  <a:pt x="388" y="460"/>
                </a:cubicBezTo>
                <a:cubicBezTo>
                  <a:pt x="390" y="463"/>
                  <a:pt x="406" y="488"/>
                  <a:pt x="406" y="488"/>
                </a:cubicBezTo>
                <a:cubicBezTo>
                  <a:pt x="407" y="487"/>
                  <a:pt x="407" y="487"/>
                  <a:pt x="407" y="487"/>
                </a:cubicBezTo>
                <a:cubicBezTo>
                  <a:pt x="414" y="484"/>
                  <a:pt x="421" y="479"/>
                  <a:pt x="421" y="478"/>
                </a:cubicBezTo>
                <a:cubicBezTo>
                  <a:pt x="422" y="477"/>
                  <a:pt x="422" y="477"/>
                  <a:pt x="422" y="477"/>
                </a:cubicBezTo>
                <a:cubicBezTo>
                  <a:pt x="422" y="477"/>
                  <a:pt x="418" y="470"/>
                  <a:pt x="416" y="468"/>
                </a:cubicBezTo>
                <a:cubicBezTo>
                  <a:pt x="418" y="466"/>
                  <a:pt x="421" y="464"/>
                  <a:pt x="423" y="462"/>
                </a:cubicBezTo>
                <a:cubicBezTo>
                  <a:pt x="426" y="465"/>
                  <a:pt x="430" y="471"/>
                  <a:pt x="430" y="471"/>
                </a:cubicBezTo>
                <a:cubicBezTo>
                  <a:pt x="432" y="469"/>
                  <a:pt x="432" y="469"/>
                  <a:pt x="432" y="469"/>
                </a:cubicBezTo>
                <a:cubicBezTo>
                  <a:pt x="434" y="466"/>
                  <a:pt x="440" y="462"/>
                  <a:pt x="442" y="460"/>
                </a:cubicBezTo>
                <a:cubicBezTo>
                  <a:pt x="444" y="461"/>
                  <a:pt x="446" y="463"/>
                  <a:pt x="447" y="465"/>
                </a:cubicBezTo>
                <a:cubicBezTo>
                  <a:pt x="429" y="484"/>
                  <a:pt x="407" y="497"/>
                  <a:pt x="400" y="500"/>
                </a:cubicBezTo>
                <a:cubicBezTo>
                  <a:pt x="400" y="500"/>
                  <a:pt x="400" y="500"/>
                  <a:pt x="400" y="500"/>
                </a:cubicBezTo>
                <a:close/>
                <a:moveTo>
                  <a:pt x="265" y="523"/>
                </a:moveTo>
                <a:cubicBezTo>
                  <a:pt x="265" y="520"/>
                  <a:pt x="266" y="489"/>
                  <a:pt x="266" y="489"/>
                </a:cubicBezTo>
                <a:cubicBezTo>
                  <a:pt x="264" y="489"/>
                  <a:pt x="264" y="489"/>
                  <a:pt x="264" y="489"/>
                </a:cubicBezTo>
                <a:cubicBezTo>
                  <a:pt x="239" y="489"/>
                  <a:pt x="213" y="481"/>
                  <a:pt x="213" y="480"/>
                </a:cubicBezTo>
                <a:cubicBezTo>
                  <a:pt x="210" y="480"/>
                  <a:pt x="210" y="480"/>
                  <a:pt x="210" y="480"/>
                </a:cubicBezTo>
                <a:cubicBezTo>
                  <a:pt x="207" y="495"/>
                  <a:pt x="207" y="495"/>
                  <a:pt x="207" y="495"/>
                </a:cubicBezTo>
                <a:cubicBezTo>
                  <a:pt x="209" y="495"/>
                  <a:pt x="209" y="495"/>
                  <a:pt x="209" y="495"/>
                </a:cubicBezTo>
                <a:cubicBezTo>
                  <a:pt x="212" y="496"/>
                  <a:pt x="217" y="498"/>
                  <a:pt x="220" y="499"/>
                </a:cubicBezTo>
                <a:cubicBezTo>
                  <a:pt x="219" y="500"/>
                  <a:pt x="219" y="502"/>
                  <a:pt x="218" y="506"/>
                </a:cubicBezTo>
                <a:cubicBezTo>
                  <a:pt x="214" y="505"/>
                  <a:pt x="210" y="504"/>
                  <a:pt x="207" y="503"/>
                </a:cubicBezTo>
                <a:cubicBezTo>
                  <a:pt x="205" y="502"/>
                  <a:pt x="205" y="502"/>
                  <a:pt x="205" y="502"/>
                </a:cubicBezTo>
                <a:cubicBezTo>
                  <a:pt x="205" y="502"/>
                  <a:pt x="203" y="511"/>
                  <a:pt x="202" y="514"/>
                </a:cubicBezTo>
                <a:cubicBezTo>
                  <a:pt x="199" y="513"/>
                  <a:pt x="195" y="512"/>
                  <a:pt x="191" y="510"/>
                </a:cubicBezTo>
                <a:cubicBezTo>
                  <a:pt x="192" y="507"/>
                  <a:pt x="203" y="479"/>
                  <a:pt x="203" y="479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177" y="470"/>
                  <a:pt x="155" y="456"/>
                  <a:pt x="155" y="456"/>
                </a:cubicBezTo>
                <a:cubicBezTo>
                  <a:pt x="153" y="454"/>
                  <a:pt x="153" y="454"/>
                  <a:pt x="153" y="454"/>
                </a:cubicBezTo>
                <a:cubicBezTo>
                  <a:pt x="145" y="467"/>
                  <a:pt x="145" y="467"/>
                  <a:pt x="145" y="467"/>
                </a:cubicBezTo>
                <a:cubicBezTo>
                  <a:pt x="147" y="469"/>
                  <a:pt x="147" y="469"/>
                  <a:pt x="147" y="469"/>
                </a:cubicBezTo>
                <a:cubicBezTo>
                  <a:pt x="149" y="470"/>
                  <a:pt x="154" y="473"/>
                  <a:pt x="156" y="475"/>
                </a:cubicBezTo>
                <a:cubicBezTo>
                  <a:pt x="156" y="476"/>
                  <a:pt x="154" y="478"/>
                  <a:pt x="153" y="481"/>
                </a:cubicBezTo>
                <a:cubicBezTo>
                  <a:pt x="149" y="479"/>
                  <a:pt x="145" y="477"/>
                  <a:pt x="143" y="476"/>
                </a:cubicBezTo>
                <a:cubicBezTo>
                  <a:pt x="141" y="474"/>
                  <a:pt x="141" y="474"/>
                  <a:pt x="141" y="474"/>
                </a:cubicBezTo>
                <a:cubicBezTo>
                  <a:pt x="141" y="474"/>
                  <a:pt x="136" y="482"/>
                  <a:pt x="135" y="484"/>
                </a:cubicBezTo>
                <a:cubicBezTo>
                  <a:pt x="132" y="483"/>
                  <a:pt x="129" y="480"/>
                  <a:pt x="125" y="477"/>
                </a:cubicBezTo>
                <a:cubicBezTo>
                  <a:pt x="127" y="474"/>
                  <a:pt x="145" y="450"/>
                  <a:pt x="145" y="450"/>
                </a:cubicBezTo>
                <a:cubicBezTo>
                  <a:pt x="143" y="448"/>
                  <a:pt x="143" y="448"/>
                  <a:pt x="143" y="448"/>
                </a:cubicBezTo>
                <a:cubicBezTo>
                  <a:pt x="123" y="435"/>
                  <a:pt x="105" y="413"/>
                  <a:pt x="104" y="413"/>
                </a:cubicBezTo>
                <a:cubicBezTo>
                  <a:pt x="103" y="411"/>
                  <a:pt x="103" y="411"/>
                  <a:pt x="103" y="411"/>
                </a:cubicBezTo>
                <a:cubicBezTo>
                  <a:pt x="92" y="422"/>
                  <a:pt x="92" y="422"/>
                  <a:pt x="92" y="422"/>
                </a:cubicBezTo>
                <a:cubicBezTo>
                  <a:pt x="93" y="423"/>
                  <a:pt x="93" y="423"/>
                  <a:pt x="93" y="423"/>
                </a:cubicBezTo>
                <a:cubicBezTo>
                  <a:pt x="95" y="425"/>
                  <a:pt x="99" y="430"/>
                  <a:pt x="100" y="432"/>
                </a:cubicBezTo>
                <a:cubicBezTo>
                  <a:pt x="100" y="433"/>
                  <a:pt x="98" y="435"/>
                  <a:pt x="95" y="437"/>
                </a:cubicBezTo>
                <a:cubicBezTo>
                  <a:pt x="92" y="434"/>
                  <a:pt x="89" y="431"/>
                  <a:pt x="88" y="429"/>
                </a:cubicBezTo>
                <a:cubicBezTo>
                  <a:pt x="86" y="427"/>
                  <a:pt x="86" y="427"/>
                  <a:pt x="86" y="427"/>
                </a:cubicBezTo>
                <a:cubicBezTo>
                  <a:pt x="86" y="427"/>
                  <a:pt x="79" y="433"/>
                  <a:pt x="77" y="434"/>
                </a:cubicBezTo>
                <a:cubicBezTo>
                  <a:pt x="76" y="433"/>
                  <a:pt x="73" y="429"/>
                  <a:pt x="70" y="426"/>
                </a:cubicBezTo>
                <a:cubicBezTo>
                  <a:pt x="73" y="423"/>
                  <a:pt x="97" y="404"/>
                  <a:pt x="97" y="404"/>
                </a:cubicBezTo>
                <a:cubicBezTo>
                  <a:pt x="96" y="402"/>
                  <a:pt x="96" y="402"/>
                  <a:pt x="96" y="402"/>
                </a:cubicBezTo>
                <a:cubicBezTo>
                  <a:pt x="80" y="383"/>
                  <a:pt x="69" y="358"/>
                  <a:pt x="69" y="357"/>
                </a:cubicBezTo>
                <a:cubicBezTo>
                  <a:pt x="68" y="355"/>
                  <a:pt x="68" y="355"/>
                  <a:pt x="68" y="355"/>
                </a:cubicBezTo>
                <a:cubicBezTo>
                  <a:pt x="54" y="362"/>
                  <a:pt x="54" y="362"/>
                  <a:pt x="54" y="362"/>
                </a:cubicBezTo>
                <a:cubicBezTo>
                  <a:pt x="55" y="364"/>
                  <a:pt x="55" y="364"/>
                  <a:pt x="55" y="364"/>
                </a:cubicBezTo>
                <a:cubicBezTo>
                  <a:pt x="57" y="366"/>
                  <a:pt x="59" y="372"/>
                  <a:pt x="59" y="374"/>
                </a:cubicBezTo>
                <a:cubicBezTo>
                  <a:pt x="59" y="375"/>
                  <a:pt x="56" y="376"/>
                  <a:pt x="53" y="378"/>
                </a:cubicBezTo>
                <a:cubicBezTo>
                  <a:pt x="51" y="374"/>
                  <a:pt x="49" y="370"/>
                  <a:pt x="48" y="368"/>
                </a:cubicBezTo>
                <a:cubicBezTo>
                  <a:pt x="47" y="366"/>
                  <a:pt x="47" y="366"/>
                  <a:pt x="47" y="366"/>
                </a:cubicBezTo>
                <a:cubicBezTo>
                  <a:pt x="47" y="366"/>
                  <a:pt x="39" y="369"/>
                  <a:pt x="37" y="370"/>
                </a:cubicBezTo>
                <a:cubicBezTo>
                  <a:pt x="36" y="368"/>
                  <a:pt x="34" y="364"/>
                  <a:pt x="33" y="360"/>
                </a:cubicBezTo>
                <a:cubicBezTo>
                  <a:pt x="36" y="358"/>
                  <a:pt x="64" y="347"/>
                  <a:pt x="64" y="347"/>
                </a:cubicBezTo>
                <a:cubicBezTo>
                  <a:pt x="64" y="345"/>
                  <a:pt x="64" y="345"/>
                  <a:pt x="64" y="345"/>
                </a:cubicBezTo>
                <a:cubicBezTo>
                  <a:pt x="55" y="322"/>
                  <a:pt x="53" y="295"/>
                  <a:pt x="53" y="295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37" y="294"/>
                  <a:pt x="37" y="294"/>
                  <a:pt x="37" y="294"/>
                </a:cubicBezTo>
                <a:cubicBezTo>
                  <a:pt x="38" y="296"/>
                  <a:pt x="38" y="296"/>
                  <a:pt x="38" y="296"/>
                </a:cubicBezTo>
                <a:cubicBezTo>
                  <a:pt x="38" y="299"/>
                  <a:pt x="38" y="304"/>
                  <a:pt x="38" y="307"/>
                </a:cubicBezTo>
                <a:cubicBezTo>
                  <a:pt x="38" y="307"/>
                  <a:pt x="38" y="308"/>
                  <a:pt x="38" y="308"/>
                </a:cubicBezTo>
                <a:cubicBezTo>
                  <a:pt x="37" y="308"/>
                  <a:pt x="35" y="308"/>
                  <a:pt x="31" y="309"/>
                </a:cubicBezTo>
                <a:cubicBezTo>
                  <a:pt x="31" y="305"/>
                  <a:pt x="30" y="301"/>
                  <a:pt x="30" y="298"/>
                </a:cubicBezTo>
                <a:cubicBezTo>
                  <a:pt x="30" y="296"/>
                  <a:pt x="30" y="296"/>
                  <a:pt x="30" y="296"/>
                </a:cubicBezTo>
                <a:cubicBezTo>
                  <a:pt x="30" y="296"/>
                  <a:pt x="21" y="296"/>
                  <a:pt x="18" y="297"/>
                </a:cubicBezTo>
                <a:cubicBezTo>
                  <a:pt x="18" y="295"/>
                  <a:pt x="18" y="292"/>
                  <a:pt x="18" y="288"/>
                </a:cubicBezTo>
                <a:cubicBezTo>
                  <a:pt x="18" y="287"/>
                  <a:pt x="18" y="286"/>
                  <a:pt x="18" y="285"/>
                </a:cubicBezTo>
                <a:cubicBezTo>
                  <a:pt x="21" y="285"/>
                  <a:pt x="52" y="284"/>
                  <a:pt x="52" y="284"/>
                </a:cubicBezTo>
                <a:cubicBezTo>
                  <a:pt x="51" y="281"/>
                  <a:pt x="51" y="281"/>
                  <a:pt x="51" y="281"/>
                </a:cubicBezTo>
                <a:cubicBezTo>
                  <a:pt x="51" y="278"/>
                  <a:pt x="51" y="274"/>
                  <a:pt x="51" y="271"/>
                </a:cubicBezTo>
                <a:cubicBezTo>
                  <a:pt x="51" y="250"/>
                  <a:pt x="55" y="230"/>
                  <a:pt x="55" y="229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40" y="225"/>
                  <a:pt x="40" y="225"/>
                  <a:pt x="40" y="225"/>
                </a:cubicBezTo>
                <a:cubicBezTo>
                  <a:pt x="40" y="227"/>
                  <a:pt x="40" y="227"/>
                  <a:pt x="40" y="227"/>
                </a:cubicBezTo>
                <a:cubicBezTo>
                  <a:pt x="40" y="230"/>
                  <a:pt x="38" y="235"/>
                  <a:pt x="38" y="238"/>
                </a:cubicBezTo>
                <a:cubicBezTo>
                  <a:pt x="37" y="238"/>
                  <a:pt x="34" y="238"/>
                  <a:pt x="31" y="237"/>
                </a:cubicBezTo>
                <a:cubicBezTo>
                  <a:pt x="31" y="233"/>
                  <a:pt x="32" y="229"/>
                  <a:pt x="32" y="226"/>
                </a:cubicBezTo>
                <a:cubicBezTo>
                  <a:pt x="33" y="224"/>
                  <a:pt x="33" y="224"/>
                  <a:pt x="33" y="224"/>
                </a:cubicBezTo>
                <a:cubicBezTo>
                  <a:pt x="33" y="224"/>
                  <a:pt x="24" y="222"/>
                  <a:pt x="21" y="222"/>
                </a:cubicBezTo>
                <a:cubicBezTo>
                  <a:pt x="22" y="219"/>
                  <a:pt x="23" y="215"/>
                  <a:pt x="24" y="211"/>
                </a:cubicBezTo>
                <a:cubicBezTo>
                  <a:pt x="27" y="211"/>
                  <a:pt x="57" y="218"/>
                  <a:pt x="57" y="218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63" y="192"/>
                  <a:pt x="77" y="168"/>
                  <a:pt x="77" y="168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63" y="161"/>
                  <a:pt x="63" y="161"/>
                  <a:pt x="63" y="161"/>
                </a:cubicBezTo>
                <a:cubicBezTo>
                  <a:pt x="62" y="164"/>
                  <a:pt x="59" y="168"/>
                  <a:pt x="57" y="171"/>
                </a:cubicBezTo>
                <a:cubicBezTo>
                  <a:pt x="56" y="170"/>
                  <a:pt x="54" y="169"/>
                  <a:pt x="51" y="168"/>
                </a:cubicBezTo>
                <a:cubicBezTo>
                  <a:pt x="53" y="164"/>
                  <a:pt x="55" y="160"/>
                  <a:pt x="56" y="158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57" y="156"/>
                  <a:pt x="50" y="151"/>
                  <a:pt x="47" y="150"/>
                </a:cubicBezTo>
                <a:cubicBezTo>
                  <a:pt x="48" y="148"/>
                  <a:pt x="50" y="144"/>
                  <a:pt x="53" y="140"/>
                </a:cubicBezTo>
                <a:cubicBezTo>
                  <a:pt x="56" y="142"/>
                  <a:pt x="82" y="158"/>
                  <a:pt x="82" y="158"/>
                </a:cubicBezTo>
                <a:cubicBezTo>
                  <a:pt x="83" y="156"/>
                  <a:pt x="83" y="156"/>
                  <a:pt x="83" y="156"/>
                </a:cubicBezTo>
                <a:cubicBezTo>
                  <a:pt x="96" y="135"/>
                  <a:pt x="116" y="116"/>
                  <a:pt x="116" y="116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07" y="103"/>
                  <a:pt x="107" y="103"/>
                  <a:pt x="107" y="103"/>
                </a:cubicBezTo>
                <a:cubicBezTo>
                  <a:pt x="105" y="105"/>
                  <a:pt x="105" y="105"/>
                  <a:pt x="105" y="105"/>
                </a:cubicBezTo>
                <a:cubicBezTo>
                  <a:pt x="103" y="107"/>
                  <a:pt x="99" y="111"/>
                  <a:pt x="97" y="113"/>
                </a:cubicBezTo>
                <a:cubicBezTo>
                  <a:pt x="96" y="112"/>
                  <a:pt x="94" y="110"/>
                  <a:pt x="92" y="108"/>
                </a:cubicBezTo>
                <a:cubicBezTo>
                  <a:pt x="94" y="105"/>
                  <a:pt x="97" y="102"/>
                  <a:pt x="99" y="100"/>
                </a:cubicBezTo>
                <a:cubicBezTo>
                  <a:pt x="101" y="98"/>
                  <a:pt x="101" y="98"/>
                  <a:pt x="101" y="98"/>
                </a:cubicBezTo>
                <a:cubicBezTo>
                  <a:pt x="101" y="98"/>
                  <a:pt x="95" y="92"/>
                  <a:pt x="93" y="90"/>
                </a:cubicBezTo>
                <a:cubicBezTo>
                  <a:pt x="95" y="88"/>
                  <a:pt x="98" y="85"/>
                  <a:pt x="101" y="82"/>
                </a:cubicBezTo>
                <a:cubicBezTo>
                  <a:pt x="104" y="85"/>
                  <a:pt x="124" y="108"/>
                  <a:pt x="124" y="108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3" y="89"/>
                  <a:pt x="168" y="77"/>
                  <a:pt x="168" y="77"/>
                </a:cubicBezTo>
                <a:cubicBezTo>
                  <a:pt x="170" y="76"/>
                  <a:pt x="170" y="76"/>
                  <a:pt x="170" y="76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1" y="63"/>
                  <a:pt x="161" y="63"/>
                  <a:pt x="161" y="63"/>
                </a:cubicBezTo>
                <a:cubicBezTo>
                  <a:pt x="158" y="65"/>
                  <a:pt x="153" y="67"/>
                  <a:pt x="150" y="68"/>
                </a:cubicBezTo>
                <a:cubicBezTo>
                  <a:pt x="150" y="67"/>
                  <a:pt x="149" y="65"/>
                  <a:pt x="147" y="62"/>
                </a:cubicBezTo>
                <a:cubicBezTo>
                  <a:pt x="150" y="60"/>
                  <a:pt x="154" y="58"/>
                  <a:pt x="156" y="57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58" y="56"/>
                  <a:pt x="154" y="48"/>
                  <a:pt x="153" y="45"/>
                </a:cubicBezTo>
                <a:cubicBezTo>
                  <a:pt x="155" y="44"/>
                  <a:pt x="159" y="42"/>
                  <a:pt x="164" y="40"/>
                </a:cubicBezTo>
                <a:cubicBezTo>
                  <a:pt x="165" y="44"/>
                  <a:pt x="178" y="71"/>
                  <a:pt x="178" y="71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202" y="59"/>
                  <a:pt x="230" y="55"/>
                  <a:pt x="230" y="55"/>
                </a:cubicBezTo>
                <a:cubicBezTo>
                  <a:pt x="233" y="54"/>
                  <a:pt x="233" y="54"/>
                  <a:pt x="233" y="54"/>
                </a:cubicBezTo>
                <a:cubicBezTo>
                  <a:pt x="229" y="39"/>
                  <a:pt x="229" y="39"/>
                  <a:pt x="229" y="39"/>
                </a:cubicBezTo>
                <a:cubicBezTo>
                  <a:pt x="227" y="40"/>
                  <a:pt x="227" y="40"/>
                  <a:pt x="227" y="40"/>
                </a:cubicBezTo>
                <a:cubicBezTo>
                  <a:pt x="224" y="41"/>
                  <a:pt x="219" y="41"/>
                  <a:pt x="216" y="41"/>
                </a:cubicBezTo>
                <a:cubicBezTo>
                  <a:pt x="216" y="40"/>
                  <a:pt x="215" y="38"/>
                  <a:pt x="214" y="35"/>
                </a:cubicBezTo>
                <a:cubicBezTo>
                  <a:pt x="218" y="33"/>
                  <a:pt x="222" y="32"/>
                  <a:pt x="225" y="32"/>
                </a:cubicBezTo>
                <a:cubicBezTo>
                  <a:pt x="227" y="32"/>
                  <a:pt x="227" y="32"/>
                  <a:pt x="227" y="32"/>
                </a:cubicBezTo>
                <a:cubicBezTo>
                  <a:pt x="227" y="32"/>
                  <a:pt x="226" y="23"/>
                  <a:pt x="225" y="20"/>
                </a:cubicBezTo>
                <a:cubicBezTo>
                  <a:pt x="228" y="20"/>
                  <a:pt x="232" y="19"/>
                  <a:pt x="237" y="19"/>
                </a:cubicBezTo>
                <a:cubicBezTo>
                  <a:pt x="237" y="22"/>
                  <a:pt x="241" y="52"/>
                  <a:pt x="241" y="52"/>
                </a:cubicBezTo>
                <a:cubicBezTo>
                  <a:pt x="243" y="52"/>
                  <a:pt x="243" y="52"/>
                  <a:pt x="243" y="52"/>
                </a:cubicBezTo>
                <a:cubicBezTo>
                  <a:pt x="268" y="49"/>
                  <a:pt x="295" y="53"/>
                  <a:pt x="296" y="53"/>
                </a:cubicBezTo>
                <a:cubicBezTo>
                  <a:pt x="298" y="53"/>
                  <a:pt x="298" y="53"/>
                  <a:pt x="298" y="53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297" y="38"/>
                  <a:pt x="297" y="38"/>
                  <a:pt x="297" y="38"/>
                </a:cubicBezTo>
                <a:cubicBezTo>
                  <a:pt x="294" y="38"/>
                  <a:pt x="289" y="37"/>
                  <a:pt x="286" y="36"/>
                </a:cubicBezTo>
                <a:cubicBezTo>
                  <a:pt x="286" y="35"/>
                  <a:pt x="286" y="32"/>
                  <a:pt x="287" y="29"/>
                </a:cubicBezTo>
                <a:cubicBezTo>
                  <a:pt x="291" y="29"/>
                  <a:pt x="295" y="29"/>
                  <a:pt x="298" y="30"/>
                </a:cubicBezTo>
                <a:cubicBezTo>
                  <a:pt x="300" y="30"/>
                  <a:pt x="300" y="30"/>
                  <a:pt x="300" y="30"/>
                </a:cubicBezTo>
                <a:cubicBezTo>
                  <a:pt x="300" y="30"/>
                  <a:pt x="301" y="21"/>
                  <a:pt x="302" y="19"/>
                </a:cubicBezTo>
                <a:cubicBezTo>
                  <a:pt x="304" y="19"/>
                  <a:pt x="308" y="19"/>
                  <a:pt x="313" y="21"/>
                </a:cubicBezTo>
                <a:cubicBezTo>
                  <a:pt x="312" y="24"/>
                  <a:pt x="306" y="54"/>
                  <a:pt x="306" y="54"/>
                </a:cubicBezTo>
                <a:cubicBezTo>
                  <a:pt x="309" y="55"/>
                  <a:pt x="309" y="55"/>
                  <a:pt x="309" y="55"/>
                </a:cubicBezTo>
                <a:cubicBezTo>
                  <a:pt x="333" y="59"/>
                  <a:pt x="358" y="70"/>
                  <a:pt x="358" y="71"/>
                </a:cubicBezTo>
                <a:cubicBezTo>
                  <a:pt x="360" y="72"/>
                  <a:pt x="360" y="72"/>
                  <a:pt x="360" y="72"/>
                </a:cubicBezTo>
                <a:cubicBezTo>
                  <a:pt x="366" y="57"/>
                  <a:pt x="366" y="57"/>
                  <a:pt x="366" y="57"/>
                </a:cubicBezTo>
                <a:cubicBezTo>
                  <a:pt x="364" y="57"/>
                  <a:pt x="364" y="57"/>
                  <a:pt x="364" y="57"/>
                </a:cubicBezTo>
                <a:cubicBezTo>
                  <a:pt x="361" y="56"/>
                  <a:pt x="356" y="53"/>
                  <a:pt x="354" y="51"/>
                </a:cubicBezTo>
                <a:cubicBezTo>
                  <a:pt x="354" y="50"/>
                  <a:pt x="355" y="48"/>
                  <a:pt x="356" y="45"/>
                </a:cubicBezTo>
                <a:cubicBezTo>
                  <a:pt x="360" y="46"/>
                  <a:pt x="364" y="48"/>
                  <a:pt x="366" y="49"/>
                </a:cubicBezTo>
                <a:cubicBezTo>
                  <a:pt x="368" y="50"/>
                  <a:pt x="368" y="50"/>
                  <a:pt x="368" y="50"/>
                </a:cubicBezTo>
                <a:cubicBezTo>
                  <a:pt x="368" y="50"/>
                  <a:pt x="372" y="42"/>
                  <a:pt x="373" y="40"/>
                </a:cubicBezTo>
                <a:cubicBezTo>
                  <a:pt x="376" y="40"/>
                  <a:pt x="380" y="42"/>
                  <a:pt x="384" y="45"/>
                </a:cubicBezTo>
                <a:cubicBezTo>
                  <a:pt x="382" y="48"/>
                  <a:pt x="368" y="75"/>
                  <a:pt x="368" y="75"/>
                </a:cubicBezTo>
                <a:cubicBezTo>
                  <a:pt x="370" y="76"/>
                  <a:pt x="370" y="76"/>
                  <a:pt x="370" y="76"/>
                </a:cubicBezTo>
                <a:cubicBezTo>
                  <a:pt x="392" y="87"/>
                  <a:pt x="412" y="105"/>
                  <a:pt x="412" y="106"/>
                </a:cubicBezTo>
                <a:cubicBezTo>
                  <a:pt x="414" y="107"/>
                  <a:pt x="414" y="107"/>
                  <a:pt x="414" y="107"/>
                </a:cubicBezTo>
                <a:cubicBezTo>
                  <a:pt x="424" y="95"/>
                  <a:pt x="424" y="95"/>
                  <a:pt x="424" y="95"/>
                </a:cubicBezTo>
                <a:cubicBezTo>
                  <a:pt x="422" y="94"/>
                  <a:pt x="422" y="94"/>
                  <a:pt x="422" y="94"/>
                </a:cubicBezTo>
                <a:cubicBezTo>
                  <a:pt x="420" y="92"/>
                  <a:pt x="416" y="88"/>
                  <a:pt x="414" y="86"/>
                </a:cubicBezTo>
                <a:cubicBezTo>
                  <a:pt x="415" y="85"/>
                  <a:pt x="416" y="83"/>
                  <a:pt x="418" y="81"/>
                </a:cubicBezTo>
                <a:cubicBezTo>
                  <a:pt x="422" y="83"/>
                  <a:pt x="425" y="86"/>
                  <a:pt x="427" y="88"/>
                </a:cubicBezTo>
                <a:cubicBezTo>
                  <a:pt x="428" y="89"/>
                  <a:pt x="428" y="89"/>
                  <a:pt x="428" y="89"/>
                </a:cubicBezTo>
                <a:cubicBezTo>
                  <a:pt x="428" y="89"/>
                  <a:pt x="435" y="83"/>
                  <a:pt x="436" y="81"/>
                </a:cubicBezTo>
                <a:cubicBezTo>
                  <a:pt x="438" y="82"/>
                  <a:pt x="442" y="85"/>
                  <a:pt x="444" y="89"/>
                </a:cubicBezTo>
                <a:cubicBezTo>
                  <a:pt x="442" y="91"/>
                  <a:pt x="420" y="114"/>
                  <a:pt x="420" y="114"/>
                </a:cubicBezTo>
                <a:cubicBezTo>
                  <a:pt x="422" y="115"/>
                  <a:pt x="422" y="115"/>
                  <a:pt x="422" y="115"/>
                </a:cubicBezTo>
                <a:cubicBezTo>
                  <a:pt x="440" y="131"/>
                  <a:pt x="455" y="156"/>
                  <a:pt x="455" y="156"/>
                </a:cubicBezTo>
                <a:cubicBezTo>
                  <a:pt x="456" y="158"/>
                  <a:pt x="456" y="158"/>
                  <a:pt x="456" y="158"/>
                </a:cubicBezTo>
                <a:cubicBezTo>
                  <a:pt x="469" y="149"/>
                  <a:pt x="469" y="149"/>
                  <a:pt x="469" y="149"/>
                </a:cubicBezTo>
                <a:cubicBezTo>
                  <a:pt x="468" y="147"/>
                  <a:pt x="468" y="147"/>
                  <a:pt x="468" y="147"/>
                </a:cubicBezTo>
                <a:cubicBezTo>
                  <a:pt x="466" y="145"/>
                  <a:pt x="463" y="140"/>
                  <a:pt x="462" y="137"/>
                </a:cubicBezTo>
                <a:cubicBezTo>
                  <a:pt x="463" y="137"/>
                  <a:pt x="465" y="135"/>
                  <a:pt x="467" y="133"/>
                </a:cubicBezTo>
                <a:cubicBezTo>
                  <a:pt x="470" y="137"/>
                  <a:pt x="473" y="140"/>
                  <a:pt x="474" y="142"/>
                </a:cubicBezTo>
                <a:cubicBezTo>
                  <a:pt x="475" y="144"/>
                  <a:pt x="475" y="144"/>
                  <a:pt x="475" y="144"/>
                </a:cubicBezTo>
                <a:cubicBezTo>
                  <a:pt x="475" y="144"/>
                  <a:pt x="483" y="139"/>
                  <a:pt x="485" y="138"/>
                </a:cubicBezTo>
                <a:cubicBezTo>
                  <a:pt x="486" y="140"/>
                  <a:pt x="489" y="144"/>
                  <a:pt x="491" y="148"/>
                </a:cubicBezTo>
                <a:cubicBezTo>
                  <a:pt x="488" y="150"/>
                  <a:pt x="461" y="165"/>
                  <a:pt x="461" y="165"/>
                </a:cubicBezTo>
                <a:cubicBezTo>
                  <a:pt x="462" y="167"/>
                  <a:pt x="462" y="167"/>
                  <a:pt x="462" y="167"/>
                </a:cubicBezTo>
                <a:cubicBezTo>
                  <a:pt x="475" y="188"/>
                  <a:pt x="482" y="216"/>
                  <a:pt x="482" y="216"/>
                </a:cubicBezTo>
                <a:cubicBezTo>
                  <a:pt x="482" y="218"/>
                  <a:pt x="482" y="218"/>
                  <a:pt x="482" y="218"/>
                </a:cubicBezTo>
                <a:cubicBezTo>
                  <a:pt x="497" y="214"/>
                  <a:pt x="497" y="214"/>
                  <a:pt x="497" y="214"/>
                </a:cubicBezTo>
                <a:cubicBezTo>
                  <a:pt x="496" y="211"/>
                  <a:pt x="496" y="211"/>
                  <a:pt x="496" y="211"/>
                </a:cubicBezTo>
                <a:cubicBezTo>
                  <a:pt x="495" y="209"/>
                  <a:pt x="494" y="203"/>
                  <a:pt x="494" y="200"/>
                </a:cubicBezTo>
                <a:cubicBezTo>
                  <a:pt x="495" y="200"/>
                  <a:pt x="497" y="199"/>
                  <a:pt x="500" y="198"/>
                </a:cubicBezTo>
                <a:cubicBezTo>
                  <a:pt x="502" y="202"/>
                  <a:pt x="503" y="206"/>
                  <a:pt x="504" y="209"/>
                </a:cubicBezTo>
                <a:cubicBezTo>
                  <a:pt x="504" y="211"/>
                  <a:pt x="504" y="211"/>
                  <a:pt x="504" y="211"/>
                </a:cubicBezTo>
                <a:cubicBezTo>
                  <a:pt x="504" y="211"/>
                  <a:pt x="513" y="209"/>
                  <a:pt x="515" y="208"/>
                </a:cubicBezTo>
                <a:cubicBezTo>
                  <a:pt x="516" y="210"/>
                  <a:pt x="517" y="214"/>
                  <a:pt x="518" y="219"/>
                </a:cubicBezTo>
                <a:cubicBezTo>
                  <a:pt x="515" y="220"/>
                  <a:pt x="484" y="226"/>
                  <a:pt x="484" y="226"/>
                </a:cubicBezTo>
                <a:cubicBezTo>
                  <a:pt x="485" y="229"/>
                  <a:pt x="485" y="229"/>
                  <a:pt x="485" y="229"/>
                </a:cubicBezTo>
                <a:cubicBezTo>
                  <a:pt x="488" y="243"/>
                  <a:pt x="489" y="259"/>
                  <a:pt x="489" y="269"/>
                </a:cubicBezTo>
                <a:cubicBezTo>
                  <a:pt x="489" y="276"/>
                  <a:pt x="488" y="280"/>
                  <a:pt x="488" y="280"/>
                </a:cubicBezTo>
                <a:cubicBezTo>
                  <a:pt x="488" y="283"/>
                  <a:pt x="488" y="283"/>
                  <a:pt x="488" y="283"/>
                </a:cubicBezTo>
                <a:cubicBezTo>
                  <a:pt x="504" y="283"/>
                  <a:pt x="504" y="283"/>
                  <a:pt x="504" y="283"/>
                </a:cubicBezTo>
                <a:cubicBezTo>
                  <a:pt x="504" y="280"/>
                  <a:pt x="504" y="280"/>
                  <a:pt x="504" y="280"/>
                </a:cubicBezTo>
                <a:cubicBezTo>
                  <a:pt x="504" y="280"/>
                  <a:pt x="504" y="280"/>
                  <a:pt x="504" y="279"/>
                </a:cubicBezTo>
                <a:cubicBezTo>
                  <a:pt x="504" y="276"/>
                  <a:pt x="504" y="271"/>
                  <a:pt x="505" y="269"/>
                </a:cubicBezTo>
                <a:cubicBezTo>
                  <a:pt x="506" y="269"/>
                  <a:pt x="508" y="269"/>
                  <a:pt x="512" y="269"/>
                </a:cubicBezTo>
                <a:cubicBezTo>
                  <a:pt x="512" y="272"/>
                  <a:pt x="512" y="274"/>
                  <a:pt x="512" y="277"/>
                </a:cubicBezTo>
                <a:cubicBezTo>
                  <a:pt x="512" y="278"/>
                  <a:pt x="512" y="279"/>
                  <a:pt x="512" y="280"/>
                </a:cubicBezTo>
                <a:cubicBezTo>
                  <a:pt x="512" y="282"/>
                  <a:pt x="512" y="282"/>
                  <a:pt x="512" y="282"/>
                </a:cubicBezTo>
                <a:cubicBezTo>
                  <a:pt x="512" y="282"/>
                  <a:pt x="520" y="282"/>
                  <a:pt x="523" y="283"/>
                </a:cubicBezTo>
                <a:cubicBezTo>
                  <a:pt x="523" y="283"/>
                  <a:pt x="523" y="283"/>
                  <a:pt x="523" y="284"/>
                </a:cubicBezTo>
                <a:cubicBezTo>
                  <a:pt x="523" y="286"/>
                  <a:pt x="523" y="290"/>
                  <a:pt x="522" y="294"/>
                </a:cubicBezTo>
                <a:cubicBezTo>
                  <a:pt x="519" y="294"/>
                  <a:pt x="488" y="291"/>
                  <a:pt x="488" y="291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6" y="318"/>
                  <a:pt x="476" y="344"/>
                  <a:pt x="476" y="344"/>
                </a:cubicBezTo>
                <a:cubicBezTo>
                  <a:pt x="475" y="346"/>
                  <a:pt x="475" y="346"/>
                  <a:pt x="475" y="346"/>
                </a:cubicBezTo>
                <a:cubicBezTo>
                  <a:pt x="490" y="351"/>
                  <a:pt x="490" y="351"/>
                  <a:pt x="490" y="351"/>
                </a:cubicBezTo>
                <a:cubicBezTo>
                  <a:pt x="491" y="349"/>
                  <a:pt x="491" y="349"/>
                  <a:pt x="491" y="349"/>
                </a:cubicBezTo>
                <a:cubicBezTo>
                  <a:pt x="491" y="346"/>
                  <a:pt x="494" y="341"/>
                  <a:pt x="495" y="338"/>
                </a:cubicBezTo>
                <a:cubicBezTo>
                  <a:pt x="496" y="338"/>
                  <a:pt x="498" y="339"/>
                  <a:pt x="502" y="340"/>
                </a:cubicBezTo>
                <a:cubicBezTo>
                  <a:pt x="501" y="344"/>
                  <a:pt x="499" y="348"/>
                  <a:pt x="498" y="351"/>
                </a:cubicBezTo>
                <a:cubicBezTo>
                  <a:pt x="498" y="353"/>
                  <a:pt x="498" y="353"/>
                  <a:pt x="498" y="353"/>
                </a:cubicBezTo>
                <a:cubicBezTo>
                  <a:pt x="498" y="353"/>
                  <a:pt x="506" y="356"/>
                  <a:pt x="508" y="357"/>
                </a:cubicBezTo>
                <a:cubicBezTo>
                  <a:pt x="508" y="359"/>
                  <a:pt x="506" y="363"/>
                  <a:pt x="504" y="367"/>
                </a:cubicBezTo>
                <a:cubicBezTo>
                  <a:pt x="501" y="366"/>
                  <a:pt x="472" y="354"/>
                  <a:pt x="472" y="354"/>
                </a:cubicBezTo>
                <a:cubicBezTo>
                  <a:pt x="472" y="354"/>
                  <a:pt x="472" y="358"/>
                  <a:pt x="472" y="358"/>
                </a:cubicBezTo>
                <a:cubicBezTo>
                  <a:pt x="462" y="381"/>
                  <a:pt x="445" y="402"/>
                  <a:pt x="445" y="402"/>
                </a:cubicBezTo>
                <a:cubicBezTo>
                  <a:pt x="443" y="404"/>
                  <a:pt x="443" y="404"/>
                  <a:pt x="443" y="404"/>
                </a:cubicBezTo>
                <a:cubicBezTo>
                  <a:pt x="456" y="413"/>
                  <a:pt x="456" y="413"/>
                  <a:pt x="456" y="413"/>
                </a:cubicBezTo>
                <a:cubicBezTo>
                  <a:pt x="457" y="411"/>
                  <a:pt x="457" y="411"/>
                  <a:pt x="457" y="411"/>
                </a:cubicBezTo>
                <a:cubicBezTo>
                  <a:pt x="459" y="409"/>
                  <a:pt x="463" y="404"/>
                  <a:pt x="465" y="402"/>
                </a:cubicBezTo>
                <a:cubicBezTo>
                  <a:pt x="465" y="403"/>
                  <a:pt x="468" y="404"/>
                  <a:pt x="470" y="406"/>
                </a:cubicBezTo>
                <a:cubicBezTo>
                  <a:pt x="468" y="410"/>
                  <a:pt x="466" y="414"/>
                  <a:pt x="464" y="416"/>
                </a:cubicBezTo>
                <a:cubicBezTo>
                  <a:pt x="462" y="417"/>
                  <a:pt x="462" y="417"/>
                  <a:pt x="462" y="417"/>
                </a:cubicBezTo>
                <a:cubicBezTo>
                  <a:pt x="462" y="417"/>
                  <a:pt x="469" y="423"/>
                  <a:pt x="471" y="425"/>
                </a:cubicBezTo>
                <a:cubicBezTo>
                  <a:pt x="470" y="427"/>
                  <a:pt x="467" y="430"/>
                  <a:pt x="464" y="433"/>
                </a:cubicBezTo>
                <a:cubicBezTo>
                  <a:pt x="461" y="431"/>
                  <a:pt x="438" y="411"/>
                  <a:pt x="438" y="411"/>
                </a:cubicBezTo>
                <a:cubicBezTo>
                  <a:pt x="436" y="413"/>
                  <a:pt x="436" y="413"/>
                  <a:pt x="436" y="413"/>
                </a:cubicBezTo>
                <a:cubicBezTo>
                  <a:pt x="421" y="432"/>
                  <a:pt x="398" y="447"/>
                  <a:pt x="397" y="447"/>
                </a:cubicBezTo>
                <a:cubicBezTo>
                  <a:pt x="395" y="449"/>
                  <a:pt x="395" y="449"/>
                  <a:pt x="395" y="449"/>
                </a:cubicBezTo>
                <a:cubicBezTo>
                  <a:pt x="405" y="461"/>
                  <a:pt x="405" y="461"/>
                  <a:pt x="405" y="461"/>
                </a:cubicBezTo>
                <a:cubicBezTo>
                  <a:pt x="407" y="460"/>
                  <a:pt x="407" y="460"/>
                  <a:pt x="407" y="460"/>
                </a:cubicBezTo>
                <a:cubicBezTo>
                  <a:pt x="409" y="458"/>
                  <a:pt x="414" y="455"/>
                  <a:pt x="416" y="453"/>
                </a:cubicBezTo>
                <a:cubicBezTo>
                  <a:pt x="417" y="454"/>
                  <a:pt x="418" y="456"/>
                  <a:pt x="421" y="459"/>
                </a:cubicBezTo>
                <a:cubicBezTo>
                  <a:pt x="417" y="462"/>
                  <a:pt x="414" y="464"/>
                  <a:pt x="412" y="466"/>
                </a:cubicBezTo>
                <a:cubicBezTo>
                  <a:pt x="410" y="467"/>
                  <a:pt x="410" y="467"/>
                  <a:pt x="410" y="467"/>
                </a:cubicBezTo>
                <a:cubicBezTo>
                  <a:pt x="410" y="467"/>
                  <a:pt x="415" y="474"/>
                  <a:pt x="417" y="476"/>
                </a:cubicBezTo>
                <a:cubicBezTo>
                  <a:pt x="415" y="478"/>
                  <a:pt x="411" y="481"/>
                  <a:pt x="407" y="483"/>
                </a:cubicBezTo>
                <a:cubicBezTo>
                  <a:pt x="405" y="480"/>
                  <a:pt x="389" y="454"/>
                  <a:pt x="389" y="454"/>
                </a:cubicBezTo>
                <a:cubicBezTo>
                  <a:pt x="387" y="455"/>
                  <a:pt x="387" y="455"/>
                  <a:pt x="387" y="455"/>
                </a:cubicBezTo>
                <a:cubicBezTo>
                  <a:pt x="367" y="469"/>
                  <a:pt x="341" y="477"/>
                  <a:pt x="340" y="477"/>
                </a:cubicBezTo>
                <a:cubicBezTo>
                  <a:pt x="338" y="478"/>
                  <a:pt x="338" y="478"/>
                  <a:pt x="338" y="478"/>
                </a:cubicBezTo>
                <a:cubicBezTo>
                  <a:pt x="343" y="492"/>
                  <a:pt x="343" y="492"/>
                  <a:pt x="343" y="492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48" y="490"/>
                  <a:pt x="354" y="489"/>
                  <a:pt x="357" y="488"/>
                </a:cubicBezTo>
                <a:cubicBezTo>
                  <a:pt x="357" y="489"/>
                  <a:pt x="358" y="492"/>
                  <a:pt x="359" y="495"/>
                </a:cubicBezTo>
                <a:cubicBezTo>
                  <a:pt x="355" y="497"/>
                  <a:pt x="351" y="498"/>
                  <a:pt x="349" y="499"/>
                </a:cubicBezTo>
                <a:cubicBezTo>
                  <a:pt x="346" y="499"/>
                  <a:pt x="346" y="499"/>
                  <a:pt x="346" y="499"/>
                </a:cubicBezTo>
                <a:cubicBezTo>
                  <a:pt x="346" y="499"/>
                  <a:pt x="349" y="508"/>
                  <a:pt x="350" y="511"/>
                </a:cubicBezTo>
                <a:cubicBezTo>
                  <a:pt x="348" y="511"/>
                  <a:pt x="344" y="513"/>
                  <a:pt x="339" y="514"/>
                </a:cubicBezTo>
                <a:cubicBezTo>
                  <a:pt x="338" y="510"/>
                  <a:pt x="330" y="481"/>
                  <a:pt x="330" y="481"/>
                </a:cubicBezTo>
                <a:cubicBezTo>
                  <a:pt x="328" y="482"/>
                  <a:pt x="328" y="482"/>
                  <a:pt x="328" y="482"/>
                </a:cubicBezTo>
                <a:cubicBezTo>
                  <a:pt x="304" y="489"/>
                  <a:pt x="277" y="489"/>
                  <a:pt x="277" y="489"/>
                </a:cubicBezTo>
                <a:cubicBezTo>
                  <a:pt x="274" y="489"/>
                  <a:pt x="274" y="489"/>
                  <a:pt x="274" y="489"/>
                </a:cubicBezTo>
                <a:cubicBezTo>
                  <a:pt x="275" y="505"/>
                  <a:pt x="275" y="505"/>
                  <a:pt x="275" y="505"/>
                </a:cubicBezTo>
                <a:cubicBezTo>
                  <a:pt x="277" y="504"/>
                  <a:pt x="277" y="504"/>
                  <a:pt x="277" y="504"/>
                </a:cubicBezTo>
                <a:cubicBezTo>
                  <a:pt x="280" y="504"/>
                  <a:pt x="286" y="504"/>
                  <a:pt x="289" y="505"/>
                </a:cubicBezTo>
                <a:cubicBezTo>
                  <a:pt x="289" y="506"/>
                  <a:pt x="289" y="508"/>
                  <a:pt x="289" y="512"/>
                </a:cubicBezTo>
                <a:cubicBezTo>
                  <a:pt x="285" y="512"/>
                  <a:pt x="281" y="512"/>
                  <a:pt x="278" y="512"/>
                </a:cubicBezTo>
                <a:cubicBezTo>
                  <a:pt x="276" y="512"/>
                  <a:pt x="276" y="512"/>
                  <a:pt x="276" y="512"/>
                </a:cubicBezTo>
                <a:cubicBezTo>
                  <a:pt x="276" y="512"/>
                  <a:pt x="276" y="521"/>
                  <a:pt x="276" y="524"/>
                </a:cubicBezTo>
                <a:cubicBezTo>
                  <a:pt x="273" y="524"/>
                  <a:pt x="269" y="524"/>
                  <a:pt x="265" y="523"/>
                </a:cubicBezTo>
                <a:cubicBezTo>
                  <a:pt x="265" y="523"/>
                  <a:pt x="265" y="523"/>
                  <a:pt x="265" y="523"/>
                </a:cubicBezTo>
                <a:close/>
                <a:moveTo>
                  <a:pt x="424" y="456"/>
                </a:moveTo>
                <a:cubicBezTo>
                  <a:pt x="421" y="453"/>
                  <a:pt x="417" y="448"/>
                  <a:pt x="417" y="448"/>
                </a:cubicBezTo>
                <a:cubicBezTo>
                  <a:pt x="416" y="449"/>
                  <a:pt x="416" y="449"/>
                  <a:pt x="416" y="449"/>
                </a:cubicBezTo>
                <a:cubicBezTo>
                  <a:pt x="415" y="449"/>
                  <a:pt x="409" y="452"/>
                  <a:pt x="406" y="455"/>
                </a:cubicBezTo>
                <a:cubicBezTo>
                  <a:pt x="404" y="453"/>
                  <a:pt x="403" y="451"/>
                  <a:pt x="402" y="450"/>
                </a:cubicBezTo>
                <a:cubicBezTo>
                  <a:pt x="407" y="446"/>
                  <a:pt x="425" y="433"/>
                  <a:pt x="438" y="417"/>
                </a:cubicBezTo>
                <a:cubicBezTo>
                  <a:pt x="441" y="419"/>
                  <a:pt x="464" y="439"/>
                  <a:pt x="464" y="439"/>
                </a:cubicBezTo>
                <a:cubicBezTo>
                  <a:pt x="465" y="438"/>
                  <a:pt x="465" y="438"/>
                  <a:pt x="465" y="438"/>
                </a:cubicBezTo>
                <a:cubicBezTo>
                  <a:pt x="472" y="432"/>
                  <a:pt x="476" y="426"/>
                  <a:pt x="476" y="425"/>
                </a:cubicBezTo>
                <a:cubicBezTo>
                  <a:pt x="477" y="424"/>
                  <a:pt x="477" y="424"/>
                  <a:pt x="477" y="424"/>
                </a:cubicBezTo>
                <a:cubicBezTo>
                  <a:pt x="477" y="424"/>
                  <a:pt x="471" y="418"/>
                  <a:pt x="468" y="417"/>
                </a:cubicBezTo>
                <a:cubicBezTo>
                  <a:pt x="470" y="415"/>
                  <a:pt x="472" y="412"/>
                  <a:pt x="474" y="409"/>
                </a:cubicBezTo>
                <a:cubicBezTo>
                  <a:pt x="477" y="411"/>
                  <a:pt x="483" y="415"/>
                  <a:pt x="483" y="415"/>
                </a:cubicBezTo>
                <a:cubicBezTo>
                  <a:pt x="484" y="413"/>
                  <a:pt x="484" y="413"/>
                  <a:pt x="484" y="413"/>
                </a:cubicBezTo>
                <a:cubicBezTo>
                  <a:pt x="486" y="410"/>
                  <a:pt x="490" y="404"/>
                  <a:pt x="491" y="401"/>
                </a:cubicBezTo>
                <a:cubicBezTo>
                  <a:pt x="493" y="403"/>
                  <a:pt x="496" y="404"/>
                  <a:pt x="497" y="405"/>
                </a:cubicBezTo>
                <a:cubicBezTo>
                  <a:pt x="485" y="428"/>
                  <a:pt x="467" y="447"/>
                  <a:pt x="462" y="452"/>
                </a:cubicBezTo>
                <a:cubicBezTo>
                  <a:pt x="456" y="446"/>
                  <a:pt x="439" y="431"/>
                  <a:pt x="438" y="430"/>
                </a:cubicBezTo>
                <a:cubicBezTo>
                  <a:pt x="437" y="428"/>
                  <a:pt x="437" y="428"/>
                  <a:pt x="437" y="428"/>
                </a:cubicBezTo>
                <a:cubicBezTo>
                  <a:pt x="435" y="430"/>
                  <a:pt x="435" y="430"/>
                  <a:pt x="435" y="430"/>
                </a:cubicBezTo>
                <a:cubicBezTo>
                  <a:pt x="432" y="433"/>
                  <a:pt x="425" y="439"/>
                  <a:pt x="425" y="439"/>
                </a:cubicBezTo>
                <a:cubicBezTo>
                  <a:pt x="423" y="441"/>
                  <a:pt x="423" y="441"/>
                  <a:pt x="423" y="441"/>
                </a:cubicBezTo>
                <a:cubicBezTo>
                  <a:pt x="423" y="441"/>
                  <a:pt x="430" y="446"/>
                  <a:pt x="432" y="448"/>
                </a:cubicBezTo>
                <a:cubicBezTo>
                  <a:pt x="430" y="450"/>
                  <a:pt x="427" y="453"/>
                  <a:pt x="424" y="456"/>
                </a:cubicBezTo>
                <a:cubicBezTo>
                  <a:pt x="424" y="456"/>
                  <a:pt x="424" y="456"/>
                  <a:pt x="424" y="456"/>
                </a:cubicBezTo>
                <a:close/>
                <a:moveTo>
                  <a:pt x="463" y="398"/>
                </a:moveTo>
                <a:cubicBezTo>
                  <a:pt x="463" y="398"/>
                  <a:pt x="458" y="403"/>
                  <a:pt x="455" y="407"/>
                </a:cubicBezTo>
                <a:cubicBezTo>
                  <a:pt x="453" y="406"/>
                  <a:pt x="451" y="404"/>
                  <a:pt x="450" y="403"/>
                </a:cubicBezTo>
                <a:cubicBezTo>
                  <a:pt x="454" y="398"/>
                  <a:pt x="467" y="380"/>
                  <a:pt x="475" y="360"/>
                </a:cubicBezTo>
                <a:cubicBezTo>
                  <a:pt x="479" y="362"/>
                  <a:pt x="506" y="373"/>
                  <a:pt x="506" y="373"/>
                </a:cubicBezTo>
                <a:cubicBezTo>
                  <a:pt x="507" y="371"/>
                  <a:pt x="507" y="371"/>
                  <a:pt x="507" y="371"/>
                </a:cubicBezTo>
                <a:cubicBezTo>
                  <a:pt x="511" y="364"/>
                  <a:pt x="513" y="357"/>
                  <a:pt x="513" y="356"/>
                </a:cubicBezTo>
                <a:cubicBezTo>
                  <a:pt x="514" y="354"/>
                  <a:pt x="514" y="354"/>
                  <a:pt x="514" y="354"/>
                </a:cubicBezTo>
                <a:cubicBezTo>
                  <a:pt x="514" y="354"/>
                  <a:pt x="506" y="351"/>
                  <a:pt x="503" y="350"/>
                </a:cubicBezTo>
                <a:cubicBezTo>
                  <a:pt x="504" y="348"/>
                  <a:pt x="505" y="345"/>
                  <a:pt x="506" y="341"/>
                </a:cubicBezTo>
                <a:cubicBezTo>
                  <a:pt x="510" y="343"/>
                  <a:pt x="516" y="345"/>
                  <a:pt x="516" y="345"/>
                </a:cubicBezTo>
                <a:cubicBezTo>
                  <a:pt x="517" y="342"/>
                  <a:pt x="517" y="342"/>
                  <a:pt x="517" y="342"/>
                </a:cubicBezTo>
                <a:cubicBezTo>
                  <a:pt x="517" y="339"/>
                  <a:pt x="519" y="332"/>
                  <a:pt x="520" y="329"/>
                </a:cubicBezTo>
                <a:cubicBezTo>
                  <a:pt x="522" y="329"/>
                  <a:pt x="525" y="330"/>
                  <a:pt x="527" y="330"/>
                </a:cubicBezTo>
                <a:cubicBezTo>
                  <a:pt x="523" y="356"/>
                  <a:pt x="511" y="380"/>
                  <a:pt x="508" y="387"/>
                </a:cubicBezTo>
                <a:cubicBezTo>
                  <a:pt x="501" y="383"/>
                  <a:pt x="482" y="375"/>
                  <a:pt x="479" y="374"/>
                </a:cubicBezTo>
                <a:cubicBezTo>
                  <a:pt x="477" y="373"/>
                  <a:pt x="477" y="373"/>
                  <a:pt x="477" y="373"/>
                </a:cubicBezTo>
                <a:cubicBezTo>
                  <a:pt x="476" y="375"/>
                  <a:pt x="476" y="375"/>
                  <a:pt x="476" y="375"/>
                </a:cubicBezTo>
                <a:cubicBezTo>
                  <a:pt x="475" y="378"/>
                  <a:pt x="469" y="386"/>
                  <a:pt x="469" y="386"/>
                </a:cubicBezTo>
                <a:cubicBezTo>
                  <a:pt x="468" y="388"/>
                  <a:pt x="468" y="388"/>
                  <a:pt x="468" y="388"/>
                </a:cubicBezTo>
                <a:cubicBezTo>
                  <a:pt x="468" y="388"/>
                  <a:pt x="476" y="392"/>
                  <a:pt x="478" y="393"/>
                </a:cubicBezTo>
                <a:cubicBezTo>
                  <a:pt x="477" y="395"/>
                  <a:pt x="475" y="399"/>
                  <a:pt x="473" y="403"/>
                </a:cubicBezTo>
                <a:cubicBezTo>
                  <a:pt x="469" y="400"/>
                  <a:pt x="464" y="397"/>
                  <a:pt x="464" y="397"/>
                </a:cubicBezTo>
                <a:cubicBezTo>
                  <a:pt x="463" y="398"/>
                  <a:pt x="463" y="398"/>
                  <a:pt x="463" y="398"/>
                </a:cubicBezTo>
                <a:close/>
                <a:moveTo>
                  <a:pt x="42" y="402"/>
                </a:moveTo>
                <a:cubicBezTo>
                  <a:pt x="27" y="381"/>
                  <a:pt x="19" y="356"/>
                  <a:pt x="17" y="348"/>
                </a:cubicBezTo>
                <a:cubicBezTo>
                  <a:pt x="25" y="346"/>
                  <a:pt x="47" y="339"/>
                  <a:pt x="48" y="339"/>
                </a:cubicBezTo>
                <a:cubicBezTo>
                  <a:pt x="50" y="338"/>
                  <a:pt x="50" y="338"/>
                  <a:pt x="50" y="338"/>
                </a:cubicBezTo>
                <a:cubicBezTo>
                  <a:pt x="49" y="336"/>
                  <a:pt x="49" y="336"/>
                  <a:pt x="49" y="336"/>
                </a:cubicBezTo>
                <a:cubicBezTo>
                  <a:pt x="48" y="332"/>
                  <a:pt x="46" y="323"/>
                  <a:pt x="46" y="323"/>
                </a:cubicBezTo>
                <a:cubicBezTo>
                  <a:pt x="46" y="321"/>
                  <a:pt x="46" y="321"/>
                  <a:pt x="46" y="321"/>
                </a:cubicBezTo>
                <a:cubicBezTo>
                  <a:pt x="46" y="321"/>
                  <a:pt x="38" y="323"/>
                  <a:pt x="35" y="324"/>
                </a:cubicBezTo>
                <a:cubicBezTo>
                  <a:pt x="34" y="321"/>
                  <a:pt x="33" y="317"/>
                  <a:pt x="32" y="313"/>
                </a:cubicBezTo>
                <a:cubicBezTo>
                  <a:pt x="36" y="313"/>
                  <a:pt x="43" y="312"/>
                  <a:pt x="43" y="312"/>
                </a:cubicBezTo>
                <a:cubicBezTo>
                  <a:pt x="43" y="310"/>
                  <a:pt x="43" y="310"/>
                  <a:pt x="43" y="310"/>
                </a:cubicBezTo>
                <a:cubicBezTo>
                  <a:pt x="43" y="310"/>
                  <a:pt x="43" y="309"/>
                  <a:pt x="43" y="307"/>
                </a:cubicBezTo>
                <a:cubicBezTo>
                  <a:pt x="43" y="305"/>
                  <a:pt x="43" y="301"/>
                  <a:pt x="42" y="298"/>
                </a:cubicBezTo>
                <a:cubicBezTo>
                  <a:pt x="44" y="298"/>
                  <a:pt x="47" y="297"/>
                  <a:pt x="49" y="297"/>
                </a:cubicBezTo>
                <a:cubicBezTo>
                  <a:pt x="49" y="304"/>
                  <a:pt x="52" y="325"/>
                  <a:pt x="59" y="345"/>
                </a:cubicBezTo>
                <a:cubicBezTo>
                  <a:pt x="55" y="346"/>
                  <a:pt x="28" y="357"/>
                  <a:pt x="28" y="357"/>
                </a:cubicBezTo>
                <a:cubicBezTo>
                  <a:pt x="28" y="359"/>
                  <a:pt x="28" y="359"/>
                  <a:pt x="28" y="359"/>
                </a:cubicBezTo>
                <a:cubicBezTo>
                  <a:pt x="30" y="366"/>
                  <a:pt x="34" y="374"/>
                  <a:pt x="34" y="374"/>
                </a:cubicBezTo>
                <a:cubicBezTo>
                  <a:pt x="35" y="376"/>
                  <a:pt x="35" y="376"/>
                  <a:pt x="35" y="376"/>
                </a:cubicBezTo>
                <a:cubicBezTo>
                  <a:pt x="35" y="376"/>
                  <a:pt x="43" y="372"/>
                  <a:pt x="45" y="371"/>
                </a:cubicBezTo>
                <a:cubicBezTo>
                  <a:pt x="46" y="374"/>
                  <a:pt x="48" y="377"/>
                  <a:pt x="49" y="380"/>
                </a:cubicBezTo>
                <a:cubicBezTo>
                  <a:pt x="46" y="381"/>
                  <a:pt x="39" y="385"/>
                  <a:pt x="39" y="385"/>
                </a:cubicBezTo>
                <a:cubicBezTo>
                  <a:pt x="41" y="387"/>
                  <a:pt x="41" y="387"/>
                  <a:pt x="41" y="387"/>
                </a:cubicBezTo>
                <a:cubicBezTo>
                  <a:pt x="43" y="390"/>
                  <a:pt x="46" y="396"/>
                  <a:pt x="48" y="399"/>
                </a:cubicBezTo>
                <a:cubicBezTo>
                  <a:pt x="46" y="400"/>
                  <a:pt x="44" y="401"/>
                  <a:pt x="42" y="402"/>
                </a:cubicBezTo>
                <a:cubicBezTo>
                  <a:pt x="42" y="402"/>
                  <a:pt x="42" y="402"/>
                  <a:pt x="42" y="402"/>
                </a:cubicBezTo>
                <a:close/>
                <a:moveTo>
                  <a:pt x="492" y="335"/>
                </a:moveTo>
                <a:cubicBezTo>
                  <a:pt x="492" y="335"/>
                  <a:pt x="489" y="341"/>
                  <a:pt x="487" y="346"/>
                </a:cubicBezTo>
                <a:cubicBezTo>
                  <a:pt x="485" y="345"/>
                  <a:pt x="483" y="344"/>
                  <a:pt x="481" y="344"/>
                </a:cubicBezTo>
                <a:cubicBezTo>
                  <a:pt x="483" y="337"/>
                  <a:pt x="490" y="317"/>
                  <a:pt x="492" y="296"/>
                </a:cubicBezTo>
                <a:cubicBezTo>
                  <a:pt x="496" y="296"/>
                  <a:pt x="526" y="298"/>
                  <a:pt x="526" y="298"/>
                </a:cubicBezTo>
                <a:cubicBezTo>
                  <a:pt x="526" y="297"/>
                  <a:pt x="526" y="297"/>
                  <a:pt x="526" y="297"/>
                </a:cubicBezTo>
                <a:cubicBezTo>
                  <a:pt x="527" y="292"/>
                  <a:pt x="528" y="287"/>
                  <a:pt x="528" y="284"/>
                </a:cubicBezTo>
                <a:cubicBezTo>
                  <a:pt x="528" y="282"/>
                  <a:pt x="527" y="281"/>
                  <a:pt x="527" y="280"/>
                </a:cubicBezTo>
                <a:cubicBezTo>
                  <a:pt x="527" y="278"/>
                  <a:pt x="527" y="278"/>
                  <a:pt x="527" y="278"/>
                </a:cubicBezTo>
                <a:cubicBezTo>
                  <a:pt x="527" y="278"/>
                  <a:pt x="519" y="278"/>
                  <a:pt x="516" y="278"/>
                </a:cubicBezTo>
                <a:cubicBezTo>
                  <a:pt x="516" y="278"/>
                  <a:pt x="516" y="277"/>
                  <a:pt x="516" y="277"/>
                </a:cubicBezTo>
                <a:cubicBezTo>
                  <a:pt x="516" y="274"/>
                  <a:pt x="516" y="272"/>
                  <a:pt x="516" y="269"/>
                </a:cubicBezTo>
                <a:cubicBezTo>
                  <a:pt x="520" y="269"/>
                  <a:pt x="527" y="268"/>
                  <a:pt x="527" y="268"/>
                </a:cubicBezTo>
                <a:cubicBezTo>
                  <a:pt x="527" y="266"/>
                  <a:pt x="527" y="266"/>
                  <a:pt x="527" y="266"/>
                </a:cubicBezTo>
                <a:cubicBezTo>
                  <a:pt x="526" y="262"/>
                  <a:pt x="526" y="255"/>
                  <a:pt x="526" y="252"/>
                </a:cubicBezTo>
                <a:cubicBezTo>
                  <a:pt x="528" y="252"/>
                  <a:pt x="530" y="252"/>
                  <a:pt x="532" y="251"/>
                </a:cubicBezTo>
                <a:cubicBezTo>
                  <a:pt x="534" y="260"/>
                  <a:pt x="534" y="268"/>
                  <a:pt x="534" y="276"/>
                </a:cubicBezTo>
                <a:cubicBezTo>
                  <a:pt x="534" y="292"/>
                  <a:pt x="532" y="306"/>
                  <a:pt x="531" y="310"/>
                </a:cubicBezTo>
                <a:cubicBezTo>
                  <a:pt x="524" y="309"/>
                  <a:pt x="501" y="306"/>
                  <a:pt x="500" y="306"/>
                </a:cubicBezTo>
                <a:cubicBezTo>
                  <a:pt x="497" y="306"/>
                  <a:pt x="497" y="306"/>
                  <a:pt x="497" y="306"/>
                </a:cubicBezTo>
                <a:cubicBezTo>
                  <a:pt x="497" y="308"/>
                  <a:pt x="497" y="308"/>
                  <a:pt x="497" y="308"/>
                </a:cubicBezTo>
                <a:cubicBezTo>
                  <a:pt x="497" y="312"/>
                  <a:pt x="494" y="321"/>
                  <a:pt x="494" y="321"/>
                </a:cubicBezTo>
                <a:cubicBezTo>
                  <a:pt x="494" y="324"/>
                  <a:pt x="494" y="324"/>
                  <a:pt x="494" y="324"/>
                </a:cubicBezTo>
                <a:cubicBezTo>
                  <a:pt x="494" y="324"/>
                  <a:pt x="502" y="325"/>
                  <a:pt x="505" y="325"/>
                </a:cubicBezTo>
                <a:cubicBezTo>
                  <a:pt x="504" y="328"/>
                  <a:pt x="504" y="332"/>
                  <a:pt x="503" y="336"/>
                </a:cubicBezTo>
                <a:cubicBezTo>
                  <a:pt x="499" y="335"/>
                  <a:pt x="493" y="333"/>
                  <a:pt x="493" y="333"/>
                </a:cubicBezTo>
                <a:cubicBezTo>
                  <a:pt x="492" y="335"/>
                  <a:pt x="492" y="335"/>
                  <a:pt x="492" y="335"/>
                </a:cubicBezTo>
                <a:close/>
                <a:moveTo>
                  <a:pt x="13" y="329"/>
                </a:moveTo>
                <a:cubicBezTo>
                  <a:pt x="7" y="308"/>
                  <a:pt x="6" y="286"/>
                  <a:pt x="6" y="275"/>
                </a:cubicBezTo>
                <a:cubicBezTo>
                  <a:pt x="6" y="273"/>
                  <a:pt x="6" y="272"/>
                  <a:pt x="6" y="271"/>
                </a:cubicBezTo>
                <a:cubicBezTo>
                  <a:pt x="14" y="271"/>
                  <a:pt x="37" y="271"/>
                  <a:pt x="38" y="271"/>
                </a:cubicBezTo>
                <a:cubicBezTo>
                  <a:pt x="40" y="271"/>
                  <a:pt x="40" y="271"/>
                  <a:pt x="40" y="271"/>
                </a:cubicBezTo>
                <a:cubicBezTo>
                  <a:pt x="40" y="268"/>
                  <a:pt x="40" y="268"/>
                  <a:pt x="40" y="268"/>
                </a:cubicBezTo>
                <a:cubicBezTo>
                  <a:pt x="40" y="264"/>
                  <a:pt x="41" y="255"/>
                  <a:pt x="41" y="255"/>
                </a:cubicBezTo>
                <a:cubicBezTo>
                  <a:pt x="41" y="252"/>
                  <a:pt x="41" y="252"/>
                  <a:pt x="41" y="252"/>
                </a:cubicBezTo>
                <a:cubicBezTo>
                  <a:pt x="41" y="252"/>
                  <a:pt x="33" y="252"/>
                  <a:pt x="30" y="252"/>
                </a:cubicBezTo>
                <a:cubicBezTo>
                  <a:pt x="30" y="250"/>
                  <a:pt x="30" y="246"/>
                  <a:pt x="30" y="242"/>
                </a:cubicBezTo>
                <a:cubicBezTo>
                  <a:pt x="34" y="242"/>
                  <a:pt x="41" y="243"/>
                  <a:pt x="41" y="243"/>
                </a:cubicBezTo>
                <a:cubicBezTo>
                  <a:pt x="41" y="241"/>
                  <a:pt x="41" y="241"/>
                  <a:pt x="41" y="241"/>
                </a:cubicBezTo>
                <a:cubicBezTo>
                  <a:pt x="41" y="241"/>
                  <a:pt x="43" y="234"/>
                  <a:pt x="44" y="230"/>
                </a:cubicBezTo>
                <a:cubicBezTo>
                  <a:pt x="46" y="230"/>
                  <a:pt x="49" y="230"/>
                  <a:pt x="51" y="231"/>
                </a:cubicBezTo>
                <a:cubicBezTo>
                  <a:pt x="50" y="236"/>
                  <a:pt x="47" y="253"/>
                  <a:pt x="47" y="270"/>
                </a:cubicBezTo>
                <a:cubicBezTo>
                  <a:pt x="47" y="273"/>
                  <a:pt x="47" y="276"/>
                  <a:pt x="47" y="279"/>
                </a:cubicBezTo>
                <a:cubicBezTo>
                  <a:pt x="43" y="280"/>
                  <a:pt x="14" y="281"/>
                  <a:pt x="14" y="281"/>
                </a:cubicBezTo>
                <a:cubicBezTo>
                  <a:pt x="13" y="283"/>
                  <a:pt x="13" y="283"/>
                  <a:pt x="13" y="283"/>
                </a:cubicBezTo>
                <a:cubicBezTo>
                  <a:pt x="13" y="285"/>
                  <a:pt x="13" y="286"/>
                  <a:pt x="13" y="288"/>
                </a:cubicBezTo>
                <a:cubicBezTo>
                  <a:pt x="13" y="294"/>
                  <a:pt x="14" y="299"/>
                  <a:pt x="14" y="299"/>
                </a:cubicBezTo>
                <a:cubicBezTo>
                  <a:pt x="15" y="301"/>
                  <a:pt x="15" y="301"/>
                  <a:pt x="15" y="301"/>
                </a:cubicBezTo>
                <a:cubicBezTo>
                  <a:pt x="15" y="301"/>
                  <a:pt x="23" y="300"/>
                  <a:pt x="26" y="300"/>
                </a:cubicBezTo>
                <a:cubicBezTo>
                  <a:pt x="26" y="303"/>
                  <a:pt x="27" y="306"/>
                  <a:pt x="27" y="310"/>
                </a:cubicBezTo>
                <a:cubicBezTo>
                  <a:pt x="23" y="310"/>
                  <a:pt x="16" y="311"/>
                  <a:pt x="16" y="311"/>
                </a:cubicBezTo>
                <a:cubicBezTo>
                  <a:pt x="17" y="313"/>
                  <a:pt x="17" y="313"/>
                  <a:pt x="17" y="313"/>
                </a:cubicBezTo>
                <a:cubicBezTo>
                  <a:pt x="18" y="317"/>
                  <a:pt x="19" y="324"/>
                  <a:pt x="20" y="327"/>
                </a:cubicBezTo>
                <a:cubicBezTo>
                  <a:pt x="18" y="328"/>
                  <a:pt x="15" y="328"/>
                  <a:pt x="13" y="329"/>
                </a:cubicBezTo>
                <a:cubicBezTo>
                  <a:pt x="13" y="329"/>
                  <a:pt x="13" y="329"/>
                  <a:pt x="13" y="329"/>
                </a:cubicBezTo>
                <a:close/>
                <a:moveTo>
                  <a:pt x="503" y="265"/>
                </a:moveTo>
                <a:cubicBezTo>
                  <a:pt x="501" y="265"/>
                  <a:pt x="501" y="265"/>
                  <a:pt x="501" y="265"/>
                </a:cubicBezTo>
                <a:cubicBezTo>
                  <a:pt x="501" y="266"/>
                  <a:pt x="501" y="266"/>
                  <a:pt x="501" y="266"/>
                </a:cubicBezTo>
                <a:cubicBezTo>
                  <a:pt x="500" y="267"/>
                  <a:pt x="499" y="274"/>
                  <a:pt x="499" y="278"/>
                </a:cubicBezTo>
                <a:cubicBezTo>
                  <a:pt x="497" y="278"/>
                  <a:pt x="495" y="278"/>
                  <a:pt x="493" y="278"/>
                </a:cubicBezTo>
                <a:cubicBezTo>
                  <a:pt x="493" y="276"/>
                  <a:pt x="493" y="273"/>
                  <a:pt x="493" y="269"/>
                </a:cubicBezTo>
                <a:cubicBezTo>
                  <a:pt x="493" y="259"/>
                  <a:pt x="492" y="244"/>
                  <a:pt x="489" y="230"/>
                </a:cubicBezTo>
                <a:cubicBezTo>
                  <a:pt x="493" y="229"/>
                  <a:pt x="522" y="222"/>
                  <a:pt x="522" y="222"/>
                </a:cubicBezTo>
                <a:cubicBezTo>
                  <a:pt x="522" y="221"/>
                  <a:pt x="522" y="221"/>
                  <a:pt x="522" y="221"/>
                </a:cubicBezTo>
                <a:cubicBezTo>
                  <a:pt x="522" y="213"/>
                  <a:pt x="519" y="205"/>
                  <a:pt x="519" y="205"/>
                </a:cubicBezTo>
                <a:cubicBezTo>
                  <a:pt x="518" y="203"/>
                  <a:pt x="518" y="203"/>
                  <a:pt x="518" y="203"/>
                </a:cubicBezTo>
                <a:cubicBezTo>
                  <a:pt x="518" y="203"/>
                  <a:pt x="510" y="205"/>
                  <a:pt x="507" y="206"/>
                </a:cubicBezTo>
                <a:cubicBezTo>
                  <a:pt x="507" y="203"/>
                  <a:pt x="506" y="200"/>
                  <a:pt x="504" y="197"/>
                </a:cubicBezTo>
                <a:cubicBezTo>
                  <a:pt x="508" y="195"/>
                  <a:pt x="515" y="193"/>
                  <a:pt x="515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2" y="188"/>
                  <a:pt x="510" y="181"/>
                  <a:pt x="509" y="178"/>
                </a:cubicBezTo>
                <a:cubicBezTo>
                  <a:pt x="511" y="177"/>
                  <a:pt x="513" y="176"/>
                  <a:pt x="515" y="176"/>
                </a:cubicBezTo>
                <a:cubicBezTo>
                  <a:pt x="526" y="199"/>
                  <a:pt x="530" y="224"/>
                  <a:pt x="531" y="232"/>
                </a:cubicBezTo>
                <a:cubicBezTo>
                  <a:pt x="523" y="233"/>
                  <a:pt x="500" y="237"/>
                  <a:pt x="499" y="237"/>
                </a:cubicBezTo>
                <a:cubicBezTo>
                  <a:pt x="497" y="237"/>
                  <a:pt x="497" y="237"/>
                  <a:pt x="497" y="237"/>
                </a:cubicBezTo>
                <a:cubicBezTo>
                  <a:pt x="497" y="239"/>
                  <a:pt x="497" y="239"/>
                  <a:pt x="497" y="239"/>
                </a:cubicBezTo>
                <a:cubicBezTo>
                  <a:pt x="498" y="244"/>
                  <a:pt x="499" y="253"/>
                  <a:pt x="499" y="253"/>
                </a:cubicBezTo>
                <a:cubicBezTo>
                  <a:pt x="499" y="255"/>
                  <a:pt x="499" y="255"/>
                  <a:pt x="499" y="255"/>
                </a:cubicBezTo>
                <a:cubicBezTo>
                  <a:pt x="499" y="255"/>
                  <a:pt x="507" y="254"/>
                  <a:pt x="510" y="254"/>
                </a:cubicBezTo>
                <a:cubicBezTo>
                  <a:pt x="510" y="256"/>
                  <a:pt x="511" y="260"/>
                  <a:pt x="511" y="264"/>
                </a:cubicBezTo>
                <a:cubicBezTo>
                  <a:pt x="507" y="265"/>
                  <a:pt x="503" y="265"/>
                  <a:pt x="503" y="265"/>
                </a:cubicBezTo>
                <a:cubicBezTo>
                  <a:pt x="503" y="265"/>
                  <a:pt x="503" y="265"/>
                  <a:pt x="503" y="265"/>
                </a:cubicBezTo>
                <a:close/>
                <a:moveTo>
                  <a:pt x="485" y="213"/>
                </a:moveTo>
                <a:cubicBezTo>
                  <a:pt x="483" y="206"/>
                  <a:pt x="477" y="185"/>
                  <a:pt x="467" y="167"/>
                </a:cubicBezTo>
                <a:cubicBezTo>
                  <a:pt x="470" y="165"/>
                  <a:pt x="496" y="150"/>
                  <a:pt x="496" y="150"/>
                </a:cubicBezTo>
                <a:cubicBezTo>
                  <a:pt x="495" y="148"/>
                  <a:pt x="495" y="148"/>
                  <a:pt x="495" y="148"/>
                </a:cubicBezTo>
                <a:cubicBezTo>
                  <a:pt x="492" y="141"/>
                  <a:pt x="487" y="134"/>
                  <a:pt x="487" y="134"/>
                </a:cubicBezTo>
                <a:cubicBezTo>
                  <a:pt x="486" y="132"/>
                  <a:pt x="486" y="132"/>
                  <a:pt x="486" y="132"/>
                </a:cubicBezTo>
                <a:cubicBezTo>
                  <a:pt x="486" y="132"/>
                  <a:pt x="479" y="137"/>
                  <a:pt x="476" y="138"/>
                </a:cubicBezTo>
                <a:cubicBezTo>
                  <a:pt x="475" y="136"/>
                  <a:pt x="473" y="133"/>
                  <a:pt x="471" y="131"/>
                </a:cubicBezTo>
                <a:cubicBezTo>
                  <a:pt x="474" y="128"/>
                  <a:pt x="480" y="124"/>
                  <a:pt x="480" y="124"/>
                </a:cubicBezTo>
                <a:cubicBezTo>
                  <a:pt x="478" y="122"/>
                  <a:pt x="478" y="122"/>
                  <a:pt x="478" y="122"/>
                </a:cubicBezTo>
                <a:cubicBezTo>
                  <a:pt x="476" y="120"/>
                  <a:pt x="472" y="114"/>
                  <a:pt x="470" y="112"/>
                </a:cubicBezTo>
                <a:cubicBezTo>
                  <a:pt x="471" y="110"/>
                  <a:pt x="473" y="109"/>
                  <a:pt x="475" y="107"/>
                </a:cubicBezTo>
                <a:cubicBezTo>
                  <a:pt x="493" y="126"/>
                  <a:pt x="504" y="150"/>
                  <a:pt x="508" y="156"/>
                </a:cubicBezTo>
                <a:cubicBezTo>
                  <a:pt x="500" y="160"/>
                  <a:pt x="480" y="171"/>
                  <a:pt x="479" y="171"/>
                </a:cubicBezTo>
                <a:cubicBezTo>
                  <a:pt x="477" y="172"/>
                  <a:pt x="477" y="172"/>
                  <a:pt x="477" y="172"/>
                </a:cubicBezTo>
                <a:cubicBezTo>
                  <a:pt x="478" y="174"/>
                  <a:pt x="478" y="174"/>
                  <a:pt x="478" y="174"/>
                </a:cubicBezTo>
                <a:cubicBezTo>
                  <a:pt x="480" y="178"/>
                  <a:pt x="483" y="187"/>
                  <a:pt x="483" y="187"/>
                </a:cubicBezTo>
                <a:cubicBezTo>
                  <a:pt x="484" y="189"/>
                  <a:pt x="484" y="189"/>
                  <a:pt x="484" y="189"/>
                </a:cubicBezTo>
                <a:cubicBezTo>
                  <a:pt x="484" y="189"/>
                  <a:pt x="492" y="185"/>
                  <a:pt x="494" y="184"/>
                </a:cubicBezTo>
                <a:cubicBezTo>
                  <a:pt x="495" y="186"/>
                  <a:pt x="497" y="190"/>
                  <a:pt x="499" y="194"/>
                </a:cubicBezTo>
                <a:cubicBezTo>
                  <a:pt x="495" y="195"/>
                  <a:pt x="489" y="197"/>
                  <a:pt x="489" y="197"/>
                </a:cubicBezTo>
                <a:cubicBezTo>
                  <a:pt x="489" y="199"/>
                  <a:pt x="489" y="199"/>
                  <a:pt x="489" y="199"/>
                </a:cubicBezTo>
                <a:cubicBezTo>
                  <a:pt x="489" y="199"/>
                  <a:pt x="490" y="206"/>
                  <a:pt x="491" y="211"/>
                </a:cubicBezTo>
                <a:cubicBezTo>
                  <a:pt x="489" y="211"/>
                  <a:pt x="487" y="212"/>
                  <a:pt x="485" y="213"/>
                </a:cubicBezTo>
                <a:cubicBezTo>
                  <a:pt x="485" y="213"/>
                  <a:pt x="485" y="213"/>
                  <a:pt x="485" y="213"/>
                </a:cubicBezTo>
                <a:close/>
                <a:moveTo>
                  <a:pt x="458" y="152"/>
                </a:moveTo>
                <a:cubicBezTo>
                  <a:pt x="454" y="146"/>
                  <a:pt x="442" y="128"/>
                  <a:pt x="427" y="113"/>
                </a:cubicBezTo>
                <a:cubicBezTo>
                  <a:pt x="429" y="111"/>
                  <a:pt x="450" y="89"/>
                  <a:pt x="450" y="89"/>
                </a:cubicBezTo>
                <a:cubicBezTo>
                  <a:pt x="449" y="87"/>
                  <a:pt x="449" y="87"/>
                  <a:pt x="449" y="87"/>
                </a:cubicBezTo>
                <a:cubicBezTo>
                  <a:pt x="444" y="81"/>
                  <a:pt x="438" y="76"/>
                  <a:pt x="437" y="76"/>
                </a:cubicBezTo>
                <a:cubicBezTo>
                  <a:pt x="436" y="75"/>
                  <a:pt x="436" y="75"/>
                  <a:pt x="436" y="75"/>
                </a:cubicBezTo>
                <a:cubicBezTo>
                  <a:pt x="436" y="75"/>
                  <a:pt x="430" y="81"/>
                  <a:pt x="428" y="83"/>
                </a:cubicBezTo>
                <a:cubicBezTo>
                  <a:pt x="426" y="81"/>
                  <a:pt x="424" y="79"/>
                  <a:pt x="421" y="77"/>
                </a:cubicBezTo>
                <a:cubicBezTo>
                  <a:pt x="424" y="74"/>
                  <a:pt x="428" y="69"/>
                  <a:pt x="428" y="69"/>
                </a:cubicBezTo>
                <a:cubicBezTo>
                  <a:pt x="426" y="67"/>
                  <a:pt x="426" y="67"/>
                  <a:pt x="426" y="67"/>
                </a:cubicBezTo>
                <a:cubicBezTo>
                  <a:pt x="423" y="65"/>
                  <a:pt x="417" y="61"/>
                  <a:pt x="415" y="59"/>
                </a:cubicBezTo>
                <a:cubicBezTo>
                  <a:pt x="416" y="57"/>
                  <a:pt x="417" y="55"/>
                  <a:pt x="419" y="54"/>
                </a:cubicBezTo>
                <a:cubicBezTo>
                  <a:pt x="441" y="67"/>
                  <a:pt x="458" y="86"/>
                  <a:pt x="462" y="92"/>
                </a:cubicBezTo>
                <a:cubicBezTo>
                  <a:pt x="457" y="97"/>
                  <a:pt x="440" y="113"/>
                  <a:pt x="439" y="114"/>
                </a:cubicBezTo>
                <a:cubicBezTo>
                  <a:pt x="438" y="116"/>
                  <a:pt x="438" y="116"/>
                  <a:pt x="438" y="116"/>
                </a:cubicBezTo>
                <a:cubicBezTo>
                  <a:pt x="439" y="117"/>
                  <a:pt x="439" y="117"/>
                  <a:pt x="439" y="117"/>
                </a:cubicBezTo>
                <a:cubicBezTo>
                  <a:pt x="442" y="120"/>
                  <a:pt x="448" y="128"/>
                  <a:pt x="448" y="128"/>
                </a:cubicBezTo>
                <a:cubicBezTo>
                  <a:pt x="449" y="130"/>
                  <a:pt x="449" y="130"/>
                  <a:pt x="449" y="130"/>
                </a:cubicBezTo>
                <a:cubicBezTo>
                  <a:pt x="449" y="130"/>
                  <a:pt x="456" y="124"/>
                  <a:pt x="458" y="122"/>
                </a:cubicBezTo>
                <a:cubicBezTo>
                  <a:pt x="459" y="123"/>
                  <a:pt x="462" y="127"/>
                  <a:pt x="465" y="130"/>
                </a:cubicBezTo>
                <a:cubicBezTo>
                  <a:pt x="461" y="132"/>
                  <a:pt x="456" y="136"/>
                  <a:pt x="456" y="136"/>
                </a:cubicBezTo>
                <a:cubicBezTo>
                  <a:pt x="457" y="138"/>
                  <a:pt x="457" y="138"/>
                  <a:pt x="457" y="138"/>
                </a:cubicBezTo>
                <a:cubicBezTo>
                  <a:pt x="457" y="138"/>
                  <a:pt x="460" y="144"/>
                  <a:pt x="463" y="148"/>
                </a:cubicBezTo>
                <a:cubicBezTo>
                  <a:pt x="461" y="149"/>
                  <a:pt x="459" y="150"/>
                  <a:pt x="458" y="152"/>
                </a:cubicBezTo>
                <a:cubicBezTo>
                  <a:pt x="458" y="152"/>
                  <a:pt x="458" y="152"/>
                  <a:pt x="458" y="152"/>
                </a:cubicBezTo>
                <a:close/>
                <a:moveTo>
                  <a:pt x="414" y="101"/>
                </a:moveTo>
                <a:cubicBezTo>
                  <a:pt x="408" y="96"/>
                  <a:pt x="392" y="83"/>
                  <a:pt x="374" y="73"/>
                </a:cubicBezTo>
                <a:cubicBezTo>
                  <a:pt x="375" y="70"/>
                  <a:pt x="389" y="43"/>
                  <a:pt x="389" y="43"/>
                </a:cubicBezTo>
                <a:cubicBezTo>
                  <a:pt x="388" y="42"/>
                  <a:pt x="388" y="42"/>
                  <a:pt x="388" y="42"/>
                </a:cubicBezTo>
                <a:cubicBezTo>
                  <a:pt x="381" y="38"/>
                  <a:pt x="373" y="35"/>
                  <a:pt x="373" y="35"/>
                </a:cubicBezTo>
                <a:cubicBezTo>
                  <a:pt x="371" y="34"/>
                  <a:pt x="371" y="34"/>
                  <a:pt x="371" y="34"/>
                </a:cubicBezTo>
                <a:cubicBezTo>
                  <a:pt x="371" y="34"/>
                  <a:pt x="368" y="42"/>
                  <a:pt x="366" y="44"/>
                </a:cubicBezTo>
                <a:cubicBezTo>
                  <a:pt x="364" y="43"/>
                  <a:pt x="361" y="42"/>
                  <a:pt x="358" y="41"/>
                </a:cubicBezTo>
                <a:cubicBezTo>
                  <a:pt x="359" y="37"/>
                  <a:pt x="362" y="31"/>
                  <a:pt x="362" y="31"/>
                </a:cubicBezTo>
                <a:cubicBezTo>
                  <a:pt x="360" y="30"/>
                  <a:pt x="360" y="30"/>
                  <a:pt x="360" y="30"/>
                </a:cubicBezTo>
                <a:cubicBezTo>
                  <a:pt x="356" y="29"/>
                  <a:pt x="350" y="27"/>
                  <a:pt x="346" y="25"/>
                </a:cubicBezTo>
                <a:cubicBezTo>
                  <a:pt x="347" y="23"/>
                  <a:pt x="348" y="21"/>
                  <a:pt x="349" y="19"/>
                </a:cubicBezTo>
                <a:cubicBezTo>
                  <a:pt x="374" y="25"/>
                  <a:pt x="396" y="38"/>
                  <a:pt x="402" y="42"/>
                </a:cubicBezTo>
                <a:cubicBezTo>
                  <a:pt x="398" y="49"/>
                  <a:pt x="387" y="69"/>
                  <a:pt x="386" y="70"/>
                </a:cubicBezTo>
                <a:cubicBezTo>
                  <a:pt x="385" y="71"/>
                  <a:pt x="385" y="71"/>
                  <a:pt x="385" y="71"/>
                </a:cubicBezTo>
                <a:cubicBezTo>
                  <a:pt x="387" y="72"/>
                  <a:pt x="387" y="72"/>
                  <a:pt x="387" y="72"/>
                </a:cubicBezTo>
                <a:cubicBezTo>
                  <a:pt x="390" y="75"/>
                  <a:pt x="398" y="80"/>
                  <a:pt x="398" y="80"/>
                </a:cubicBezTo>
                <a:cubicBezTo>
                  <a:pt x="400" y="82"/>
                  <a:pt x="400" y="82"/>
                  <a:pt x="400" y="82"/>
                </a:cubicBezTo>
                <a:cubicBezTo>
                  <a:pt x="400" y="82"/>
                  <a:pt x="404" y="74"/>
                  <a:pt x="406" y="72"/>
                </a:cubicBezTo>
                <a:cubicBezTo>
                  <a:pt x="408" y="73"/>
                  <a:pt x="411" y="76"/>
                  <a:pt x="415" y="78"/>
                </a:cubicBezTo>
                <a:cubicBezTo>
                  <a:pt x="412" y="81"/>
                  <a:pt x="408" y="86"/>
                  <a:pt x="408" y="86"/>
                </a:cubicBezTo>
                <a:cubicBezTo>
                  <a:pt x="409" y="88"/>
                  <a:pt x="409" y="88"/>
                  <a:pt x="409" y="88"/>
                </a:cubicBezTo>
                <a:cubicBezTo>
                  <a:pt x="410" y="88"/>
                  <a:pt x="414" y="93"/>
                  <a:pt x="418" y="96"/>
                </a:cubicBezTo>
                <a:cubicBezTo>
                  <a:pt x="416" y="98"/>
                  <a:pt x="415" y="99"/>
                  <a:pt x="414" y="101"/>
                </a:cubicBezTo>
                <a:cubicBezTo>
                  <a:pt x="414" y="101"/>
                  <a:pt x="414" y="101"/>
                  <a:pt x="414" y="101"/>
                </a:cubicBezTo>
                <a:close/>
                <a:moveTo>
                  <a:pt x="358" y="66"/>
                </a:moveTo>
                <a:cubicBezTo>
                  <a:pt x="351" y="63"/>
                  <a:pt x="332" y="54"/>
                  <a:pt x="311" y="51"/>
                </a:cubicBezTo>
                <a:cubicBezTo>
                  <a:pt x="312" y="47"/>
                  <a:pt x="318" y="18"/>
                  <a:pt x="318" y="18"/>
                </a:cubicBezTo>
                <a:cubicBezTo>
                  <a:pt x="316" y="17"/>
                  <a:pt x="316" y="17"/>
                  <a:pt x="316" y="17"/>
                </a:cubicBezTo>
                <a:cubicBezTo>
                  <a:pt x="308" y="15"/>
                  <a:pt x="300" y="14"/>
                  <a:pt x="300" y="14"/>
                </a:cubicBezTo>
                <a:cubicBezTo>
                  <a:pt x="298" y="14"/>
                  <a:pt x="298" y="14"/>
                  <a:pt x="298" y="14"/>
                </a:cubicBezTo>
                <a:cubicBezTo>
                  <a:pt x="298" y="14"/>
                  <a:pt x="297" y="23"/>
                  <a:pt x="296" y="25"/>
                </a:cubicBezTo>
                <a:cubicBezTo>
                  <a:pt x="294" y="25"/>
                  <a:pt x="290" y="25"/>
                  <a:pt x="287" y="25"/>
                </a:cubicBezTo>
                <a:cubicBezTo>
                  <a:pt x="287" y="20"/>
                  <a:pt x="288" y="14"/>
                  <a:pt x="288" y="14"/>
                </a:cubicBezTo>
                <a:cubicBezTo>
                  <a:pt x="285" y="14"/>
                  <a:pt x="285" y="14"/>
                  <a:pt x="285" y="14"/>
                </a:cubicBezTo>
                <a:cubicBezTo>
                  <a:pt x="282" y="14"/>
                  <a:pt x="275" y="13"/>
                  <a:pt x="271" y="13"/>
                </a:cubicBezTo>
                <a:cubicBezTo>
                  <a:pt x="271" y="11"/>
                  <a:pt x="272" y="8"/>
                  <a:pt x="272" y="6"/>
                </a:cubicBezTo>
                <a:cubicBezTo>
                  <a:pt x="297" y="5"/>
                  <a:pt x="323" y="11"/>
                  <a:pt x="330" y="13"/>
                </a:cubicBezTo>
                <a:cubicBezTo>
                  <a:pt x="328" y="21"/>
                  <a:pt x="322" y="43"/>
                  <a:pt x="322" y="44"/>
                </a:cubicBezTo>
                <a:cubicBezTo>
                  <a:pt x="322" y="46"/>
                  <a:pt x="322" y="46"/>
                  <a:pt x="322" y="46"/>
                </a:cubicBezTo>
                <a:cubicBezTo>
                  <a:pt x="324" y="46"/>
                  <a:pt x="324" y="46"/>
                  <a:pt x="324" y="46"/>
                </a:cubicBezTo>
                <a:cubicBezTo>
                  <a:pt x="328" y="47"/>
                  <a:pt x="337" y="50"/>
                  <a:pt x="337" y="50"/>
                </a:cubicBezTo>
                <a:cubicBezTo>
                  <a:pt x="339" y="51"/>
                  <a:pt x="339" y="51"/>
                  <a:pt x="339" y="51"/>
                </a:cubicBezTo>
                <a:cubicBezTo>
                  <a:pt x="339" y="51"/>
                  <a:pt x="341" y="43"/>
                  <a:pt x="342" y="40"/>
                </a:cubicBezTo>
                <a:cubicBezTo>
                  <a:pt x="344" y="41"/>
                  <a:pt x="348" y="42"/>
                  <a:pt x="352" y="43"/>
                </a:cubicBezTo>
                <a:cubicBezTo>
                  <a:pt x="351" y="47"/>
                  <a:pt x="348" y="53"/>
                  <a:pt x="348" y="53"/>
                </a:cubicBezTo>
                <a:cubicBezTo>
                  <a:pt x="350" y="54"/>
                  <a:pt x="350" y="54"/>
                  <a:pt x="350" y="54"/>
                </a:cubicBezTo>
                <a:cubicBezTo>
                  <a:pt x="350" y="54"/>
                  <a:pt x="356" y="58"/>
                  <a:pt x="360" y="60"/>
                </a:cubicBezTo>
                <a:cubicBezTo>
                  <a:pt x="359" y="62"/>
                  <a:pt x="358" y="64"/>
                  <a:pt x="358" y="66"/>
                </a:cubicBezTo>
                <a:cubicBezTo>
                  <a:pt x="358" y="66"/>
                  <a:pt x="358" y="66"/>
                  <a:pt x="358" y="66"/>
                </a:cubicBezTo>
                <a:close/>
                <a:moveTo>
                  <a:pt x="294" y="48"/>
                </a:moveTo>
                <a:cubicBezTo>
                  <a:pt x="287" y="48"/>
                  <a:pt x="266" y="45"/>
                  <a:pt x="245" y="48"/>
                </a:cubicBezTo>
                <a:cubicBezTo>
                  <a:pt x="245" y="44"/>
                  <a:pt x="240" y="14"/>
                  <a:pt x="240" y="14"/>
                </a:cubicBezTo>
                <a:cubicBezTo>
                  <a:pt x="239" y="14"/>
                  <a:pt x="239" y="14"/>
                  <a:pt x="239" y="14"/>
                </a:cubicBezTo>
                <a:cubicBezTo>
                  <a:pt x="231" y="14"/>
                  <a:pt x="223" y="16"/>
                  <a:pt x="222" y="17"/>
                </a:cubicBezTo>
                <a:cubicBezTo>
                  <a:pt x="221" y="17"/>
                  <a:pt x="221" y="17"/>
                  <a:pt x="221" y="17"/>
                </a:cubicBezTo>
                <a:cubicBezTo>
                  <a:pt x="221" y="17"/>
                  <a:pt x="222" y="25"/>
                  <a:pt x="222" y="28"/>
                </a:cubicBezTo>
                <a:cubicBezTo>
                  <a:pt x="220" y="29"/>
                  <a:pt x="217" y="29"/>
                  <a:pt x="213" y="30"/>
                </a:cubicBezTo>
                <a:cubicBezTo>
                  <a:pt x="212" y="26"/>
                  <a:pt x="211" y="19"/>
                  <a:pt x="211" y="19"/>
                </a:cubicBezTo>
                <a:cubicBezTo>
                  <a:pt x="209" y="20"/>
                  <a:pt x="209" y="20"/>
                  <a:pt x="209" y="20"/>
                </a:cubicBezTo>
                <a:cubicBezTo>
                  <a:pt x="205" y="22"/>
                  <a:pt x="198" y="23"/>
                  <a:pt x="195" y="24"/>
                </a:cubicBezTo>
                <a:cubicBezTo>
                  <a:pt x="194" y="22"/>
                  <a:pt x="194" y="20"/>
                  <a:pt x="193" y="18"/>
                </a:cubicBezTo>
                <a:cubicBezTo>
                  <a:pt x="217" y="9"/>
                  <a:pt x="244" y="7"/>
                  <a:pt x="251" y="6"/>
                </a:cubicBezTo>
                <a:cubicBezTo>
                  <a:pt x="252" y="14"/>
                  <a:pt x="254" y="37"/>
                  <a:pt x="254" y="38"/>
                </a:cubicBezTo>
                <a:cubicBezTo>
                  <a:pt x="254" y="40"/>
                  <a:pt x="254" y="40"/>
                  <a:pt x="254" y="40"/>
                </a:cubicBezTo>
                <a:cubicBezTo>
                  <a:pt x="256" y="40"/>
                  <a:pt x="256" y="40"/>
                  <a:pt x="256" y="40"/>
                </a:cubicBezTo>
                <a:cubicBezTo>
                  <a:pt x="260" y="40"/>
                  <a:pt x="270" y="40"/>
                  <a:pt x="270" y="40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72" y="40"/>
                  <a:pt x="271" y="32"/>
                  <a:pt x="271" y="29"/>
                </a:cubicBezTo>
                <a:cubicBezTo>
                  <a:pt x="274" y="29"/>
                  <a:pt x="278" y="29"/>
                  <a:pt x="282" y="29"/>
                </a:cubicBezTo>
                <a:cubicBezTo>
                  <a:pt x="282" y="33"/>
                  <a:pt x="281" y="39"/>
                  <a:pt x="281" y="39"/>
                </a:cubicBezTo>
                <a:cubicBezTo>
                  <a:pt x="283" y="40"/>
                  <a:pt x="283" y="40"/>
                  <a:pt x="283" y="40"/>
                </a:cubicBezTo>
                <a:cubicBezTo>
                  <a:pt x="283" y="40"/>
                  <a:pt x="290" y="41"/>
                  <a:pt x="295" y="42"/>
                </a:cubicBezTo>
                <a:cubicBezTo>
                  <a:pt x="295" y="44"/>
                  <a:pt x="294" y="46"/>
                  <a:pt x="294" y="48"/>
                </a:cubicBezTo>
                <a:cubicBezTo>
                  <a:pt x="294" y="48"/>
                  <a:pt x="294" y="48"/>
                  <a:pt x="294" y="48"/>
                </a:cubicBezTo>
                <a:close/>
                <a:moveTo>
                  <a:pt x="180" y="65"/>
                </a:moveTo>
                <a:cubicBezTo>
                  <a:pt x="179" y="62"/>
                  <a:pt x="166" y="35"/>
                  <a:pt x="166" y="35"/>
                </a:cubicBezTo>
                <a:cubicBezTo>
                  <a:pt x="164" y="36"/>
                  <a:pt x="164" y="36"/>
                  <a:pt x="164" y="36"/>
                </a:cubicBezTo>
                <a:cubicBezTo>
                  <a:pt x="156" y="38"/>
                  <a:pt x="150" y="42"/>
                  <a:pt x="149" y="43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44"/>
                  <a:pt x="151" y="51"/>
                  <a:pt x="153" y="54"/>
                </a:cubicBezTo>
                <a:cubicBezTo>
                  <a:pt x="150" y="55"/>
                  <a:pt x="148" y="57"/>
                  <a:pt x="145" y="59"/>
                </a:cubicBezTo>
                <a:cubicBezTo>
                  <a:pt x="143" y="55"/>
                  <a:pt x="139" y="49"/>
                  <a:pt x="139" y="49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34" y="53"/>
                  <a:pt x="128" y="56"/>
                  <a:pt x="125" y="58"/>
                </a:cubicBezTo>
                <a:cubicBezTo>
                  <a:pt x="124" y="56"/>
                  <a:pt x="123" y="54"/>
                  <a:pt x="122" y="52"/>
                </a:cubicBezTo>
                <a:cubicBezTo>
                  <a:pt x="142" y="36"/>
                  <a:pt x="167" y="27"/>
                  <a:pt x="174" y="24"/>
                </a:cubicBezTo>
                <a:cubicBezTo>
                  <a:pt x="176" y="31"/>
                  <a:pt x="185" y="52"/>
                  <a:pt x="186" y="53"/>
                </a:cubicBezTo>
                <a:cubicBezTo>
                  <a:pt x="187" y="55"/>
                  <a:pt x="187" y="55"/>
                  <a:pt x="187" y="55"/>
                </a:cubicBezTo>
                <a:cubicBezTo>
                  <a:pt x="188" y="54"/>
                  <a:pt x="188" y="54"/>
                  <a:pt x="188" y="54"/>
                </a:cubicBezTo>
                <a:cubicBezTo>
                  <a:pt x="192" y="53"/>
                  <a:pt x="201" y="50"/>
                  <a:pt x="201" y="50"/>
                </a:cubicBezTo>
                <a:cubicBezTo>
                  <a:pt x="204" y="50"/>
                  <a:pt x="204" y="50"/>
                  <a:pt x="204" y="50"/>
                </a:cubicBezTo>
                <a:cubicBezTo>
                  <a:pt x="204" y="50"/>
                  <a:pt x="201" y="42"/>
                  <a:pt x="200" y="39"/>
                </a:cubicBezTo>
                <a:cubicBezTo>
                  <a:pt x="202" y="38"/>
                  <a:pt x="206" y="37"/>
                  <a:pt x="210" y="36"/>
                </a:cubicBezTo>
                <a:cubicBezTo>
                  <a:pt x="211" y="40"/>
                  <a:pt x="212" y="46"/>
                  <a:pt x="212" y="46"/>
                </a:cubicBezTo>
                <a:cubicBezTo>
                  <a:pt x="214" y="46"/>
                  <a:pt x="214" y="46"/>
                  <a:pt x="214" y="46"/>
                </a:cubicBezTo>
                <a:cubicBezTo>
                  <a:pt x="215" y="46"/>
                  <a:pt x="221" y="45"/>
                  <a:pt x="226" y="44"/>
                </a:cubicBezTo>
                <a:cubicBezTo>
                  <a:pt x="227" y="46"/>
                  <a:pt x="227" y="49"/>
                  <a:pt x="227" y="51"/>
                </a:cubicBezTo>
                <a:cubicBezTo>
                  <a:pt x="221" y="52"/>
                  <a:pt x="199" y="57"/>
                  <a:pt x="180" y="65"/>
                </a:cubicBezTo>
                <a:cubicBezTo>
                  <a:pt x="180" y="65"/>
                  <a:pt x="180" y="65"/>
                  <a:pt x="180" y="65"/>
                </a:cubicBezTo>
                <a:close/>
                <a:moveTo>
                  <a:pt x="79" y="99"/>
                </a:moveTo>
                <a:cubicBezTo>
                  <a:pt x="77" y="103"/>
                  <a:pt x="72" y="108"/>
                  <a:pt x="70" y="110"/>
                </a:cubicBezTo>
                <a:cubicBezTo>
                  <a:pt x="68" y="109"/>
                  <a:pt x="66" y="107"/>
                  <a:pt x="65" y="106"/>
                </a:cubicBezTo>
                <a:cubicBezTo>
                  <a:pt x="80" y="85"/>
                  <a:pt x="100" y="69"/>
                  <a:pt x="106" y="64"/>
                </a:cubicBezTo>
                <a:cubicBezTo>
                  <a:pt x="110" y="70"/>
                  <a:pt x="125" y="88"/>
                  <a:pt x="125" y="88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31" y="86"/>
                  <a:pt x="139" y="81"/>
                  <a:pt x="139" y="81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141" y="80"/>
                  <a:pt x="136" y="73"/>
                  <a:pt x="134" y="71"/>
                </a:cubicBezTo>
                <a:cubicBezTo>
                  <a:pt x="136" y="70"/>
                  <a:pt x="140" y="67"/>
                  <a:pt x="143" y="65"/>
                </a:cubicBezTo>
                <a:cubicBezTo>
                  <a:pt x="145" y="68"/>
                  <a:pt x="149" y="74"/>
                  <a:pt x="149" y="74"/>
                </a:cubicBezTo>
                <a:cubicBezTo>
                  <a:pt x="150" y="73"/>
                  <a:pt x="150" y="73"/>
                  <a:pt x="150" y="73"/>
                </a:cubicBezTo>
                <a:cubicBezTo>
                  <a:pt x="151" y="73"/>
                  <a:pt x="157" y="70"/>
                  <a:pt x="161" y="68"/>
                </a:cubicBezTo>
                <a:cubicBezTo>
                  <a:pt x="162" y="70"/>
                  <a:pt x="163" y="72"/>
                  <a:pt x="164" y="74"/>
                </a:cubicBezTo>
                <a:cubicBezTo>
                  <a:pt x="158" y="77"/>
                  <a:pt x="139" y="88"/>
                  <a:pt x="124" y="101"/>
                </a:cubicBezTo>
                <a:cubicBezTo>
                  <a:pt x="122" y="99"/>
                  <a:pt x="102" y="77"/>
                  <a:pt x="102" y="77"/>
                </a:cubicBezTo>
                <a:cubicBezTo>
                  <a:pt x="100" y="78"/>
                  <a:pt x="100" y="78"/>
                  <a:pt x="100" y="78"/>
                </a:cubicBezTo>
                <a:cubicBezTo>
                  <a:pt x="94" y="82"/>
                  <a:pt x="89" y="88"/>
                  <a:pt x="88" y="89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93" y="96"/>
                  <a:pt x="95" y="98"/>
                </a:cubicBezTo>
                <a:cubicBezTo>
                  <a:pt x="93" y="100"/>
                  <a:pt x="91" y="102"/>
                  <a:pt x="88" y="105"/>
                </a:cubicBezTo>
                <a:cubicBezTo>
                  <a:pt x="85" y="102"/>
                  <a:pt x="80" y="98"/>
                  <a:pt x="80" y="98"/>
                </a:cubicBezTo>
                <a:cubicBezTo>
                  <a:pt x="79" y="99"/>
                  <a:pt x="79" y="99"/>
                  <a:pt x="79" y="99"/>
                </a:cubicBezTo>
                <a:close/>
                <a:moveTo>
                  <a:pt x="36" y="163"/>
                </a:moveTo>
                <a:cubicBezTo>
                  <a:pt x="35" y="166"/>
                  <a:pt x="32" y="173"/>
                  <a:pt x="31" y="176"/>
                </a:cubicBezTo>
                <a:cubicBezTo>
                  <a:pt x="29" y="175"/>
                  <a:pt x="26" y="174"/>
                  <a:pt x="25" y="173"/>
                </a:cubicBezTo>
                <a:cubicBezTo>
                  <a:pt x="33" y="149"/>
                  <a:pt x="48" y="127"/>
                  <a:pt x="52" y="122"/>
                </a:cubicBezTo>
                <a:cubicBezTo>
                  <a:pt x="59" y="126"/>
                  <a:pt x="78" y="139"/>
                  <a:pt x="78" y="139"/>
                </a:cubicBezTo>
                <a:cubicBezTo>
                  <a:pt x="80" y="141"/>
                  <a:pt x="80" y="141"/>
                  <a:pt x="80" y="141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84" y="135"/>
                  <a:pt x="90" y="128"/>
                  <a:pt x="90" y="128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6"/>
                  <a:pt x="85" y="122"/>
                  <a:pt x="82" y="120"/>
                </a:cubicBezTo>
                <a:cubicBezTo>
                  <a:pt x="84" y="118"/>
                  <a:pt x="86" y="115"/>
                  <a:pt x="89" y="111"/>
                </a:cubicBezTo>
                <a:cubicBezTo>
                  <a:pt x="92" y="114"/>
                  <a:pt x="97" y="118"/>
                  <a:pt x="97" y="118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8" y="117"/>
                  <a:pt x="104" y="113"/>
                  <a:pt x="107" y="110"/>
                </a:cubicBezTo>
                <a:cubicBezTo>
                  <a:pt x="109" y="111"/>
                  <a:pt x="110" y="113"/>
                  <a:pt x="112" y="114"/>
                </a:cubicBezTo>
                <a:cubicBezTo>
                  <a:pt x="107" y="119"/>
                  <a:pt x="92" y="134"/>
                  <a:pt x="81" y="152"/>
                </a:cubicBezTo>
                <a:cubicBezTo>
                  <a:pt x="78" y="150"/>
                  <a:pt x="52" y="135"/>
                  <a:pt x="52" y="135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46" y="142"/>
                  <a:pt x="43" y="150"/>
                  <a:pt x="42" y="150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2" y="152"/>
                  <a:pt x="49" y="156"/>
                  <a:pt x="51" y="157"/>
                </a:cubicBezTo>
                <a:cubicBezTo>
                  <a:pt x="50" y="160"/>
                  <a:pt x="49" y="162"/>
                  <a:pt x="47" y="166"/>
                </a:cubicBezTo>
                <a:cubicBezTo>
                  <a:pt x="44" y="164"/>
                  <a:pt x="37" y="161"/>
                  <a:pt x="37" y="161"/>
                </a:cubicBezTo>
                <a:cubicBezTo>
                  <a:pt x="36" y="163"/>
                  <a:pt x="36" y="163"/>
                  <a:pt x="36" y="163"/>
                </a:cubicBezTo>
                <a:close/>
                <a:moveTo>
                  <a:pt x="15" y="237"/>
                </a:moveTo>
                <a:cubicBezTo>
                  <a:pt x="15" y="241"/>
                  <a:pt x="15" y="248"/>
                  <a:pt x="14" y="251"/>
                </a:cubicBezTo>
                <a:cubicBezTo>
                  <a:pt x="12" y="251"/>
                  <a:pt x="9" y="251"/>
                  <a:pt x="7" y="251"/>
                </a:cubicBezTo>
                <a:cubicBezTo>
                  <a:pt x="8" y="225"/>
                  <a:pt x="15" y="200"/>
                  <a:pt x="17" y="192"/>
                </a:cubicBezTo>
                <a:cubicBezTo>
                  <a:pt x="25" y="195"/>
                  <a:pt x="46" y="201"/>
                  <a:pt x="47" y="201"/>
                </a:cubicBezTo>
                <a:cubicBezTo>
                  <a:pt x="49" y="202"/>
                  <a:pt x="49" y="202"/>
                  <a:pt x="49" y="202"/>
                </a:cubicBezTo>
                <a:cubicBezTo>
                  <a:pt x="50" y="200"/>
                  <a:pt x="50" y="200"/>
                  <a:pt x="50" y="200"/>
                </a:cubicBezTo>
                <a:cubicBezTo>
                  <a:pt x="51" y="196"/>
                  <a:pt x="55" y="187"/>
                  <a:pt x="55" y="187"/>
                </a:cubicBezTo>
                <a:cubicBezTo>
                  <a:pt x="56" y="185"/>
                  <a:pt x="56" y="185"/>
                  <a:pt x="56" y="185"/>
                </a:cubicBezTo>
                <a:cubicBezTo>
                  <a:pt x="56" y="185"/>
                  <a:pt x="48" y="183"/>
                  <a:pt x="45" y="182"/>
                </a:cubicBezTo>
                <a:cubicBezTo>
                  <a:pt x="46" y="179"/>
                  <a:pt x="48" y="176"/>
                  <a:pt x="49" y="172"/>
                </a:cubicBezTo>
                <a:cubicBezTo>
                  <a:pt x="53" y="173"/>
                  <a:pt x="59" y="176"/>
                  <a:pt x="59" y="176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0" y="174"/>
                  <a:pt x="64" y="169"/>
                  <a:pt x="66" y="165"/>
                </a:cubicBezTo>
                <a:cubicBezTo>
                  <a:pt x="68" y="166"/>
                  <a:pt x="70" y="167"/>
                  <a:pt x="72" y="168"/>
                </a:cubicBezTo>
                <a:cubicBezTo>
                  <a:pt x="69" y="174"/>
                  <a:pt x="59" y="193"/>
                  <a:pt x="54" y="213"/>
                </a:cubicBezTo>
                <a:cubicBezTo>
                  <a:pt x="50" y="212"/>
                  <a:pt x="21" y="206"/>
                  <a:pt x="21" y="206"/>
                </a:cubicBezTo>
                <a:cubicBezTo>
                  <a:pt x="21" y="207"/>
                  <a:pt x="21" y="207"/>
                  <a:pt x="21" y="207"/>
                </a:cubicBezTo>
                <a:cubicBezTo>
                  <a:pt x="18" y="215"/>
                  <a:pt x="17" y="223"/>
                  <a:pt x="17" y="223"/>
                </a:cubicBezTo>
                <a:cubicBezTo>
                  <a:pt x="17" y="225"/>
                  <a:pt x="17" y="225"/>
                  <a:pt x="17" y="225"/>
                </a:cubicBezTo>
                <a:cubicBezTo>
                  <a:pt x="17" y="225"/>
                  <a:pt x="25" y="227"/>
                  <a:pt x="28" y="227"/>
                </a:cubicBezTo>
                <a:cubicBezTo>
                  <a:pt x="27" y="230"/>
                  <a:pt x="27" y="233"/>
                  <a:pt x="26" y="237"/>
                </a:cubicBezTo>
                <a:cubicBezTo>
                  <a:pt x="22" y="236"/>
                  <a:pt x="15" y="235"/>
                  <a:pt x="15" y="235"/>
                </a:cubicBezTo>
                <a:cubicBezTo>
                  <a:pt x="15" y="237"/>
                  <a:pt x="15" y="237"/>
                  <a:pt x="15" y="237"/>
                </a:cubicBezTo>
                <a:close/>
                <a:moveTo>
                  <a:pt x="91" y="464"/>
                </a:moveTo>
                <a:cubicBezTo>
                  <a:pt x="71" y="447"/>
                  <a:pt x="56" y="426"/>
                  <a:pt x="52" y="419"/>
                </a:cubicBezTo>
                <a:cubicBezTo>
                  <a:pt x="59" y="415"/>
                  <a:pt x="77" y="402"/>
                  <a:pt x="78" y="401"/>
                </a:cubicBezTo>
                <a:cubicBezTo>
                  <a:pt x="80" y="400"/>
                  <a:pt x="80" y="400"/>
                  <a:pt x="80" y="400"/>
                </a:cubicBezTo>
                <a:cubicBezTo>
                  <a:pt x="78" y="398"/>
                  <a:pt x="78" y="398"/>
                  <a:pt x="78" y="398"/>
                </a:cubicBezTo>
                <a:cubicBezTo>
                  <a:pt x="76" y="395"/>
                  <a:pt x="72" y="386"/>
                  <a:pt x="72" y="386"/>
                </a:cubicBezTo>
                <a:cubicBezTo>
                  <a:pt x="70" y="384"/>
                  <a:pt x="70" y="384"/>
                  <a:pt x="70" y="384"/>
                </a:cubicBezTo>
                <a:cubicBezTo>
                  <a:pt x="70" y="384"/>
                  <a:pt x="63" y="389"/>
                  <a:pt x="61" y="391"/>
                </a:cubicBezTo>
                <a:cubicBezTo>
                  <a:pt x="60" y="389"/>
                  <a:pt x="58" y="385"/>
                  <a:pt x="55" y="381"/>
                </a:cubicBezTo>
                <a:cubicBezTo>
                  <a:pt x="59" y="380"/>
                  <a:pt x="65" y="377"/>
                  <a:pt x="65" y="377"/>
                </a:cubicBezTo>
                <a:cubicBezTo>
                  <a:pt x="64" y="375"/>
                  <a:pt x="64" y="375"/>
                  <a:pt x="64" y="375"/>
                </a:cubicBezTo>
                <a:cubicBezTo>
                  <a:pt x="64" y="375"/>
                  <a:pt x="62" y="368"/>
                  <a:pt x="60" y="364"/>
                </a:cubicBezTo>
                <a:cubicBezTo>
                  <a:pt x="62" y="363"/>
                  <a:pt x="64" y="362"/>
                  <a:pt x="66" y="361"/>
                </a:cubicBezTo>
                <a:cubicBezTo>
                  <a:pt x="69" y="367"/>
                  <a:pt x="78" y="387"/>
                  <a:pt x="91" y="404"/>
                </a:cubicBezTo>
                <a:cubicBezTo>
                  <a:pt x="88" y="406"/>
                  <a:pt x="65" y="424"/>
                  <a:pt x="65" y="424"/>
                </a:cubicBezTo>
                <a:cubicBezTo>
                  <a:pt x="66" y="426"/>
                  <a:pt x="66" y="426"/>
                  <a:pt x="66" y="426"/>
                </a:cubicBezTo>
                <a:cubicBezTo>
                  <a:pt x="69" y="433"/>
                  <a:pt x="75" y="439"/>
                  <a:pt x="76" y="439"/>
                </a:cubicBezTo>
                <a:cubicBezTo>
                  <a:pt x="77" y="440"/>
                  <a:pt x="77" y="440"/>
                  <a:pt x="77" y="440"/>
                </a:cubicBezTo>
                <a:cubicBezTo>
                  <a:pt x="77" y="440"/>
                  <a:pt x="83" y="435"/>
                  <a:pt x="86" y="433"/>
                </a:cubicBezTo>
                <a:cubicBezTo>
                  <a:pt x="87" y="435"/>
                  <a:pt x="90" y="438"/>
                  <a:pt x="92" y="440"/>
                </a:cubicBezTo>
                <a:cubicBezTo>
                  <a:pt x="89" y="443"/>
                  <a:pt x="84" y="448"/>
                  <a:pt x="84" y="448"/>
                </a:cubicBezTo>
                <a:cubicBezTo>
                  <a:pt x="86" y="449"/>
                  <a:pt x="86" y="449"/>
                  <a:pt x="86" y="449"/>
                </a:cubicBezTo>
                <a:cubicBezTo>
                  <a:pt x="89" y="452"/>
                  <a:pt x="93" y="456"/>
                  <a:pt x="96" y="459"/>
                </a:cubicBezTo>
                <a:cubicBezTo>
                  <a:pt x="94" y="460"/>
                  <a:pt x="93" y="462"/>
                  <a:pt x="91" y="464"/>
                </a:cubicBezTo>
                <a:cubicBezTo>
                  <a:pt x="91" y="464"/>
                  <a:pt x="91" y="464"/>
                  <a:pt x="91" y="464"/>
                </a:cubicBezTo>
                <a:close/>
                <a:moveTo>
                  <a:pt x="156" y="508"/>
                </a:moveTo>
                <a:cubicBezTo>
                  <a:pt x="132" y="498"/>
                  <a:pt x="112" y="482"/>
                  <a:pt x="106" y="477"/>
                </a:cubicBezTo>
                <a:cubicBezTo>
                  <a:pt x="111" y="471"/>
                  <a:pt x="125" y="453"/>
                  <a:pt x="126" y="452"/>
                </a:cubicBezTo>
                <a:cubicBezTo>
                  <a:pt x="127" y="451"/>
                  <a:pt x="127" y="451"/>
                  <a:pt x="127" y="451"/>
                </a:cubicBezTo>
                <a:cubicBezTo>
                  <a:pt x="125" y="449"/>
                  <a:pt x="125" y="449"/>
                  <a:pt x="125" y="449"/>
                </a:cubicBezTo>
                <a:cubicBezTo>
                  <a:pt x="122" y="447"/>
                  <a:pt x="115" y="440"/>
                  <a:pt x="115" y="440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3" y="438"/>
                  <a:pt x="108" y="445"/>
                  <a:pt x="106" y="447"/>
                </a:cubicBezTo>
                <a:cubicBezTo>
                  <a:pt x="105" y="446"/>
                  <a:pt x="102" y="443"/>
                  <a:pt x="98" y="440"/>
                </a:cubicBezTo>
                <a:cubicBezTo>
                  <a:pt x="101" y="437"/>
                  <a:pt x="106" y="433"/>
                  <a:pt x="106" y="433"/>
                </a:cubicBezTo>
                <a:cubicBezTo>
                  <a:pt x="105" y="431"/>
                  <a:pt x="105" y="431"/>
                  <a:pt x="105" y="431"/>
                </a:cubicBezTo>
                <a:cubicBezTo>
                  <a:pt x="105" y="431"/>
                  <a:pt x="101" y="425"/>
                  <a:pt x="98" y="422"/>
                </a:cubicBezTo>
                <a:cubicBezTo>
                  <a:pt x="99" y="420"/>
                  <a:pt x="101" y="419"/>
                  <a:pt x="103" y="417"/>
                </a:cubicBezTo>
                <a:cubicBezTo>
                  <a:pt x="107" y="423"/>
                  <a:pt x="122" y="439"/>
                  <a:pt x="139" y="451"/>
                </a:cubicBezTo>
                <a:cubicBezTo>
                  <a:pt x="137" y="454"/>
                  <a:pt x="120" y="478"/>
                  <a:pt x="120" y="478"/>
                </a:cubicBezTo>
                <a:cubicBezTo>
                  <a:pt x="121" y="479"/>
                  <a:pt x="121" y="479"/>
                  <a:pt x="121" y="479"/>
                </a:cubicBezTo>
                <a:cubicBezTo>
                  <a:pt x="127" y="485"/>
                  <a:pt x="134" y="488"/>
                  <a:pt x="134" y="489"/>
                </a:cubicBezTo>
                <a:cubicBezTo>
                  <a:pt x="136" y="489"/>
                  <a:pt x="136" y="489"/>
                  <a:pt x="136" y="489"/>
                </a:cubicBezTo>
                <a:cubicBezTo>
                  <a:pt x="136" y="489"/>
                  <a:pt x="141" y="483"/>
                  <a:pt x="142" y="480"/>
                </a:cubicBezTo>
                <a:cubicBezTo>
                  <a:pt x="144" y="482"/>
                  <a:pt x="147" y="483"/>
                  <a:pt x="150" y="485"/>
                </a:cubicBezTo>
                <a:cubicBezTo>
                  <a:pt x="148" y="489"/>
                  <a:pt x="145" y="495"/>
                  <a:pt x="145" y="495"/>
                </a:cubicBezTo>
                <a:cubicBezTo>
                  <a:pt x="147" y="496"/>
                  <a:pt x="147" y="496"/>
                  <a:pt x="147" y="496"/>
                </a:cubicBezTo>
                <a:cubicBezTo>
                  <a:pt x="150" y="497"/>
                  <a:pt x="156" y="500"/>
                  <a:pt x="159" y="502"/>
                </a:cubicBezTo>
                <a:cubicBezTo>
                  <a:pt x="158" y="504"/>
                  <a:pt x="157" y="506"/>
                  <a:pt x="156" y="508"/>
                </a:cubicBezTo>
                <a:cubicBezTo>
                  <a:pt x="156" y="508"/>
                  <a:pt x="156" y="508"/>
                  <a:pt x="156" y="508"/>
                </a:cubicBezTo>
                <a:close/>
                <a:moveTo>
                  <a:pt x="327" y="528"/>
                </a:moveTo>
                <a:cubicBezTo>
                  <a:pt x="326" y="521"/>
                  <a:pt x="321" y="499"/>
                  <a:pt x="320" y="498"/>
                </a:cubicBezTo>
                <a:cubicBezTo>
                  <a:pt x="320" y="496"/>
                  <a:pt x="320" y="496"/>
                  <a:pt x="320" y="496"/>
                </a:cubicBezTo>
                <a:cubicBezTo>
                  <a:pt x="318" y="496"/>
                  <a:pt x="318" y="496"/>
                  <a:pt x="318" y="496"/>
                </a:cubicBezTo>
                <a:cubicBezTo>
                  <a:pt x="314" y="497"/>
                  <a:pt x="304" y="498"/>
                  <a:pt x="304" y="498"/>
                </a:cubicBezTo>
                <a:cubicBezTo>
                  <a:pt x="302" y="498"/>
                  <a:pt x="302" y="498"/>
                  <a:pt x="302" y="498"/>
                </a:cubicBezTo>
                <a:cubicBezTo>
                  <a:pt x="302" y="498"/>
                  <a:pt x="304" y="507"/>
                  <a:pt x="304" y="509"/>
                </a:cubicBezTo>
                <a:cubicBezTo>
                  <a:pt x="302" y="510"/>
                  <a:pt x="298" y="510"/>
                  <a:pt x="294" y="511"/>
                </a:cubicBezTo>
                <a:cubicBezTo>
                  <a:pt x="293" y="507"/>
                  <a:pt x="293" y="501"/>
                  <a:pt x="293" y="501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84" y="500"/>
                  <a:pt x="279" y="500"/>
                </a:cubicBezTo>
                <a:cubicBezTo>
                  <a:pt x="279" y="498"/>
                  <a:pt x="279" y="495"/>
                  <a:pt x="279" y="493"/>
                </a:cubicBezTo>
                <a:cubicBezTo>
                  <a:pt x="286" y="493"/>
                  <a:pt x="307" y="492"/>
                  <a:pt x="327" y="486"/>
                </a:cubicBezTo>
                <a:cubicBezTo>
                  <a:pt x="328" y="490"/>
                  <a:pt x="336" y="518"/>
                  <a:pt x="336" y="518"/>
                </a:cubicBezTo>
                <a:cubicBezTo>
                  <a:pt x="338" y="518"/>
                  <a:pt x="338" y="518"/>
                  <a:pt x="338" y="518"/>
                </a:cubicBezTo>
                <a:cubicBezTo>
                  <a:pt x="346" y="517"/>
                  <a:pt x="353" y="514"/>
                  <a:pt x="353" y="514"/>
                </a:cubicBezTo>
                <a:cubicBezTo>
                  <a:pt x="355" y="513"/>
                  <a:pt x="355" y="513"/>
                  <a:pt x="355" y="513"/>
                </a:cubicBezTo>
                <a:cubicBezTo>
                  <a:pt x="355" y="513"/>
                  <a:pt x="353" y="505"/>
                  <a:pt x="352" y="502"/>
                </a:cubicBezTo>
                <a:cubicBezTo>
                  <a:pt x="354" y="502"/>
                  <a:pt x="357" y="500"/>
                  <a:pt x="361" y="499"/>
                </a:cubicBezTo>
                <a:cubicBezTo>
                  <a:pt x="362" y="503"/>
                  <a:pt x="365" y="509"/>
                  <a:pt x="365" y="509"/>
                </a:cubicBezTo>
                <a:cubicBezTo>
                  <a:pt x="367" y="508"/>
                  <a:pt x="367" y="508"/>
                  <a:pt x="367" y="508"/>
                </a:cubicBezTo>
                <a:cubicBezTo>
                  <a:pt x="370" y="506"/>
                  <a:pt x="376" y="504"/>
                  <a:pt x="379" y="503"/>
                </a:cubicBezTo>
                <a:cubicBezTo>
                  <a:pt x="380" y="504"/>
                  <a:pt x="381" y="507"/>
                  <a:pt x="382" y="509"/>
                </a:cubicBezTo>
                <a:cubicBezTo>
                  <a:pt x="359" y="521"/>
                  <a:pt x="334" y="527"/>
                  <a:pt x="327" y="528"/>
                </a:cubicBezTo>
                <a:cubicBezTo>
                  <a:pt x="327" y="528"/>
                  <a:pt x="327" y="528"/>
                  <a:pt x="327" y="528"/>
                </a:cubicBezTo>
                <a:close/>
                <a:moveTo>
                  <a:pt x="230" y="530"/>
                </a:moveTo>
                <a:cubicBezTo>
                  <a:pt x="204" y="528"/>
                  <a:pt x="180" y="519"/>
                  <a:pt x="174" y="516"/>
                </a:cubicBezTo>
                <a:cubicBezTo>
                  <a:pt x="177" y="509"/>
                  <a:pt x="186" y="489"/>
                  <a:pt x="186" y="488"/>
                </a:cubicBezTo>
                <a:cubicBezTo>
                  <a:pt x="187" y="486"/>
                  <a:pt x="187" y="486"/>
                  <a:pt x="187" y="486"/>
                </a:cubicBezTo>
                <a:cubicBezTo>
                  <a:pt x="185" y="485"/>
                  <a:pt x="185" y="485"/>
                  <a:pt x="185" y="485"/>
                </a:cubicBezTo>
                <a:cubicBezTo>
                  <a:pt x="181" y="483"/>
                  <a:pt x="173" y="479"/>
                  <a:pt x="173" y="479"/>
                </a:cubicBezTo>
                <a:cubicBezTo>
                  <a:pt x="171" y="478"/>
                  <a:pt x="171" y="478"/>
                  <a:pt x="171" y="478"/>
                </a:cubicBezTo>
                <a:cubicBezTo>
                  <a:pt x="171" y="478"/>
                  <a:pt x="167" y="486"/>
                  <a:pt x="166" y="488"/>
                </a:cubicBezTo>
                <a:cubicBezTo>
                  <a:pt x="164" y="487"/>
                  <a:pt x="160" y="485"/>
                  <a:pt x="156" y="483"/>
                </a:cubicBezTo>
                <a:cubicBezTo>
                  <a:pt x="158" y="480"/>
                  <a:pt x="162" y="474"/>
                  <a:pt x="162" y="474"/>
                </a:cubicBezTo>
                <a:cubicBezTo>
                  <a:pt x="160" y="473"/>
                  <a:pt x="160" y="473"/>
                  <a:pt x="160" y="473"/>
                </a:cubicBezTo>
                <a:cubicBezTo>
                  <a:pt x="160" y="473"/>
                  <a:pt x="155" y="469"/>
                  <a:pt x="151" y="466"/>
                </a:cubicBezTo>
                <a:cubicBezTo>
                  <a:pt x="152" y="464"/>
                  <a:pt x="153" y="462"/>
                  <a:pt x="154" y="460"/>
                </a:cubicBezTo>
                <a:cubicBezTo>
                  <a:pt x="160" y="464"/>
                  <a:pt x="178" y="475"/>
                  <a:pt x="197" y="482"/>
                </a:cubicBezTo>
                <a:cubicBezTo>
                  <a:pt x="196" y="485"/>
                  <a:pt x="186" y="512"/>
                  <a:pt x="186" y="512"/>
                </a:cubicBezTo>
                <a:cubicBezTo>
                  <a:pt x="187" y="513"/>
                  <a:pt x="187" y="513"/>
                  <a:pt x="187" y="513"/>
                </a:cubicBezTo>
                <a:cubicBezTo>
                  <a:pt x="195" y="517"/>
                  <a:pt x="203" y="518"/>
                  <a:pt x="203" y="518"/>
                </a:cubicBezTo>
                <a:cubicBezTo>
                  <a:pt x="205" y="518"/>
                  <a:pt x="205" y="518"/>
                  <a:pt x="205" y="518"/>
                </a:cubicBezTo>
                <a:cubicBezTo>
                  <a:pt x="205" y="518"/>
                  <a:pt x="207" y="510"/>
                  <a:pt x="208" y="508"/>
                </a:cubicBezTo>
                <a:cubicBezTo>
                  <a:pt x="211" y="509"/>
                  <a:pt x="214" y="509"/>
                  <a:pt x="217" y="510"/>
                </a:cubicBezTo>
                <a:cubicBezTo>
                  <a:pt x="216" y="514"/>
                  <a:pt x="215" y="521"/>
                  <a:pt x="215" y="521"/>
                </a:cubicBezTo>
                <a:cubicBezTo>
                  <a:pt x="217" y="521"/>
                  <a:pt x="217" y="521"/>
                  <a:pt x="217" y="521"/>
                </a:cubicBezTo>
                <a:cubicBezTo>
                  <a:pt x="221" y="521"/>
                  <a:pt x="227" y="523"/>
                  <a:pt x="231" y="523"/>
                </a:cubicBezTo>
                <a:cubicBezTo>
                  <a:pt x="230" y="525"/>
                  <a:pt x="230" y="528"/>
                  <a:pt x="230" y="530"/>
                </a:cubicBezTo>
                <a:cubicBezTo>
                  <a:pt x="230" y="530"/>
                  <a:pt x="230" y="530"/>
                  <a:pt x="230" y="530"/>
                </a:cubicBezTo>
                <a:close/>
                <a:moveTo>
                  <a:pt x="249" y="533"/>
                </a:moveTo>
                <a:cubicBezTo>
                  <a:pt x="250" y="526"/>
                  <a:pt x="252" y="503"/>
                  <a:pt x="252" y="502"/>
                </a:cubicBezTo>
                <a:cubicBezTo>
                  <a:pt x="252" y="499"/>
                  <a:pt x="252" y="499"/>
                  <a:pt x="252" y="499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46" y="499"/>
                  <a:pt x="237" y="497"/>
                  <a:pt x="236" y="497"/>
                </a:cubicBezTo>
                <a:cubicBezTo>
                  <a:pt x="234" y="497"/>
                  <a:pt x="234" y="497"/>
                  <a:pt x="234" y="497"/>
                </a:cubicBezTo>
                <a:cubicBezTo>
                  <a:pt x="234" y="497"/>
                  <a:pt x="233" y="505"/>
                  <a:pt x="233" y="508"/>
                </a:cubicBezTo>
                <a:cubicBezTo>
                  <a:pt x="231" y="508"/>
                  <a:pt x="227" y="507"/>
                  <a:pt x="222" y="506"/>
                </a:cubicBezTo>
                <a:cubicBezTo>
                  <a:pt x="223" y="502"/>
                  <a:pt x="225" y="496"/>
                  <a:pt x="225" y="496"/>
                </a:cubicBezTo>
                <a:cubicBezTo>
                  <a:pt x="223" y="495"/>
                  <a:pt x="223" y="495"/>
                  <a:pt x="223" y="495"/>
                </a:cubicBezTo>
                <a:cubicBezTo>
                  <a:pt x="223" y="495"/>
                  <a:pt x="216" y="493"/>
                  <a:pt x="212" y="492"/>
                </a:cubicBezTo>
                <a:cubicBezTo>
                  <a:pt x="212" y="490"/>
                  <a:pt x="213" y="487"/>
                  <a:pt x="213" y="485"/>
                </a:cubicBezTo>
                <a:cubicBezTo>
                  <a:pt x="220" y="487"/>
                  <a:pt x="241" y="493"/>
                  <a:pt x="261" y="493"/>
                </a:cubicBezTo>
                <a:cubicBezTo>
                  <a:pt x="261" y="497"/>
                  <a:pt x="260" y="527"/>
                  <a:pt x="260" y="527"/>
                </a:cubicBezTo>
                <a:cubicBezTo>
                  <a:pt x="262" y="527"/>
                  <a:pt x="262" y="527"/>
                  <a:pt x="262" y="527"/>
                </a:cubicBezTo>
                <a:cubicBezTo>
                  <a:pt x="270" y="529"/>
                  <a:pt x="278" y="528"/>
                  <a:pt x="278" y="528"/>
                </a:cubicBezTo>
                <a:cubicBezTo>
                  <a:pt x="280" y="528"/>
                  <a:pt x="280" y="528"/>
                  <a:pt x="280" y="528"/>
                </a:cubicBezTo>
                <a:cubicBezTo>
                  <a:pt x="280" y="528"/>
                  <a:pt x="280" y="519"/>
                  <a:pt x="280" y="517"/>
                </a:cubicBezTo>
                <a:cubicBezTo>
                  <a:pt x="283" y="517"/>
                  <a:pt x="286" y="516"/>
                  <a:pt x="290" y="516"/>
                </a:cubicBezTo>
                <a:cubicBezTo>
                  <a:pt x="290" y="520"/>
                  <a:pt x="290" y="527"/>
                  <a:pt x="290" y="527"/>
                </a:cubicBezTo>
                <a:cubicBezTo>
                  <a:pt x="293" y="527"/>
                  <a:pt x="293" y="527"/>
                  <a:pt x="293" y="527"/>
                </a:cubicBezTo>
                <a:cubicBezTo>
                  <a:pt x="296" y="526"/>
                  <a:pt x="303" y="525"/>
                  <a:pt x="306" y="525"/>
                </a:cubicBezTo>
                <a:cubicBezTo>
                  <a:pt x="307" y="527"/>
                  <a:pt x="307" y="530"/>
                  <a:pt x="307" y="532"/>
                </a:cubicBezTo>
                <a:cubicBezTo>
                  <a:pt x="282" y="537"/>
                  <a:pt x="256" y="534"/>
                  <a:pt x="249" y="533"/>
                </a:cubicBezTo>
                <a:cubicBezTo>
                  <a:pt x="249" y="533"/>
                  <a:pt x="249" y="533"/>
                  <a:pt x="249" y="533"/>
                </a:cubicBezTo>
                <a:close/>
              </a:path>
            </a:pathLst>
          </a:custGeom>
          <a:solidFill>
            <a:srgbClr val="C0000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4019464" y="2641518"/>
            <a:ext cx="4663419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今后的党建工作中，我将严格按照上级党委的要求，一如既往地凝心聚力抓党建，抓好党建促发展，推动党建工作创新争优，提升党建工作水平，切实发挥党的基层组织战斗堡垒作用，为公司发展提供坚强的组织保障。</a:t>
            </a:r>
          </a:p>
        </p:txBody>
      </p:sp>
      <p:sp>
        <p:nvSpPr>
          <p:cNvPr id="113" name="文本框 112"/>
          <p:cNvSpPr txBox="1"/>
          <p:nvPr/>
        </p:nvSpPr>
        <p:spPr>
          <a:xfrm>
            <a:off x="4019464" y="1781956"/>
            <a:ext cx="1491263" cy="599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/>
              <a:t>后记</a:t>
            </a:r>
          </a:p>
        </p:txBody>
      </p:sp>
    </p:spTree>
    <p:extLst>
      <p:ext uri="{BB962C8B-B14F-4D97-AF65-F5344CB8AC3E}">
        <p14:creationId xmlns:p14="http://schemas.microsoft.com/office/powerpoint/2010/main" val="3776454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4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112" grpId="0"/>
      <p:bldP spid="1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8" name="Rectangle 3"/>
          <p:cNvSpPr txBox="1">
            <a:spLocks noChangeArrowheads="1"/>
          </p:cNvSpPr>
          <p:nvPr/>
        </p:nvSpPr>
        <p:spPr bwMode="auto">
          <a:xfrm>
            <a:off x="794173" y="3533830"/>
            <a:ext cx="10603654" cy="821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algn="ctr">
              <a:defRPr sz="7000">
                <a:latin typeface="方正特雅宋_GBK" panose="02000000000000000000" pitchFamily="2" charset="-122"/>
                <a:ea typeface="方正特雅宋_GBK" panose="02000000000000000000" pitchFamily="2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zh-CN" altLang="en-US" sz="6000" b="1" dirty="0">
                <a:solidFill>
                  <a:srgbClr val="C00000"/>
                </a:solidFill>
                <a:latin typeface="方正字迹-志勇魏碑简体" panose="02010600010101010101" pitchFamily="2" charset="-122"/>
                <a:ea typeface="方正字迹-志勇魏碑简体" panose="02010600010101010101" pitchFamily="2" charset="-122"/>
              </a:rPr>
              <a:t>基层</a:t>
            </a:r>
            <a:r>
              <a:rPr lang="zh-CN" altLang="en-US" sz="6000" b="1" dirty="0" smtClean="0">
                <a:solidFill>
                  <a:srgbClr val="C00000"/>
                </a:solidFill>
                <a:latin typeface="方正字迹-志勇魏碑简体" panose="02010600010101010101" pitchFamily="2" charset="-122"/>
                <a:ea typeface="方正字迹-志勇魏碑简体" panose="02010600010101010101" pitchFamily="2" charset="-122"/>
              </a:rPr>
              <a:t>党组织</a:t>
            </a:r>
            <a:endParaRPr lang="en-US" altLang="zh-CN" sz="6000" b="1" dirty="0" smtClean="0">
              <a:solidFill>
                <a:srgbClr val="C00000"/>
              </a:solidFill>
              <a:latin typeface="方正字迹-志勇魏碑简体" panose="02010600010101010101" pitchFamily="2" charset="-122"/>
              <a:ea typeface="方正字迹-志勇魏碑简体" panose="02010600010101010101" pitchFamily="2" charset="-122"/>
            </a:endParaRPr>
          </a:p>
          <a:p>
            <a:r>
              <a:rPr lang="zh-CN" altLang="en-US" sz="6000" b="1" dirty="0" smtClean="0">
                <a:solidFill>
                  <a:srgbClr val="C00000"/>
                </a:solidFill>
                <a:latin typeface="方正字迹-志勇魏碑简体" panose="02010600010101010101" pitchFamily="2" charset="-122"/>
                <a:ea typeface="方正字迹-志勇魏碑简体" panose="02010600010101010101" pitchFamily="2" charset="-122"/>
              </a:rPr>
              <a:t>党支部</a:t>
            </a:r>
            <a:r>
              <a:rPr lang="zh-CN" altLang="en-US" sz="6000" b="1" dirty="0">
                <a:solidFill>
                  <a:srgbClr val="C00000"/>
                </a:solidFill>
                <a:latin typeface="方正字迹-志勇魏碑简体" panose="02010600010101010101" pitchFamily="2" charset="-122"/>
                <a:ea typeface="方正字迹-志勇魏碑简体" panose="02010600010101010101" pitchFamily="2" charset="-122"/>
              </a:rPr>
              <a:t>工作汇报</a:t>
            </a:r>
            <a:endParaRPr lang="zh-CN" altLang="zh-CN" sz="6000" b="1" dirty="0">
              <a:solidFill>
                <a:srgbClr val="C00000"/>
              </a:solidFill>
              <a:latin typeface="方正字迹-志勇魏碑简体" panose="02010600010101010101" pitchFamily="2" charset="-122"/>
              <a:ea typeface="方正字迹-志勇魏碑简体" panose="02010600010101010101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293434" y="5180926"/>
            <a:ext cx="5678157" cy="82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en-US" sz="2000" dirty="0"/>
              <a:t>汇报人</a:t>
            </a:r>
            <a:r>
              <a:rPr lang="zh-CN" altLang="en-US" sz="2000" dirty="0" smtClean="0"/>
              <a:t>：小笼包   </a:t>
            </a:r>
            <a:endParaRPr lang="en-US" altLang="zh-CN" sz="2000" dirty="0" smtClean="0"/>
          </a:p>
          <a:p>
            <a:pPr>
              <a:lnSpc>
                <a:spcPts val="3000"/>
              </a:lnSpc>
            </a:pPr>
            <a:r>
              <a:rPr lang="zh-CN" altLang="en-US" sz="2000" dirty="0" smtClean="0"/>
              <a:t>时间</a:t>
            </a:r>
            <a:r>
              <a:rPr lang="zh-CN" altLang="en-US" sz="2000" dirty="0"/>
              <a:t>：</a:t>
            </a:r>
            <a:r>
              <a:rPr lang="en-US" altLang="zh-CN" sz="2000" dirty="0"/>
              <a:t>XX</a:t>
            </a:r>
            <a:r>
              <a:rPr lang="zh-CN" altLang="en-US" sz="2000" dirty="0"/>
              <a:t>年</a:t>
            </a:r>
            <a:r>
              <a:rPr lang="en-US" altLang="zh-CN" sz="2000" dirty="0"/>
              <a:t>XX</a:t>
            </a:r>
            <a:r>
              <a:rPr lang="zh-CN" altLang="en-US" sz="2000" dirty="0"/>
              <a:t>月</a:t>
            </a:r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2398680" y="-307730"/>
            <a:ext cx="7467666" cy="7473459"/>
          </a:xfrm>
          <a:custGeom>
            <a:avLst/>
            <a:gdLst>
              <a:gd name="T0" fmla="*/ 380 w 542"/>
              <a:gd name="T1" fmla="*/ 498 h 542"/>
              <a:gd name="T2" fmla="*/ 438 w 542"/>
              <a:gd name="T3" fmla="*/ 448 h 542"/>
              <a:gd name="T4" fmla="*/ 510 w 542"/>
              <a:gd name="T5" fmla="*/ 393 h 542"/>
              <a:gd name="T6" fmla="*/ 521 w 542"/>
              <a:gd name="T7" fmla="*/ 248 h 542"/>
              <a:gd name="T8" fmla="*/ 497 w 542"/>
              <a:gd name="T9" fmla="*/ 180 h 542"/>
              <a:gd name="T10" fmla="*/ 467 w 542"/>
              <a:gd name="T11" fmla="*/ 94 h 542"/>
              <a:gd name="T12" fmla="*/ 346 w 542"/>
              <a:gd name="T13" fmla="*/ 14 h 542"/>
              <a:gd name="T14" fmla="*/ 283 w 542"/>
              <a:gd name="T15" fmla="*/ 25 h 542"/>
              <a:gd name="T16" fmla="*/ 189 w 542"/>
              <a:gd name="T17" fmla="*/ 49 h 542"/>
              <a:gd name="T18" fmla="*/ 60 w 542"/>
              <a:gd name="T19" fmla="*/ 105 h 542"/>
              <a:gd name="T20" fmla="*/ 40 w 542"/>
              <a:gd name="T21" fmla="*/ 167 h 542"/>
              <a:gd name="T22" fmla="*/ 36 w 542"/>
              <a:gd name="T23" fmla="*/ 257 h 542"/>
              <a:gd name="T24" fmla="*/ 12 w 542"/>
              <a:gd name="T25" fmla="*/ 348 h 542"/>
              <a:gd name="T26" fmla="*/ 100 w 542"/>
              <a:gd name="T27" fmla="*/ 457 h 542"/>
              <a:gd name="T28" fmla="*/ 168 w 542"/>
              <a:gd name="T29" fmla="*/ 494 h 542"/>
              <a:gd name="T30" fmla="*/ 244 w 542"/>
              <a:gd name="T31" fmla="*/ 537 h 542"/>
              <a:gd name="T32" fmla="*/ 406 w 542"/>
              <a:gd name="T33" fmla="*/ 488 h 542"/>
              <a:gd name="T34" fmla="*/ 207 w 542"/>
              <a:gd name="T35" fmla="*/ 495 h 542"/>
              <a:gd name="T36" fmla="*/ 141 w 542"/>
              <a:gd name="T37" fmla="*/ 474 h 542"/>
              <a:gd name="T38" fmla="*/ 69 w 542"/>
              <a:gd name="T39" fmla="*/ 357 h 542"/>
              <a:gd name="T40" fmla="*/ 38 w 542"/>
              <a:gd name="T41" fmla="*/ 308 h 542"/>
              <a:gd name="T42" fmla="*/ 33 w 542"/>
              <a:gd name="T43" fmla="*/ 224 h 542"/>
              <a:gd name="T44" fmla="*/ 116 w 542"/>
              <a:gd name="T45" fmla="*/ 116 h 542"/>
              <a:gd name="T46" fmla="*/ 147 w 542"/>
              <a:gd name="T47" fmla="*/ 62 h 542"/>
              <a:gd name="T48" fmla="*/ 241 w 542"/>
              <a:gd name="T49" fmla="*/ 52 h 542"/>
              <a:gd name="T50" fmla="*/ 364 w 542"/>
              <a:gd name="T51" fmla="*/ 57 h 542"/>
              <a:gd name="T52" fmla="*/ 436 w 542"/>
              <a:gd name="T53" fmla="*/ 81 h 542"/>
              <a:gd name="T54" fmla="*/ 482 w 542"/>
              <a:gd name="T55" fmla="*/ 218 h 542"/>
              <a:gd name="T56" fmla="*/ 505 w 542"/>
              <a:gd name="T57" fmla="*/ 269 h 542"/>
              <a:gd name="T58" fmla="*/ 498 w 542"/>
              <a:gd name="T59" fmla="*/ 353 h 542"/>
              <a:gd name="T60" fmla="*/ 397 w 542"/>
              <a:gd name="T61" fmla="*/ 447 h 542"/>
              <a:gd name="T62" fmla="*/ 359 w 542"/>
              <a:gd name="T63" fmla="*/ 495 h 542"/>
              <a:gd name="T64" fmla="*/ 265 w 542"/>
              <a:gd name="T65" fmla="*/ 523 h 542"/>
              <a:gd name="T66" fmla="*/ 462 w 542"/>
              <a:gd name="T67" fmla="*/ 452 h 542"/>
              <a:gd name="T68" fmla="*/ 503 w 542"/>
              <a:gd name="T69" fmla="*/ 350 h 542"/>
              <a:gd name="T70" fmla="*/ 17 w 542"/>
              <a:gd name="T71" fmla="*/ 348 h 542"/>
              <a:gd name="T72" fmla="*/ 35 w 542"/>
              <a:gd name="T73" fmla="*/ 376 h 542"/>
              <a:gd name="T74" fmla="*/ 516 w 542"/>
              <a:gd name="T75" fmla="*/ 278 h 542"/>
              <a:gd name="T76" fmla="*/ 492 w 542"/>
              <a:gd name="T77" fmla="*/ 335 h 542"/>
              <a:gd name="T78" fmla="*/ 14 w 542"/>
              <a:gd name="T79" fmla="*/ 281 h 542"/>
              <a:gd name="T80" fmla="*/ 493 w 542"/>
              <a:gd name="T81" fmla="*/ 269 h 542"/>
              <a:gd name="T82" fmla="*/ 499 w 542"/>
              <a:gd name="T83" fmla="*/ 255 h 542"/>
              <a:gd name="T84" fmla="*/ 508 w 542"/>
              <a:gd name="T85" fmla="*/ 156 h 542"/>
              <a:gd name="T86" fmla="*/ 437 w 542"/>
              <a:gd name="T87" fmla="*/ 76 h 542"/>
              <a:gd name="T88" fmla="*/ 457 w 542"/>
              <a:gd name="T89" fmla="*/ 138 h 542"/>
              <a:gd name="T90" fmla="*/ 386 w 542"/>
              <a:gd name="T91" fmla="*/ 70 h 542"/>
              <a:gd name="T92" fmla="*/ 298 w 542"/>
              <a:gd name="T93" fmla="*/ 14 h 542"/>
              <a:gd name="T94" fmla="*/ 360 w 542"/>
              <a:gd name="T95" fmla="*/ 60 h 542"/>
              <a:gd name="T96" fmla="*/ 254 w 542"/>
              <a:gd name="T97" fmla="*/ 40 h 542"/>
              <a:gd name="T98" fmla="*/ 145 w 542"/>
              <a:gd name="T99" fmla="*/ 59 h 542"/>
              <a:gd name="T100" fmla="*/ 180 w 542"/>
              <a:gd name="T101" fmla="*/ 65 h 542"/>
              <a:gd name="T102" fmla="*/ 124 w 542"/>
              <a:gd name="T103" fmla="*/ 101 h 542"/>
              <a:gd name="T104" fmla="*/ 92 w 542"/>
              <a:gd name="T105" fmla="*/ 126 h 542"/>
              <a:gd name="T106" fmla="*/ 14 w 542"/>
              <a:gd name="T107" fmla="*/ 251 h 542"/>
              <a:gd name="T108" fmla="*/ 17 w 542"/>
              <a:gd name="T109" fmla="*/ 223 h 542"/>
              <a:gd name="T110" fmla="*/ 60 w 542"/>
              <a:gd name="T111" fmla="*/ 364 h 542"/>
              <a:gd name="T112" fmla="*/ 127 w 542"/>
              <a:gd name="T113" fmla="*/ 451 h 542"/>
              <a:gd name="T114" fmla="*/ 145 w 542"/>
              <a:gd name="T115" fmla="*/ 495 h 542"/>
              <a:gd name="T116" fmla="*/ 327 w 542"/>
              <a:gd name="T117" fmla="*/ 486 h 542"/>
              <a:gd name="T118" fmla="*/ 185 w 542"/>
              <a:gd name="T119" fmla="*/ 485 h 542"/>
              <a:gd name="T120" fmla="*/ 217 w 542"/>
              <a:gd name="T121" fmla="*/ 521 h 542"/>
              <a:gd name="T122" fmla="*/ 260 w 542"/>
              <a:gd name="T123" fmla="*/ 527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2" h="542">
                <a:moveTo>
                  <a:pt x="310" y="536"/>
                </a:moveTo>
                <a:cubicBezTo>
                  <a:pt x="312" y="535"/>
                  <a:pt x="312" y="535"/>
                  <a:pt x="312" y="535"/>
                </a:cubicBezTo>
                <a:cubicBezTo>
                  <a:pt x="310" y="520"/>
                  <a:pt x="310" y="520"/>
                  <a:pt x="310" y="520"/>
                </a:cubicBezTo>
                <a:cubicBezTo>
                  <a:pt x="308" y="520"/>
                  <a:pt x="308" y="520"/>
                  <a:pt x="308" y="520"/>
                </a:cubicBezTo>
                <a:cubicBezTo>
                  <a:pt x="308" y="520"/>
                  <a:pt x="300" y="521"/>
                  <a:pt x="294" y="522"/>
                </a:cubicBezTo>
                <a:cubicBezTo>
                  <a:pt x="294" y="521"/>
                  <a:pt x="294" y="519"/>
                  <a:pt x="294" y="515"/>
                </a:cubicBezTo>
                <a:cubicBezTo>
                  <a:pt x="301" y="514"/>
                  <a:pt x="307" y="513"/>
                  <a:pt x="307" y="513"/>
                </a:cubicBezTo>
                <a:cubicBezTo>
                  <a:pt x="309" y="513"/>
                  <a:pt x="309" y="513"/>
                  <a:pt x="309" y="513"/>
                </a:cubicBezTo>
                <a:cubicBezTo>
                  <a:pt x="309" y="513"/>
                  <a:pt x="308" y="505"/>
                  <a:pt x="307" y="502"/>
                </a:cubicBezTo>
                <a:cubicBezTo>
                  <a:pt x="310" y="502"/>
                  <a:pt x="314" y="501"/>
                  <a:pt x="317" y="501"/>
                </a:cubicBezTo>
                <a:cubicBezTo>
                  <a:pt x="319" y="511"/>
                  <a:pt x="323" y="528"/>
                  <a:pt x="323" y="531"/>
                </a:cubicBezTo>
                <a:cubicBezTo>
                  <a:pt x="323" y="533"/>
                  <a:pt x="323" y="533"/>
                  <a:pt x="323" y="533"/>
                </a:cubicBezTo>
                <a:cubicBezTo>
                  <a:pt x="326" y="533"/>
                  <a:pt x="326" y="533"/>
                  <a:pt x="326" y="533"/>
                </a:cubicBezTo>
                <a:cubicBezTo>
                  <a:pt x="326" y="533"/>
                  <a:pt x="358" y="527"/>
                  <a:pt x="386" y="512"/>
                </a:cubicBezTo>
                <a:cubicBezTo>
                  <a:pt x="388" y="511"/>
                  <a:pt x="388" y="511"/>
                  <a:pt x="388" y="511"/>
                </a:cubicBezTo>
                <a:cubicBezTo>
                  <a:pt x="382" y="497"/>
                  <a:pt x="382" y="497"/>
                  <a:pt x="382" y="497"/>
                </a:cubicBezTo>
                <a:cubicBezTo>
                  <a:pt x="380" y="498"/>
                  <a:pt x="380" y="498"/>
                  <a:pt x="380" y="498"/>
                </a:cubicBezTo>
                <a:cubicBezTo>
                  <a:pt x="379" y="498"/>
                  <a:pt x="372" y="501"/>
                  <a:pt x="367" y="503"/>
                </a:cubicBezTo>
                <a:cubicBezTo>
                  <a:pt x="366" y="502"/>
                  <a:pt x="366" y="500"/>
                  <a:pt x="365" y="497"/>
                </a:cubicBezTo>
                <a:cubicBezTo>
                  <a:pt x="371" y="494"/>
                  <a:pt x="376" y="491"/>
                  <a:pt x="377" y="491"/>
                </a:cubicBezTo>
                <a:cubicBezTo>
                  <a:pt x="379" y="490"/>
                  <a:pt x="379" y="490"/>
                  <a:pt x="379" y="490"/>
                </a:cubicBezTo>
                <a:cubicBezTo>
                  <a:pt x="379" y="490"/>
                  <a:pt x="375" y="483"/>
                  <a:pt x="373" y="481"/>
                </a:cubicBezTo>
                <a:cubicBezTo>
                  <a:pt x="376" y="480"/>
                  <a:pt x="379" y="478"/>
                  <a:pt x="382" y="477"/>
                </a:cubicBezTo>
                <a:cubicBezTo>
                  <a:pt x="387" y="486"/>
                  <a:pt x="396" y="501"/>
                  <a:pt x="397" y="504"/>
                </a:cubicBezTo>
                <a:cubicBezTo>
                  <a:pt x="398" y="506"/>
                  <a:pt x="398" y="506"/>
                  <a:pt x="398" y="506"/>
                </a:cubicBezTo>
                <a:cubicBezTo>
                  <a:pt x="400" y="505"/>
                  <a:pt x="400" y="505"/>
                  <a:pt x="400" y="505"/>
                </a:cubicBezTo>
                <a:cubicBezTo>
                  <a:pt x="400" y="505"/>
                  <a:pt x="429" y="490"/>
                  <a:pt x="451" y="466"/>
                </a:cubicBezTo>
                <a:cubicBezTo>
                  <a:pt x="453" y="465"/>
                  <a:pt x="453" y="465"/>
                  <a:pt x="453" y="465"/>
                </a:cubicBezTo>
                <a:cubicBezTo>
                  <a:pt x="443" y="454"/>
                  <a:pt x="443" y="454"/>
                  <a:pt x="443" y="454"/>
                </a:cubicBezTo>
                <a:cubicBezTo>
                  <a:pt x="441" y="455"/>
                  <a:pt x="441" y="455"/>
                  <a:pt x="441" y="455"/>
                </a:cubicBezTo>
                <a:cubicBezTo>
                  <a:pt x="441" y="455"/>
                  <a:pt x="435" y="461"/>
                  <a:pt x="431" y="464"/>
                </a:cubicBezTo>
                <a:cubicBezTo>
                  <a:pt x="430" y="463"/>
                  <a:pt x="428" y="462"/>
                  <a:pt x="426" y="459"/>
                </a:cubicBezTo>
                <a:cubicBezTo>
                  <a:pt x="432" y="455"/>
                  <a:pt x="436" y="450"/>
                  <a:pt x="436" y="450"/>
                </a:cubicBezTo>
                <a:cubicBezTo>
                  <a:pt x="438" y="448"/>
                  <a:pt x="438" y="448"/>
                  <a:pt x="438" y="448"/>
                </a:cubicBezTo>
                <a:cubicBezTo>
                  <a:pt x="438" y="448"/>
                  <a:pt x="432" y="443"/>
                  <a:pt x="430" y="441"/>
                </a:cubicBezTo>
                <a:cubicBezTo>
                  <a:pt x="432" y="439"/>
                  <a:pt x="435" y="437"/>
                  <a:pt x="437" y="434"/>
                </a:cubicBezTo>
                <a:cubicBezTo>
                  <a:pt x="445" y="442"/>
                  <a:pt x="458" y="454"/>
                  <a:pt x="460" y="456"/>
                </a:cubicBezTo>
                <a:cubicBezTo>
                  <a:pt x="462" y="458"/>
                  <a:pt x="462" y="458"/>
                  <a:pt x="462" y="458"/>
                </a:cubicBezTo>
                <a:cubicBezTo>
                  <a:pt x="463" y="456"/>
                  <a:pt x="463" y="456"/>
                  <a:pt x="463" y="456"/>
                </a:cubicBezTo>
                <a:cubicBezTo>
                  <a:pt x="463" y="456"/>
                  <a:pt x="488" y="434"/>
                  <a:pt x="502" y="405"/>
                </a:cubicBezTo>
                <a:cubicBezTo>
                  <a:pt x="503" y="403"/>
                  <a:pt x="503" y="403"/>
                  <a:pt x="503" y="403"/>
                </a:cubicBezTo>
                <a:cubicBezTo>
                  <a:pt x="490" y="396"/>
                  <a:pt x="490" y="396"/>
                  <a:pt x="490" y="396"/>
                </a:cubicBezTo>
                <a:cubicBezTo>
                  <a:pt x="489" y="397"/>
                  <a:pt x="489" y="397"/>
                  <a:pt x="489" y="397"/>
                </a:cubicBezTo>
                <a:cubicBezTo>
                  <a:pt x="489" y="398"/>
                  <a:pt x="484" y="404"/>
                  <a:pt x="481" y="409"/>
                </a:cubicBezTo>
                <a:cubicBezTo>
                  <a:pt x="480" y="408"/>
                  <a:pt x="479" y="407"/>
                  <a:pt x="476" y="405"/>
                </a:cubicBezTo>
                <a:cubicBezTo>
                  <a:pt x="480" y="399"/>
                  <a:pt x="483" y="394"/>
                  <a:pt x="483" y="393"/>
                </a:cubicBezTo>
                <a:cubicBezTo>
                  <a:pt x="484" y="392"/>
                  <a:pt x="484" y="392"/>
                  <a:pt x="484" y="392"/>
                </a:cubicBezTo>
                <a:cubicBezTo>
                  <a:pt x="484" y="392"/>
                  <a:pt x="477" y="388"/>
                  <a:pt x="474" y="387"/>
                </a:cubicBezTo>
                <a:cubicBezTo>
                  <a:pt x="476" y="384"/>
                  <a:pt x="478" y="381"/>
                  <a:pt x="479" y="378"/>
                </a:cubicBezTo>
                <a:cubicBezTo>
                  <a:pt x="488" y="382"/>
                  <a:pt x="505" y="390"/>
                  <a:pt x="508" y="392"/>
                </a:cubicBezTo>
                <a:cubicBezTo>
                  <a:pt x="510" y="393"/>
                  <a:pt x="510" y="393"/>
                  <a:pt x="510" y="393"/>
                </a:cubicBezTo>
                <a:cubicBezTo>
                  <a:pt x="511" y="391"/>
                  <a:pt x="511" y="391"/>
                  <a:pt x="511" y="391"/>
                </a:cubicBezTo>
                <a:cubicBezTo>
                  <a:pt x="511" y="390"/>
                  <a:pt x="527" y="360"/>
                  <a:pt x="531" y="329"/>
                </a:cubicBezTo>
                <a:cubicBezTo>
                  <a:pt x="532" y="327"/>
                  <a:pt x="532" y="327"/>
                  <a:pt x="532" y="327"/>
                </a:cubicBezTo>
                <a:cubicBezTo>
                  <a:pt x="517" y="324"/>
                  <a:pt x="517" y="324"/>
                  <a:pt x="517" y="324"/>
                </a:cubicBezTo>
                <a:cubicBezTo>
                  <a:pt x="516" y="326"/>
                  <a:pt x="516" y="326"/>
                  <a:pt x="516" y="326"/>
                </a:cubicBezTo>
                <a:cubicBezTo>
                  <a:pt x="516" y="326"/>
                  <a:pt x="514" y="334"/>
                  <a:pt x="513" y="339"/>
                </a:cubicBezTo>
                <a:cubicBezTo>
                  <a:pt x="512" y="339"/>
                  <a:pt x="510" y="338"/>
                  <a:pt x="507" y="337"/>
                </a:cubicBezTo>
                <a:cubicBezTo>
                  <a:pt x="508" y="330"/>
                  <a:pt x="509" y="324"/>
                  <a:pt x="509" y="324"/>
                </a:cubicBezTo>
                <a:cubicBezTo>
                  <a:pt x="510" y="322"/>
                  <a:pt x="510" y="322"/>
                  <a:pt x="510" y="322"/>
                </a:cubicBezTo>
                <a:cubicBezTo>
                  <a:pt x="510" y="322"/>
                  <a:pt x="502" y="321"/>
                  <a:pt x="499" y="320"/>
                </a:cubicBezTo>
                <a:cubicBezTo>
                  <a:pt x="500" y="318"/>
                  <a:pt x="500" y="314"/>
                  <a:pt x="501" y="311"/>
                </a:cubicBezTo>
                <a:cubicBezTo>
                  <a:pt x="510" y="312"/>
                  <a:pt x="530" y="314"/>
                  <a:pt x="533" y="315"/>
                </a:cubicBezTo>
                <a:cubicBezTo>
                  <a:pt x="535" y="315"/>
                  <a:pt x="535" y="315"/>
                  <a:pt x="535" y="315"/>
                </a:cubicBezTo>
                <a:cubicBezTo>
                  <a:pt x="535" y="313"/>
                  <a:pt x="535" y="313"/>
                  <a:pt x="535" y="313"/>
                </a:cubicBezTo>
                <a:cubicBezTo>
                  <a:pt x="535" y="313"/>
                  <a:pt x="542" y="280"/>
                  <a:pt x="536" y="249"/>
                </a:cubicBezTo>
                <a:cubicBezTo>
                  <a:pt x="536" y="247"/>
                  <a:pt x="536" y="247"/>
                  <a:pt x="536" y="247"/>
                </a:cubicBezTo>
                <a:cubicBezTo>
                  <a:pt x="521" y="248"/>
                  <a:pt x="521" y="248"/>
                  <a:pt x="521" y="248"/>
                </a:cubicBezTo>
                <a:cubicBezTo>
                  <a:pt x="521" y="250"/>
                  <a:pt x="521" y="250"/>
                  <a:pt x="521" y="250"/>
                </a:cubicBezTo>
                <a:cubicBezTo>
                  <a:pt x="521" y="251"/>
                  <a:pt x="522" y="259"/>
                  <a:pt x="522" y="264"/>
                </a:cubicBezTo>
                <a:cubicBezTo>
                  <a:pt x="521" y="264"/>
                  <a:pt x="519" y="264"/>
                  <a:pt x="515" y="264"/>
                </a:cubicBezTo>
                <a:cubicBezTo>
                  <a:pt x="515" y="257"/>
                  <a:pt x="514" y="251"/>
                  <a:pt x="514" y="251"/>
                </a:cubicBezTo>
                <a:cubicBezTo>
                  <a:pt x="514" y="249"/>
                  <a:pt x="514" y="249"/>
                  <a:pt x="514" y="249"/>
                </a:cubicBezTo>
                <a:cubicBezTo>
                  <a:pt x="514" y="249"/>
                  <a:pt x="506" y="250"/>
                  <a:pt x="503" y="250"/>
                </a:cubicBezTo>
                <a:cubicBezTo>
                  <a:pt x="503" y="248"/>
                  <a:pt x="502" y="244"/>
                  <a:pt x="502" y="241"/>
                </a:cubicBezTo>
                <a:cubicBezTo>
                  <a:pt x="513" y="239"/>
                  <a:pt x="531" y="236"/>
                  <a:pt x="534" y="236"/>
                </a:cubicBezTo>
                <a:cubicBezTo>
                  <a:pt x="536" y="236"/>
                  <a:pt x="536" y="236"/>
                  <a:pt x="536" y="236"/>
                </a:cubicBezTo>
                <a:cubicBezTo>
                  <a:pt x="536" y="233"/>
                  <a:pt x="536" y="233"/>
                  <a:pt x="536" y="233"/>
                </a:cubicBezTo>
                <a:cubicBezTo>
                  <a:pt x="536" y="233"/>
                  <a:pt x="532" y="200"/>
                  <a:pt x="518" y="172"/>
                </a:cubicBezTo>
                <a:cubicBezTo>
                  <a:pt x="517" y="170"/>
                  <a:pt x="517" y="170"/>
                  <a:pt x="517" y="170"/>
                </a:cubicBezTo>
                <a:cubicBezTo>
                  <a:pt x="503" y="176"/>
                  <a:pt x="503" y="176"/>
                  <a:pt x="503" y="176"/>
                </a:cubicBezTo>
                <a:cubicBezTo>
                  <a:pt x="504" y="178"/>
                  <a:pt x="504" y="178"/>
                  <a:pt x="504" y="178"/>
                </a:cubicBezTo>
                <a:cubicBezTo>
                  <a:pt x="504" y="178"/>
                  <a:pt x="507" y="185"/>
                  <a:pt x="509" y="191"/>
                </a:cubicBezTo>
                <a:cubicBezTo>
                  <a:pt x="508" y="191"/>
                  <a:pt x="506" y="192"/>
                  <a:pt x="503" y="193"/>
                </a:cubicBezTo>
                <a:cubicBezTo>
                  <a:pt x="500" y="186"/>
                  <a:pt x="498" y="181"/>
                  <a:pt x="497" y="180"/>
                </a:cubicBezTo>
                <a:cubicBezTo>
                  <a:pt x="496" y="178"/>
                  <a:pt x="496" y="178"/>
                  <a:pt x="496" y="178"/>
                </a:cubicBezTo>
                <a:cubicBezTo>
                  <a:pt x="496" y="178"/>
                  <a:pt x="489" y="182"/>
                  <a:pt x="487" y="183"/>
                </a:cubicBezTo>
                <a:cubicBezTo>
                  <a:pt x="486" y="181"/>
                  <a:pt x="484" y="177"/>
                  <a:pt x="483" y="174"/>
                </a:cubicBezTo>
                <a:cubicBezTo>
                  <a:pt x="491" y="170"/>
                  <a:pt x="509" y="161"/>
                  <a:pt x="511" y="160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499" y="126"/>
                  <a:pt x="477" y="103"/>
                </a:cubicBezTo>
                <a:cubicBezTo>
                  <a:pt x="475" y="101"/>
                  <a:pt x="475" y="101"/>
                  <a:pt x="475" y="101"/>
                </a:cubicBezTo>
                <a:cubicBezTo>
                  <a:pt x="464" y="111"/>
                  <a:pt x="464" y="111"/>
                  <a:pt x="464" y="111"/>
                </a:cubicBezTo>
                <a:cubicBezTo>
                  <a:pt x="465" y="113"/>
                  <a:pt x="465" y="113"/>
                  <a:pt x="465" y="113"/>
                </a:cubicBezTo>
                <a:cubicBezTo>
                  <a:pt x="465" y="113"/>
                  <a:pt x="470" y="119"/>
                  <a:pt x="474" y="124"/>
                </a:cubicBezTo>
                <a:cubicBezTo>
                  <a:pt x="472" y="124"/>
                  <a:pt x="471" y="126"/>
                  <a:pt x="468" y="127"/>
                </a:cubicBezTo>
                <a:cubicBezTo>
                  <a:pt x="464" y="122"/>
                  <a:pt x="460" y="117"/>
                  <a:pt x="459" y="117"/>
                </a:cubicBezTo>
                <a:cubicBezTo>
                  <a:pt x="458" y="115"/>
                  <a:pt x="458" y="115"/>
                  <a:pt x="458" y="115"/>
                </a:cubicBezTo>
                <a:cubicBezTo>
                  <a:pt x="458" y="115"/>
                  <a:pt x="452" y="121"/>
                  <a:pt x="450" y="123"/>
                </a:cubicBezTo>
                <a:cubicBezTo>
                  <a:pt x="448" y="121"/>
                  <a:pt x="446" y="118"/>
                  <a:pt x="444" y="116"/>
                </a:cubicBezTo>
                <a:cubicBezTo>
                  <a:pt x="452" y="108"/>
                  <a:pt x="465" y="96"/>
                  <a:pt x="467" y="94"/>
                </a:cubicBezTo>
                <a:cubicBezTo>
                  <a:pt x="468" y="92"/>
                  <a:pt x="468" y="92"/>
                  <a:pt x="468" y="92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47" y="65"/>
                  <a:pt x="419" y="49"/>
                </a:cubicBezTo>
                <a:cubicBezTo>
                  <a:pt x="417" y="48"/>
                  <a:pt x="417" y="48"/>
                  <a:pt x="417" y="48"/>
                </a:cubicBezTo>
                <a:cubicBezTo>
                  <a:pt x="409" y="60"/>
                  <a:pt x="409" y="60"/>
                  <a:pt x="409" y="60"/>
                </a:cubicBezTo>
                <a:cubicBezTo>
                  <a:pt x="410" y="61"/>
                  <a:pt x="410" y="61"/>
                  <a:pt x="410" y="61"/>
                </a:cubicBezTo>
                <a:cubicBezTo>
                  <a:pt x="411" y="62"/>
                  <a:pt x="417" y="66"/>
                  <a:pt x="422" y="70"/>
                </a:cubicBezTo>
                <a:cubicBezTo>
                  <a:pt x="421" y="71"/>
                  <a:pt x="419" y="72"/>
                  <a:pt x="417" y="75"/>
                </a:cubicBezTo>
                <a:cubicBezTo>
                  <a:pt x="412" y="71"/>
                  <a:pt x="407" y="67"/>
                  <a:pt x="406" y="67"/>
                </a:cubicBezTo>
                <a:cubicBezTo>
                  <a:pt x="404" y="66"/>
                  <a:pt x="404" y="66"/>
                  <a:pt x="404" y="66"/>
                </a:cubicBezTo>
                <a:cubicBezTo>
                  <a:pt x="404" y="66"/>
                  <a:pt x="400" y="73"/>
                  <a:pt x="399" y="75"/>
                </a:cubicBezTo>
                <a:cubicBezTo>
                  <a:pt x="397" y="74"/>
                  <a:pt x="393" y="72"/>
                  <a:pt x="391" y="70"/>
                </a:cubicBezTo>
                <a:cubicBezTo>
                  <a:pt x="396" y="61"/>
                  <a:pt x="405" y="45"/>
                  <a:pt x="407" y="43"/>
                </a:cubicBezTo>
                <a:cubicBezTo>
                  <a:pt x="408" y="41"/>
                  <a:pt x="408" y="41"/>
                  <a:pt x="408" y="41"/>
                </a:cubicBezTo>
                <a:cubicBezTo>
                  <a:pt x="406" y="40"/>
                  <a:pt x="406" y="40"/>
                  <a:pt x="406" y="40"/>
                </a:cubicBezTo>
                <a:cubicBezTo>
                  <a:pt x="406" y="40"/>
                  <a:pt x="379" y="22"/>
                  <a:pt x="348" y="14"/>
                </a:cubicBezTo>
                <a:cubicBezTo>
                  <a:pt x="346" y="14"/>
                  <a:pt x="346" y="14"/>
                  <a:pt x="346" y="14"/>
                </a:cubicBezTo>
                <a:cubicBezTo>
                  <a:pt x="341" y="28"/>
                  <a:pt x="341" y="28"/>
                  <a:pt x="341" y="28"/>
                </a:cubicBezTo>
                <a:cubicBezTo>
                  <a:pt x="343" y="29"/>
                  <a:pt x="343" y="29"/>
                  <a:pt x="343" y="29"/>
                </a:cubicBezTo>
                <a:cubicBezTo>
                  <a:pt x="343" y="29"/>
                  <a:pt x="351" y="32"/>
                  <a:pt x="356" y="33"/>
                </a:cubicBezTo>
                <a:cubicBezTo>
                  <a:pt x="356" y="35"/>
                  <a:pt x="355" y="37"/>
                  <a:pt x="354" y="40"/>
                </a:cubicBezTo>
                <a:cubicBezTo>
                  <a:pt x="347" y="37"/>
                  <a:pt x="341" y="36"/>
                  <a:pt x="341" y="36"/>
                </a:cubicBezTo>
                <a:cubicBezTo>
                  <a:pt x="338" y="35"/>
                  <a:pt x="338" y="35"/>
                  <a:pt x="338" y="35"/>
                </a:cubicBezTo>
                <a:cubicBezTo>
                  <a:pt x="338" y="35"/>
                  <a:pt x="337" y="43"/>
                  <a:pt x="336" y="46"/>
                </a:cubicBezTo>
                <a:cubicBezTo>
                  <a:pt x="334" y="45"/>
                  <a:pt x="330" y="43"/>
                  <a:pt x="327" y="43"/>
                </a:cubicBezTo>
                <a:cubicBezTo>
                  <a:pt x="329" y="32"/>
                  <a:pt x="333" y="15"/>
                  <a:pt x="334" y="12"/>
                </a:cubicBezTo>
                <a:cubicBezTo>
                  <a:pt x="335" y="10"/>
                  <a:pt x="335" y="10"/>
                  <a:pt x="335" y="10"/>
                </a:cubicBezTo>
                <a:cubicBezTo>
                  <a:pt x="333" y="9"/>
                  <a:pt x="333" y="9"/>
                  <a:pt x="333" y="9"/>
                </a:cubicBezTo>
                <a:cubicBezTo>
                  <a:pt x="333" y="9"/>
                  <a:pt x="301" y="0"/>
                  <a:pt x="269" y="2"/>
                </a:cubicBezTo>
                <a:cubicBezTo>
                  <a:pt x="267" y="2"/>
                  <a:pt x="267" y="2"/>
                  <a:pt x="267" y="2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8" y="18"/>
                  <a:pt x="283" y="18"/>
                </a:cubicBezTo>
                <a:cubicBezTo>
                  <a:pt x="283" y="19"/>
                  <a:pt x="283" y="21"/>
                  <a:pt x="283" y="25"/>
                </a:cubicBezTo>
                <a:cubicBezTo>
                  <a:pt x="276" y="24"/>
                  <a:pt x="269" y="25"/>
                  <a:pt x="269" y="25"/>
                </a:cubicBezTo>
                <a:cubicBezTo>
                  <a:pt x="267" y="25"/>
                  <a:pt x="267" y="25"/>
                  <a:pt x="267" y="25"/>
                </a:cubicBezTo>
                <a:cubicBezTo>
                  <a:pt x="267" y="25"/>
                  <a:pt x="267" y="33"/>
                  <a:pt x="267" y="36"/>
                </a:cubicBezTo>
                <a:cubicBezTo>
                  <a:pt x="265" y="35"/>
                  <a:pt x="261" y="35"/>
                  <a:pt x="258" y="35"/>
                </a:cubicBezTo>
                <a:cubicBezTo>
                  <a:pt x="257" y="26"/>
                  <a:pt x="255" y="8"/>
                  <a:pt x="255" y="4"/>
                </a:cubicBezTo>
                <a:cubicBezTo>
                  <a:pt x="255" y="4"/>
                  <a:pt x="255" y="2"/>
                  <a:pt x="255" y="2"/>
                </a:cubicBezTo>
                <a:cubicBezTo>
                  <a:pt x="253" y="2"/>
                  <a:pt x="253" y="2"/>
                  <a:pt x="253" y="2"/>
                </a:cubicBezTo>
                <a:cubicBezTo>
                  <a:pt x="253" y="2"/>
                  <a:pt x="220" y="3"/>
                  <a:pt x="190" y="14"/>
                </a:cubicBezTo>
                <a:cubicBezTo>
                  <a:pt x="188" y="15"/>
                  <a:pt x="188" y="15"/>
                  <a:pt x="188" y="15"/>
                </a:cubicBezTo>
                <a:cubicBezTo>
                  <a:pt x="192" y="29"/>
                  <a:pt x="192" y="29"/>
                  <a:pt x="192" y="29"/>
                </a:cubicBezTo>
                <a:cubicBezTo>
                  <a:pt x="194" y="29"/>
                  <a:pt x="194" y="29"/>
                  <a:pt x="194" y="29"/>
                </a:cubicBezTo>
                <a:cubicBezTo>
                  <a:pt x="195" y="29"/>
                  <a:pt x="202" y="27"/>
                  <a:pt x="208" y="25"/>
                </a:cubicBezTo>
                <a:cubicBezTo>
                  <a:pt x="208" y="26"/>
                  <a:pt x="208" y="28"/>
                  <a:pt x="209" y="32"/>
                </a:cubicBezTo>
                <a:cubicBezTo>
                  <a:pt x="203" y="34"/>
                  <a:pt x="197" y="36"/>
                  <a:pt x="196" y="36"/>
                </a:cubicBezTo>
                <a:cubicBezTo>
                  <a:pt x="194" y="36"/>
                  <a:pt x="194" y="36"/>
                  <a:pt x="194" y="36"/>
                </a:cubicBezTo>
                <a:cubicBezTo>
                  <a:pt x="194" y="36"/>
                  <a:pt x="197" y="44"/>
                  <a:pt x="198" y="47"/>
                </a:cubicBezTo>
                <a:cubicBezTo>
                  <a:pt x="196" y="47"/>
                  <a:pt x="192" y="48"/>
                  <a:pt x="189" y="49"/>
                </a:cubicBezTo>
                <a:cubicBezTo>
                  <a:pt x="185" y="41"/>
                  <a:pt x="178" y="23"/>
                  <a:pt x="177" y="21"/>
                </a:cubicBezTo>
                <a:cubicBezTo>
                  <a:pt x="176" y="18"/>
                  <a:pt x="176" y="18"/>
                  <a:pt x="176" y="18"/>
                </a:cubicBezTo>
                <a:cubicBezTo>
                  <a:pt x="174" y="19"/>
                  <a:pt x="174" y="19"/>
                  <a:pt x="174" y="19"/>
                </a:cubicBezTo>
                <a:cubicBezTo>
                  <a:pt x="174" y="19"/>
                  <a:pt x="142" y="30"/>
                  <a:pt x="117" y="5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63"/>
                  <a:pt x="133" y="58"/>
                  <a:pt x="138" y="55"/>
                </a:cubicBezTo>
                <a:cubicBezTo>
                  <a:pt x="138" y="56"/>
                  <a:pt x="139" y="58"/>
                  <a:pt x="141" y="61"/>
                </a:cubicBezTo>
                <a:cubicBezTo>
                  <a:pt x="135" y="65"/>
                  <a:pt x="130" y="69"/>
                  <a:pt x="130" y="69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8" y="70"/>
                  <a:pt x="133" y="76"/>
                  <a:pt x="135" y="79"/>
                </a:cubicBezTo>
                <a:cubicBezTo>
                  <a:pt x="133" y="80"/>
                  <a:pt x="130" y="82"/>
                  <a:pt x="127" y="84"/>
                </a:cubicBezTo>
                <a:cubicBezTo>
                  <a:pt x="120" y="76"/>
                  <a:pt x="109" y="62"/>
                  <a:pt x="108" y="60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4" y="59"/>
                  <a:pt x="78" y="79"/>
                  <a:pt x="60" y="105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5"/>
                  <a:pt x="72" y="115"/>
                  <a:pt x="72" y="115"/>
                </a:cubicBezTo>
                <a:cubicBezTo>
                  <a:pt x="72" y="114"/>
                  <a:pt x="77" y="108"/>
                  <a:pt x="81" y="104"/>
                </a:cubicBezTo>
                <a:cubicBezTo>
                  <a:pt x="82" y="105"/>
                  <a:pt x="83" y="106"/>
                  <a:pt x="86" y="108"/>
                </a:cubicBezTo>
                <a:cubicBezTo>
                  <a:pt x="81" y="114"/>
                  <a:pt x="78" y="119"/>
                  <a:pt x="77" y="119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83" y="126"/>
                  <a:pt x="85" y="127"/>
                </a:cubicBezTo>
                <a:cubicBezTo>
                  <a:pt x="84" y="129"/>
                  <a:pt x="81" y="132"/>
                  <a:pt x="79" y="135"/>
                </a:cubicBezTo>
                <a:cubicBezTo>
                  <a:pt x="70" y="129"/>
                  <a:pt x="55" y="119"/>
                  <a:pt x="53" y="117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50" y="117"/>
                  <a:pt x="30" y="143"/>
                  <a:pt x="20" y="174"/>
                </a:cubicBezTo>
                <a:cubicBezTo>
                  <a:pt x="19" y="175"/>
                  <a:pt x="19" y="175"/>
                  <a:pt x="19" y="175"/>
                </a:cubicBezTo>
                <a:cubicBezTo>
                  <a:pt x="33" y="181"/>
                  <a:pt x="33" y="181"/>
                  <a:pt x="33" y="181"/>
                </a:cubicBezTo>
                <a:cubicBezTo>
                  <a:pt x="34" y="179"/>
                  <a:pt x="34" y="179"/>
                  <a:pt x="34" y="179"/>
                </a:cubicBezTo>
                <a:cubicBezTo>
                  <a:pt x="34" y="179"/>
                  <a:pt x="38" y="172"/>
                  <a:pt x="40" y="167"/>
                </a:cubicBezTo>
                <a:cubicBezTo>
                  <a:pt x="41" y="167"/>
                  <a:pt x="43" y="168"/>
                  <a:pt x="46" y="170"/>
                </a:cubicBezTo>
                <a:cubicBezTo>
                  <a:pt x="43" y="176"/>
                  <a:pt x="41" y="182"/>
                  <a:pt x="41" y="182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0" y="184"/>
                  <a:pt x="47" y="187"/>
                  <a:pt x="50" y="188"/>
                </a:cubicBezTo>
                <a:cubicBezTo>
                  <a:pt x="49" y="190"/>
                  <a:pt x="48" y="194"/>
                  <a:pt x="46" y="197"/>
                </a:cubicBezTo>
                <a:cubicBezTo>
                  <a:pt x="38" y="194"/>
                  <a:pt x="19" y="189"/>
                  <a:pt x="17" y="188"/>
                </a:cubicBezTo>
                <a:cubicBezTo>
                  <a:pt x="15" y="187"/>
                  <a:pt x="15" y="187"/>
                  <a:pt x="15" y="187"/>
                </a:cubicBezTo>
                <a:cubicBezTo>
                  <a:pt x="14" y="189"/>
                  <a:pt x="14" y="189"/>
                  <a:pt x="14" y="189"/>
                </a:cubicBezTo>
                <a:cubicBezTo>
                  <a:pt x="14" y="189"/>
                  <a:pt x="3" y="221"/>
                  <a:pt x="3" y="253"/>
                </a:cubicBezTo>
                <a:cubicBezTo>
                  <a:pt x="3" y="255"/>
                  <a:pt x="3" y="255"/>
                  <a:pt x="3" y="255"/>
                </a:cubicBezTo>
                <a:cubicBezTo>
                  <a:pt x="18" y="256"/>
                  <a:pt x="18" y="256"/>
                  <a:pt x="18" y="256"/>
                </a:cubicBezTo>
                <a:cubicBezTo>
                  <a:pt x="18" y="254"/>
                  <a:pt x="18" y="254"/>
                  <a:pt x="18" y="254"/>
                </a:cubicBezTo>
                <a:cubicBezTo>
                  <a:pt x="18" y="254"/>
                  <a:pt x="19" y="246"/>
                  <a:pt x="20" y="240"/>
                </a:cubicBezTo>
                <a:cubicBezTo>
                  <a:pt x="21" y="240"/>
                  <a:pt x="23" y="240"/>
                  <a:pt x="26" y="241"/>
                </a:cubicBezTo>
                <a:cubicBezTo>
                  <a:pt x="26" y="248"/>
                  <a:pt x="25" y="254"/>
                  <a:pt x="25" y="255"/>
                </a:cubicBezTo>
                <a:cubicBezTo>
                  <a:pt x="25" y="257"/>
                  <a:pt x="25" y="257"/>
                  <a:pt x="25" y="257"/>
                </a:cubicBezTo>
                <a:cubicBezTo>
                  <a:pt x="25" y="257"/>
                  <a:pt x="33" y="257"/>
                  <a:pt x="36" y="257"/>
                </a:cubicBezTo>
                <a:cubicBezTo>
                  <a:pt x="36" y="259"/>
                  <a:pt x="36" y="263"/>
                  <a:pt x="36" y="266"/>
                </a:cubicBezTo>
                <a:cubicBezTo>
                  <a:pt x="25" y="266"/>
                  <a:pt x="7" y="266"/>
                  <a:pt x="4" y="266"/>
                </a:cubicBezTo>
                <a:cubicBezTo>
                  <a:pt x="2" y="266"/>
                  <a:pt x="2" y="266"/>
                  <a:pt x="2" y="266"/>
                </a:cubicBezTo>
                <a:cubicBezTo>
                  <a:pt x="2" y="268"/>
                  <a:pt x="2" y="268"/>
                  <a:pt x="2" y="268"/>
                </a:cubicBezTo>
                <a:cubicBezTo>
                  <a:pt x="2" y="269"/>
                  <a:pt x="0" y="301"/>
                  <a:pt x="9" y="332"/>
                </a:cubicBezTo>
                <a:cubicBezTo>
                  <a:pt x="10" y="334"/>
                  <a:pt x="10" y="334"/>
                  <a:pt x="10" y="334"/>
                </a:cubicBezTo>
                <a:cubicBezTo>
                  <a:pt x="24" y="330"/>
                  <a:pt x="24" y="330"/>
                  <a:pt x="24" y="330"/>
                </a:cubicBezTo>
                <a:cubicBezTo>
                  <a:pt x="24" y="328"/>
                  <a:pt x="24" y="328"/>
                  <a:pt x="24" y="328"/>
                </a:cubicBezTo>
                <a:cubicBezTo>
                  <a:pt x="24" y="328"/>
                  <a:pt x="23" y="320"/>
                  <a:pt x="22" y="315"/>
                </a:cubicBezTo>
                <a:cubicBezTo>
                  <a:pt x="23" y="315"/>
                  <a:pt x="25" y="314"/>
                  <a:pt x="28" y="314"/>
                </a:cubicBezTo>
                <a:cubicBezTo>
                  <a:pt x="30" y="321"/>
                  <a:pt x="31" y="327"/>
                  <a:pt x="31" y="327"/>
                </a:cubicBezTo>
                <a:cubicBezTo>
                  <a:pt x="32" y="329"/>
                  <a:pt x="32" y="329"/>
                  <a:pt x="32" y="329"/>
                </a:cubicBezTo>
                <a:cubicBezTo>
                  <a:pt x="32" y="329"/>
                  <a:pt x="39" y="327"/>
                  <a:pt x="42" y="326"/>
                </a:cubicBezTo>
                <a:cubicBezTo>
                  <a:pt x="43" y="329"/>
                  <a:pt x="44" y="332"/>
                  <a:pt x="44" y="335"/>
                </a:cubicBezTo>
                <a:cubicBezTo>
                  <a:pt x="35" y="338"/>
                  <a:pt x="17" y="344"/>
                  <a:pt x="14" y="345"/>
                </a:cubicBezTo>
                <a:cubicBezTo>
                  <a:pt x="12" y="345"/>
                  <a:pt x="12" y="345"/>
                  <a:pt x="12" y="345"/>
                </a:cubicBezTo>
                <a:cubicBezTo>
                  <a:pt x="12" y="348"/>
                  <a:pt x="12" y="348"/>
                  <a:pt x="12" y="348"/>
                </a:cubicBezTo>
                <a:cubicBezTo>
                  <a:pt x="13" y="348"/>
                  <a:pt x="21" y="380"/>
                  <a:pt x="39" y="406"/>
                </a:cubicBezTo>
                <a:cubicBezTo>
                  <a:pt x="40" y="408"/>
                  <a:pt x="40" y="408"/>
                  <a:pt x="40" y="408"/>
                </a:cubicBezTo>
                <a:cubicBezTo>
                  <a:pt x="53" y="400"/>
                  <a:pt x="53" y="400"/>
                  <a:pt x="53" y="400"/>
                </a:cubicBezTo>
                <a:cubicBezTo>
                  <a:pt x="52" y="398"/>
                  <a:pt x="52" y="398"/>
                  <a:pt x="52" y="398"/>
                </a:cubicBezTo>
                <a:cubicBezTo>
                  <a:pt x="52" y="398"/>
                  <a:pt x="49" y="391"/>
                  <a:pt x="46" y="386"/>
                </a:cubicBezTo>
                <a:cubicBezTo>
                  <a:pt x="47" y="386"/>
                  <a:pt x="49" y="385"/>
                  <a:pt x="52" y="383"/>
                </a:cubicBezTo>
                <a:cubicBezTo>
                  <a:pt x="55" y="389"/>
                  <a:pt x="58" y="395"/>
                  <a:pt x="59" y="395"/>
                </a:cubicBezTo>
                <a:cubicBezTo>
                  <a:pt x="60" y="397"/>
                  <a:pt x="60" y="397"/>
                  <a:pt x="60" y="397"/>
                </a:cubicBezTo>
                <a:cubicBezTo>
                  <a:pt x="60" y="397"/>
                  <a:pt x="66" y="392"/>
                  <a:pt x="69" y="390"/>
                </a:cubicBezTo>
                <a:cubicBezTo>
                  <a:pt x="70" y="393"/>
                  <a:pt x="72" y="396"/>
                  <a:pt x="74" y="399"/>
                </a:cubicBezTo>
                <a:cubicBezTo>
                  <a:pt x="66" y="404"/>
                  <a:pt x="51" y="416"/>
                  <a:pt x="48" y="417"/>
                </a:cubicBezTo>
                <a:cubicBezTo>
                  <a:pt x="46" y="418"/>
                  <a:pt x="46" y="418"/>
                  <a:pt x="46" y="418"/>
                </a:cubicBezTo>
                <a:cubicBezTo>
                  <a:pt x="47" y="420"/>
                  <a:pt x="47" y="420"/>
                  <a:pt x="47" y="420"/>
                </a:cubicBezTo>
                <a:cubicBezTo>
                  <a:pt x="48" y="420"/>
                  <a:pt x="65" y="448"/>
                  <a:pt x="90" y="468"/>
                </a:cubicBezTo>
                <a:cubicBezTo>
                  <a:pt x="92" y="470"/>
                  <a:pt x="92" y="470"/>
                  <a:pt x="92" y="470"/>
                </a:cubicBezTo>
                <a:cubicBezTo>
                  <a:pt x="102" y="459"/>
                  <a:pt x="102" y="459"/>
                  <a:pt x="102" y="459"/>
                </a:cubicBezTo>
                <a:cubicBezTo>
                  <a:pt x="100" y="457"/>
                  <a:pt x="100" y="457"/>
                  <a:pt x="100" y="457"/>
                </a:cubicBezTo>
                <a:cubicBezTo>
                  <a:pt x="100" y="457"/>
                  <a:pt x="95" y="451"/>
                  <a:pt x="90" y="447"/>
                </a:cubicBezTo>
                <a:cubicBezTo>
                  <a:pt x="91" y="447"/>
                  <a:pt x="93" y="445"/>
                  <a:pt x="95" y="443"/>
                </a:cubicBezTo>
                <a:cubicBezTo>
                  <a:pt x="100" y="448"/>
                  <a:pt x="105" y="452"/>
                  <a:pt x="105" y="452"/>
                </a:cubicBezTo>
                <a:cubicBezTo>
                  <a:pt x="107" y="453"/>
                  <a:pt x="107" y="453"/>
                  <a:pt x="107" y="453"/>
                </a:cubicBezTo>
                <a:cubicBezTo>
                  <a:pt x="107" y="453"/>
                  <a:pt x="112" y="447"/>
                  <a:pt x="114" y="445"/>
                </a:cubicBezTo>
                <a:cubicBezTo>
                  <a:pt x="116" y="447"/>
                  <a:pt x="119" y="449"/>
                  <a:pt x="121" y="451"/>
                </a:cubicBezTo>
                <a:cubicBezTo>
                  <a:pt x="114" y="460"/>
                  <a:pt x="104" y="474"/>
                  <a:pt x="102" y="476"/>
                </a:cubicBezTo>
                <a:cubicBezTo>
                  <a:pt x="100" y="477"/>
                  <a:pt x="100" y="477"/>
                  <a:pt x="100" y="477"/>
                </a:cubicBezTo>
                <a:cubicBezTo>
                  <a:pt x="102" y="479"/>
                  <a:pt x="102" y="479"/>
                  <a:pt x="102" y="479"/>
                </a:cubicBezTo>
                <a:cubicBezTo>
                  <a:pt x="102" y="479"/>
                  <a:pt x="127" y="501"/>
                  <a:pt x="156" y="513"/>
                </a:cubicBezTo>
                <a:cubicBezTo>
                  <a:pt x="158" y="514"/>
                  <a:pt x="158" y="514"/>
                  <a:pt x="158" y="514"/>
                </a:cubicBezTo>
                <a:cubicBezTo>
                  <a:pt x="165" y="500"/>
                  <a:pt x="165" y="500"/>
                  <a:pt x="165" y="500"/>
                </a:cubicBezTo>
                <a:cubicBezTo>
                  <a:pt x="163" y="499"/>
                  <a:pt x="163" y="499"/>
                  <a:pt x="163" y="499"/>
                </a:cubicBezTo>
                <a:cubicBezTo>
                  <a:pt x="163" y="499"/>
                  <a:pt x="156" y="495"/>
                  <a:pt x="151" y="493"/>
                </a:cubicBezTo>
                <a:cubicBezTo>
                  <a:pt x="151" y="492"/>
                  <a:pt x="153" y="490"/>
                  <a:pt x="154" y="487"/>
                </a:cubicBezTo>
                <a:cubicBezTo>
                  <a:pt x="160" y="490"/>
                  <a:pt x="166" y="493"/>
                  <a:pt x="166" y="493"/>
                </a:cubicBezTo>
                <a:cubicBezTo>
                  <a:pt x="168" y="494"/>
                  <a:pt x="168" y="494"/>
                  <a:pt x="168" y="494"/>
                </a:cubicBezTo>
                <a:cubicBezTo>
                  <a:pt x="168" y="494"/>
                  <a:pt x="172" y="487"/>
                  <a:pt x="173" y="484"/>
                </a:cubicBezTo>
                <a:cubicBezTo>
                  <a:pt x="175" y="485"/>
                  <a:pt x="178" y="487"/>
                  <a:pt x="181" y="488"/>
                </a:cubicBezTo>
                <a:cubicBezTo>
                  <a:pt x="178" y="494"/>
                  <a:pt x="170" y="513"/>
                  <a:pt x="169" y="516"/>
                </a:cubicBezTo>
                <a:cubicBezTo>
                  <a:pt x="168" y="518"/>
                  <a:pt x="168" y="518"/>
                  <a:pt x="168" y="518"/>
                </a:cubicBezTo>
                <a:cubicBezTo>
                  <a:pt x="170" y="519"/>
                  <a:pt x="170" y="519"/>
                  <a:pt x="170" y="519"/>
                </a:cubicBezTo>
                <a:cubicBezTo>
                  <a:pt x="170" y="519"/>
                  <a:pt x="199" y="532"/>
                  <a:pt x="231" y="535"/>
                </a:cubicBezTo>
                <a:cubicBezTo>
                  <a:pt x="233" y="535"/>
                  <a:pt x="233" y="535"/>
                  <a:pt x="233" y="535"/>
                </a:cubicBezTo>
                <a:cubicBezTo>
                  <a:pt x="236" y="520"/>
                  <a:pt x="236" y="520"/>
                  <a:pt x="236" y="520"/>
                </a:cubicBezTo>
                <a:cubicBezTo>
                  <a:pt x="234" y="520"/>
                  <a:pt x="234" y="520"/>
                  <a:pt x="234" y="520"/>
                </a:cubicBezTo>
                <a:cubicBezTo>
                  <a:pt x="233" y="519"/>
                  <a:pt x="225" y="518"/>
                  <a:pt x="220" y="517"/>
                </a:cubicBezTo>
                <a:cubicBezTo>
                  <a:pt x="220" y="516"/>
                  <a:pt x="221" y="514"/>
                  <a:pt x="221" y="511"/>
                </a:cubicBezTo>
                <a:cubicBezTo>
                  <a:pt x="228" y="512"/>
                  <a:pt x="234" y="512"/>
                  <a:pt x="235" y="512"/>
                </a:cubicBezTo>
                <a:cubicBezTo>
                  <a:pt x="237" y="513"/>
                  <a:pt x="237" y="513"/>
                  <a:pt x="237" y="513"/>
                </a:cubicBezTo>
                <a:cubicBezTo>
                  <a:pt x="237" y="513"/>
                  <a:pt x="238" y="505"/>
                  <a:pt x="238" y="502"/>
                </a:cubicBezTo>
                <a:cubicBezTo>
                  <a:pt x="240" y="502"/>
                  <a:pt x="244" y="503"/>
                  <a:pt x="247" y="503"/>
                </a:cubicBezTo>
                <a:cubicBezTo>
                  <a:pt x="247" y="514"/>
                  <a:pt x="245" y="532"/>
                  <a:pt x="245" y="535"/>
                </a:cubicBezTo>
                <a:cubicBezTo>
                  <a:pt x="244" y="537"/>
                  <a:pt x="244" y="537"/>
                  <a:pt x="244" y="537"/>
                </a:cubicBezTo>
                <a:cubicBezTo>
                  <a:pt x="246" y="537"/>
                  <a:pt x="246" y="537"/>
                  <a:pt x="246" y="537"/>
                </a:cubicBezTo>
                <a:cubicBezTo>
                  <a:pt x="247" y="537"/>
                  <a:pt x="279" y="542"/>
                  <a:pt x="310" y="536"/>
                </a:cubicBezTo>
                <a:cubicBezTo>
                  <a:pt x="310" y="536"/>
                  <a:pt x="310" y="536"/>
                  <a:pt x="310" y="536"/>
                </a:cubicBezTo>
                <a:close/>
                <a:moveTo>
                  <a:pt x="400" y="500"/>
                </a:moveTo>
                <a:cubicBezTo>
                  <a:pt x="396" y="493"/>
                  <a:pt x="385" y="474"/>
                  <a:pt x="385" y="473"/>
                </a:cubicBezTo>
                <a:cubicBezTo>
                  <a:pt x="384" y="471"/>
                  <a:pt x="384" y="471"/>
                  <a:pt x="384" y="471"/>
                </a:cubicBezTo>
                <a:cubicBezTo>
                  <a:pt x="382" y="472"/>
                  <a:pt x="382" y="472"/>
                  <a:pt x="382" y="472"/>
                </a:cubicBezTo>
                <a:cubicBezTo>
                  <a:pt x="378" y="474"/>
                  <a:pt x="370" y="478"/>
                  <a:pt x="370" y="478"/>
                </a:cubicBezTo>
                <a:cubicBezTo>
                  <a:pt x="367" y="479"/>
                  <a:pt x="367" y="479"/>
                  <a:pt x="367" y="479"/>
                </a:cubicBezTo>
                <a:cubicBezTo>
                  <a:pt x="367" y="479"/>
                  <a:pt x="371" y="486"/>
                  <a:pt x="373" y="488"/>
                </a:cubicBezTo>
                <a:cubicBezTo>
                  <a:pt x="371" y="489"/>
                  <a:pt x="367" y="491"/>
                  <a:pt x="363" y="493"/>
                </a:cubicBezTo>
                <a:cubicBezTo>
                  <a:pt x="362" y="489"/>
                  <a:pt x="359" y="483"/>
                  <a:pt x="359" y="483"/>
                </a:cubicBezTo>
                <a:cubicBezTo>
                  <a:pt x="358" y="484"/>
                  <a:pt x="358" y="484"/>
                  <a:pt x="358" y="484"/>
                </a:cubicBezTo>
                <a:cubicBezTo>
                  <a:pt x="357" y="484"/>
                  <a:pt x="350" y="485"/>
                  <a:pt x="346" y="487"/>
                </a:cubicBezTo>
                <a:cubicBezTo>
                  <a:pt x="345" y="485"/>
                  <a:pt x="344" y="483"/>
                  <a:pt x="344" y="481"/>
                </a:cubicBezTo>
                <a:cubicBezTo>
                  <a:pt x="350" y="478"/>
                  <a:pt x="370" y="471"/>
                  <a:pt x="388" y="460"/>
                </a:cubicBezTo>
                <a:cubicBezTo>
                  <a:pt x="390" y="463"/>
                  <a:pt x="406" y="488"/>
                  <a:pt x="406" y="488"/>
                </a:cubicBezTo>
                <a:cubicBezTo>
                  <a:pt x="407" y="487"/>
                  <a:pt x="407" y="487"/>
                  <a:pt x="407" y="487"/>
                </a:cubicBezTo>
                <a:cubicBezTo>
                  <a:pt x="414" y="484"/>
                  <a:pt x="421" y="479"/>
                  <a:pt x="421" y="478"/>
                </a:cubicBezTo>
                <a:cubicBezTo>
                  <a:pt x="422" y="477"/>
                  <a:pt x="422" y="477"/>
                  <a:pt x="422" y="477"/>
                </a:cubicBezTo>
                <a:cubicBezTo>
                  <a:pt x="422" y="477"/>
                  <a:pt x="418" y="470"/>
                  <a:pt x="416" y="468"/>
                </a:cubicBezTo>
                <a:cubicBezTo>
                  <a:pt x="418" y="466"/>
                  <a:pt x="421" y="464"/>
                  <a:pt x="423" y="462"/>
                </a:cubicBezTo>
                <a:cubicBezTo>
                  <a:pt x="426" y="465"/>
                  <a:pt x="430" y="471"/>
                  <a:pt x="430" y="471"/>
                </a:cubicBezTo>
                <a:cubicBezTo>
                  <a:pt x="432" y="469"/>
                  <a:pt x="432" y="469"/>
                  <a:pt x="432" y="469"/>
                </a:cubicBezTo>
                <a:cubicBezTo>
                  <a:pt x="434" y="466"/>
                  <a:pt x="440" y="462"/>
                  <a:pt x="442" y="460"/>
                </a:cubicBezTo>
                <a:cubicBezTo>
                  <a:pt x="444" y="461"/>
                  <a:pt x="446" y="463"/>
                  <a:pt x="447" y="465"/>
                </a:cubicBezTo>
                <a:cubicBezTo>
                  <a:pt x="429" y="484"/>
                  <a:pt x="407" y="497"/>
                  <a:pt x="400" y="500"/>
                </a:cubicBezTo>
                <a:cubicBezTo>
                  <a:pt x="400" y="500"/>
                  <a:pt x="400" y="500"/>
                  <a:pt x="400" y="500"/>
                </a:cubicBezTo>
                <a:close/>
                <a:moveTo>
                  <a:pt x="265" y="523"/>
                </a:moveTo>
                <a:cubicBezTo>
                  <a:pt x="265" y="520"/>
                  <a:pt x="266" y="489"/>
                  <a:pt x="266" y="489"/>
                </a:cubicBezTo>
                <a:cubicBezTo>
                  <a:pt x="264" y="489"/>
                  <a:pt x="264" y="489"/>
                  <a:pt x="264" y="489"/>
                </a:cubicBezTo>
                <a:cubicBezTo>
                  <a:pt x="239" y="489"/>
                  <a:pt x="213" y="481"/>
                  <a:pt x="213" y="480"/>
                </a:cubicBezTo>
                <a:cubicBezTo>
                  <a:pt x="210" y="480"/>
                  <a:pt x="210" y="480"/>
                  <a:pt x="210" y="480"/>
                </a:cubicBezTo>
                <a:cubicBezTo>
                  <a:pt x="207" y="495"/>
                  <a:pt x="207" y="495"/>
                  <a:pt x="207" y="495"/>
                </a:cubicBezTo>
                <a:cubicBezTo>
                  <a:pt x="209" y="495"/>
                  <a:pt x="209" y="495"/>
                  <a:pt x="209" y="495"/>
                </a:cubicBezTo>
                <a:cubicBezTo>
                  <a:pt x="212" y="496"/>
                  <a:pt x="217" y="498"/>
                  <a:pt x="220" y="499"/>
                </a:cubicBezTo>
                <a:cubicBezTo>
                  <a:pt x="219" y="500"/>
                  <a:pt x="219" y="502"/>
                  <a:pt x="218" y="506"/>
                </a:cubicBezTo>
                <a:cubicBezTo>
                  <a:pt x="214" y="505"/>
                  <a:pt x="210" y="504"/>
                  <a:pt x="207" y="503"/>
                </a:cubicBezTo>
                <a:cubicBezTo>
                  <a:pt x="205" y="502"/>
                  <a:pt x="205" y="502"/>
                  <a:pt x="205" y="502"/>
                </a:cubicBezTo>
                <a:cubicBezTo>
                  <a:pt x="205" y="502"/>
                  <a:pt x="203" y="511"/>
                  <a:pt x="202" y="514"/>
                </a:cubicBezTo>
                <a:cubicBezTo>
                  <a:pt x="199" y="513"/>
                  <a:pt x="195" y="512"/>
                  <a:pt x="191" y="510"/>
                </a:cubicBezTo>
                <a:cubicBezTo>
                  <a:pt x="192" y="507"/>
                  <a:pt x="203" y="479"/>
                  <a:pt x="203" y="479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177" y="470"/>
                  <a:pt x="155" y="456"/>
                  <a:pt x="155" y="456"/>
                </a:cubicBezTo>
                <a:cubicBezTo>
                  <a:pt x="153" y="454"/>
                  <a:pt x="153" y="454"/>
                  <a:pt x="153" y="454"/>
                </a:cubicBezTo>
                <a:cubicBezTo>
                  <a:pt x="145" y="467"/>
                  <a:pt x="145" y="467"/>
                  <a:pt x="145" y="467"/>
                </a:cubicBezTo>
                <a:cubicBezTo>
                  <a:pt x="147" y="469"/>
                  <a:pt x="147" y="469"/>
                  <a:pt x="147" y="469"/>
                </a:cubicBezTo>
                <a:cubicBezTo>
                  <a:pt x="149" y="470"/>
                  <a:pt x="154" y="473"/>
                  <a:pt x="156" y="475"/>
                </a:cubicBezTo>
                <a:cubicBezTo>
                  <a:pt x="156" y="476"/>
                  <a:pt x="154" y="478"/>
                  <a:pt x="153" y="481"/>
                </a:cubicBezTo>
                <a:cubicBezTo>
                  <a:pt x="149" y="479"/>
                  <a:pt x="145" y="477"/>
                  <a:pt x="143" y="476"/>
                </a:cubicBezTo>
                <a:cubicBezTo>
                  <a:pt x="141" y="474"/>
                  <a:pt x="141" y="474"/>
                  <a:pt x="141" y="474"/>
                </a:cubicBezTo>
                <a:cubicBezTo>
                  <a:pt x="141" y="474"/>
                  <a:pt x="136" y="482"/>
                  <a:pt x="135" y="484"/>
                </a:cubicBezTo>
                <a:cubicBezTo>
                  <a:pt x="132" y="483"/>
                  <a:pt x="129" y="480"/>
                  <a:pt x="125" y="477"/>
                </a:cubicBezTo>
                <a:cubicBezTo>
                  <a:pt x="127" y="474"/>
                  <a:pt x="145" y="450"/>
                  <a:pt x="145" y="450"/>
                </a:cubicBezTo>
                <a:cubicBezTo>
                  <a:pt x="143" y="448"/>
                  <a:pt x="143" y="448"/>
                  <a:pt x="143" y="448"/>
                </a:cubicBezTo>
                <a:cubicBezTo>
                  <a:pt x="123" y="435"/>
                  <a:pt x="105" y="413"/>
                  <a:pt x="104" y="413"/>
                </a:cubicBezTo>
                <a:cubicBezTo>
                  <a:pt x="103" y="411"/>
                  <a:pt x="103" y="411"/>
                  <a:pt x="103" y="411"/>
                </a:cubicBezTo>
                <a:cubicBezTo>
                  <a:pt x="92" y="422"/>
                  <a:pt x="92" y="422"/>
                  <a:pt x="92" y="422"/>
                </a:cubicBezTo>
                <a:cubicBezTo>
                  <a:pt x="93" y="423"/>
                  <a:pt x="93" y="423"/>
                  <a:pt x="93" y="423"/>
                </a:cubicBezTo>
                <a:cubicBezTo>
                  <a:pt x="95" y="425"/>
                  <a:pt x="99" y="430"/>
                  <a:pt x="100" y="432"/>
                </a:cubicBezTo>
                <a:cubicBezTo>
                  <a:pt x="100" y="433"/>
                  <a:pt x="98" y="435"/>
                  <a:pt x="95" y="437"/>
                </a:cubicBezTo>
                <a:cubicBezTo>
                  <a:pt x="92" y="434"/>
                  <a:pt x="89" y="431"/>
                  <a:pt x="88" y="429"/>
                </a:cubicBezTo>
                <a:cubicBezTo>
                  <a:pt x="86" y="427"/>
                  <a:pt x="86" y="427"/>
                  <a:pt x="86" y="427"/>
                </a:cubicBezTo>
                <a:cubicBezTo>
                  <a:pt x="86" y="427"/>
                  <a:pt x="79" y="433"/>
                  <a:pt x="77" y="434"/>
                </a:cubicBezTo>
                <a:cubicBezTo>
                  <a:pt x="76" y="433"/>
                  <a:pt x="73" y="429"/>
                  <a:pt x="70" y="426"/>
                </a:cubicBezTo>
                <a:cubicBezTo>
                  <a:pt x="73" y="423"/>
                  <a:pt x="97" y="404"/>
                  <a:pt x="97" y="404"/>
                </a:cubicBezTo>
                <a:cubicBezTo>
                  <a:pt x="96" y="402"/>
                  <a:pt x="96" y="402"/>
                  <a:pt x="96" y="402"/>
                </a:cubicBezTo>
                <a:cubicBezTo>
                  <a:pt x="80" y="383"/>
                  <a:pt x="69" y="358"/>
                  <a:pt x="69" y="357"/>
                </a:cubicBezTo>
                <a:cubicBezTo>
                  <a:pt x="68" y="355"/>
                  <a:pt x="68" y="355"/>
                  <a:pt x="68" y="355"/>
                </a:cubicBezTo>
                <a:cubicBezTo>
                  <a:pt x="54" y="362"/>
                  <a:pt x="54" y="362"/>
                  <a:pt x="54" y="362"/>
                </a:cubicBezTo>
                <a:cubicBezTo>
                  <a:pt x="55" y="364"/>
                  <a:pt x="55" y="364"/>
                  <a:pt x="55" y="364"/>
                </a:cubicBezTo>
                <a:cubicBezTo>
                  <a:pt x="57" y="366"/>
                  <a:pt x="59" y="372"/>
                  <a:pt x="59" y="374"/>
                </a:cubicBezTo>
                <a:cubicBezTo>
                  <a:pt x="59" y="375"/>
                  <a:pt x="56" y="376"/>
                  <a:pt x="53" y="378"/>
                </a:cubicBezTo>
                <a:cubicBezTo>
                  <a:pt x="51" y="374"/>
                  <a:pt x="49" y="370"/>
                  <a:pt x="48" y="368"/>
                </a:cubicBezTo>
                <a:cubicBezTo>
                  <a:pt x="47" y="366"/>
                  <a:pt x="47" y="366"/>
                  <a:pt x="47" y="366"/>
                </a:cubicBezTo>
                <a:cubicBezTo>
                  <a:pt x="47" y="366"/>
                  <a:pt x="39" y="369"/>
                  <a:pt x="37" y="370"/>
                </a:cubicBezTo>
                <a:cubicBezTo>
                  <a:pt x="36" y="368"/>
                  <a:pt x="34" y="364"/>
                  <a:pt x="33" y="360"/>
                </a:cubicBezTo>
                <a:cubicBezTo>
                  <a:pt x="36" y="358"/>
                  <a:pt x="64" y="347"/>
                  <a:pt x="64" y="347"/>
                </a:cubicBezTo>
                <a:cubicBezTo>
                  <a:pt x="64" y="345"/>
                  <a:pt x="64" y="345"/>
                  <a:pt x="64" y="345"/>
                </a:cubicBezTo>
                <a:cubicBezTo>
                  <a:pt x="55" y="322"/>
                  <a:pt x="53" y="295"/>
                  <a:pt x="53" y="295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37" y="294"/>
                  <a:pt x="37" y="294"/>
                  <a:pt x="37" y="294"/>
                </a:cubicBezTo>
                <a:cubicBezTo>
                  <a:pt x="38" y="296"/>
                  <a:pt x="38" y="296"/>
                  <a:pt x="38" y="296"/>
                </a:cubicBezTo>
                <a:cubicBezTo>
                  <a:pt x="38" y="299"/>
                  <a:pt x="38" y="304"/>
                  <a:pt x="38" y="307"/>
                </a:cubicBezTo>
                <a:cubicBezTo>
                  <a:pt x="38" y="307"/>
                  <a:pt x="38" y="308"/>
                  <a:pt x="38" y="308"/>
                </a:cubicBezTo>
                <a:cubicBezTo>
                  <a:pt x="37" y="308"/>
                  <a:pt x="35" y="308"/>
                  <a:pt x="31" y="309"/>
                </a:cubicBezTo>
                <a:cubicBezTo>
                  <a:pt x="31" y="305"/>
                  <a:pt x="30" y="301"/>
                  <a:pt x="30" y="298"/>
                </a:cubicBezTo>
                <a:cubicBezTo>
                  <a:pt x="30" y="296"/>
                  <a:pt x="30" y="296"/>
                  <a:pt x="30" y="296"/>
                </a:cubicBezTo>
                <a:cubicBezTo>
                  <a:pt x="30" y="296"/>
                  <a:pt x="21" y="296"/>
                  <a:pt x="18" y="297"/>
                </a:cubicBezTo>
                <a:cubicBezTo>
                  <a:pt x="18" y="295"/>
                  <a:pt x="18" y="292"/>
                  <a:pt x="18" y="288"/>
                </a:cubicBezTo>
                <a:cubicBezTo>
                  <a:pt x="18" y="287"/>
                  <a:pt x="18" y="286"/>
                  <a:pt x="18" y="285"/>
                </a:cubicBezTo>
                <a:cubicBezTo>
                  <a:pt x="21" y="285"/>
                  <a:pt x="52" y="284"/>
                  <a:pt x="52" y="284"/>
                </a:cubicBezTo>
                <a:cubicBezTo>
                  <a:pt x="51" y="281"/>
                  <a:pt x="51" y="281"/>
                  <a:pt x="51" y="281"/>
                </a:cubicBezTo>
                <a:cubicBezTo>
                  <a:pt x="51" y="278"/>
                  <a:pt x="51" y="274"/>
                  <a:pt x="51" y="271"/>
                </a:cubicBezTo>
                <a:cubicBezTo>
                  <a:pt x="51" y="250"/>
                  <a:pt x="55" y="230"/>
                  <a:pt x="55" y="229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40" y="225"/>
                  <a:pt x="40" y="225"/>
                  <a:pt x="40" y="225"/>
                </a:cubicBezTo>
                <a:cubicBezTo>
                  <a:pt x="40" y="227"/>
                  <a:pt x="40" y="227"/>
                  <a:pt x="40" y="227"/>
                </a:cubicBezTo>
                <a:cubicBezTo>
                  <a:pt x="40" y="230"/>
                  <a:pt x="38" y="235"/>
                  <a:pt x="38" y="238"/>
                </a:cubicBezTo>
                <a:cubicBezTo>
                  <a:pt x="37" y="238"/>
                  <a:pt x="34" y="238"/>
                  <a:pt x="31" y="237"/>
                </a:cubicBezTo>
                <a:cubicBezTo>
                  <a:pt x="31" y="233"/>
                  <a:pt x="32" y="229"/>
                  <a:pt x="32" y="226"/>
                </a:cubicBezTo>
                <a:cubicBezTo>
                  <a:pt x="33" y="224"/>
                  <a:pt x="33" y="224"/>
                  <a:pt x="33" y="224"/>
                </a:cubicBezTo>
                <a:cubicBezTo>
                  <a:pt x="33" y="224"/>
                  <a:pt x="24" y="222"/>
                  <a:pt x="21" y="222"/>
                </a:cubicBezTo>
                <a:cubicBezTo>
                  <a:pt x="22" y="219"/>
                  <a:pt x="23" y="215"/>
                  <a:pt x="24" y="211"/>
                </a:cubicBezTo>
                <a:cubicBezTo>
                  <a:pt x="27" y="211"/>
                  <a:pt x="57" y="218"/>
                  <a:pt x="57" y="218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63" y="192"/>
                  <a:pt x="77" y="168"/>
                  <a:pt x="77" y="168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63" y="161"/>
                  <a:pt x="63" y="161"/>
                  <a:pt x="63" y="161"/>
                </a:cubicBezTo>
                <a:cubicBezTo>
                  <a:pt x="62" y="164"/>
                  <a:pt x="59" y="168"/>
                  <a:pt x="57" y="171"/>
                </a:cubicBezTo>
                <a:cubicBezTo>
                  <a:pt x="56" y="170"/>
                  <a:pt x="54" y="169"/>
                  <a:pt x="51" y="168"/>
                </a:cubicBezTo>
                <a:cubicBezTo>
                  <a:pt x="53" y="164"/>
                  <a:pt x="55" y="160"/>
                  <a:pt x="56" y="158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57" y="156"/>
                  <a:pt x="50" y="151"/>
                  <a:pt x="47" y="150"/>
                </a:cubicBezTo>
                <a:cubicBezTo>
                  <a:pt x="48" y="148"/>
                  <a:pt x="50" y="144"/>
                  <a:pt x="53" y="140"/>
                </a:cubicBezTo>
                <a:cubicBezTo>
                  <a:pt x="56" y="142"/>
                  <a:pt x="82" y="158"/>
                  <a:pt x="82" y="158"/>
                </a:cubicBezTo>
                <a:cubicBezTo>
                  <a:pt x="83" y="156"/>
                  <a:pt x="83" y="156"/>
                  <a:pt x="83" y="156"/>
                </a:cubicBezTo>
                <a:cubicBezTo>
                  <a:pt x="96" y="135"/>
                  <a:pt x="116" y="116"/>
                  <a:pt x="116" y="116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07" y="103"/>
                  <a:pt x="107" y="103"/>
                  <a:pt x="107" y="103"/>
                </a:cubicBezTo>
                <a:cubicBezTo>
                  <a:pt x="105" y="105"/>
                  <a:pt x="105" y="105"/>
                  <a:pt x="105" y="105"/>
                </a:cubicBezTo>
                <a:cubicBezTo>
                  <a:pt x="103" y="107"/>
                  <a:pt x="99" y="111"/>
                  <a:pt x="97" y="113"/>
                </a:cubicBezTo>
                <a:cubicBezTo>
                  <a:pt x="96" y="112"/>
                  <a:pt x="94" y="110"/>
                  <a:pt x="92" y="108"/>
                </a:cubicBezTo>
                <a:cubicBezTo>
                  <a:pt x="94" y="105"/>
                  <a:pt x="97" y="102"/>
                  <a:pt x="99" y="100"/>
                </a:cubicBezTo>
                <a:cubicBezTo>
                  <a:pt x="101" y="98"/>
                  <a:pt x="101" y="98"/>
                  <a:pt x="101" y="98"/>
                </a:cubicBezTo>
                <a:cubicBezTo>
                  <a:pt x="101" y="98"/>
                  <a:pt x="95" y="92"/>
                  <a:pt x="93" y="90"/>
                </a:cubicBezTo>
                <a:cubicBezTo>
                  <a:pt x="95" y="88"/>
                  <a:pt x="98" y="85"/>
                  <a:pt x="101" y="82"/>
                </a:cubicBezTo>
                <a:cubicBezTo>
                  <a:pt x="104" y="85"/>
                  <a:pt x="124" y="108"/>
                  <a:pt x="124" y="108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3" y="89"/>
                  <a:pt x="168" y="77"/>
                  <a:pt x="168" y="77"/>
                </a:cubicBezTo>
                <a:cubicBezTo>
                  <a:pt x="170" y="76"/>
                  <a:pt x="170" y="76"/>
                  <a:pt x="170" y="76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1" y="63"/>
                  <a:pt x="161" y="63"/>
                  <a:pt x="161" y="63"/>
                </a:cubicBezTo>
                <a:cubicBezTo>
                  <a:pt x="158" y="65"/>
                  <a:pt x="153" y="67"/>
                  <a:pt x="150" y="68"/>
                </a:cubicBezTo>
                <a:cubicBezTo>
                  <a:pt x="150" y="67"/>
                  <a:pt x="149" y="65"/>
                  <a:pt x="147" y="62"/>
                </a:cubicBezTo>
                <a:cubicBezTo>
                  <a:pt x="150" y="60"/>
                  <a:pt x="154" y="58"/>
                  <a:pt x="156" y="57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58" y="56"/>
                  <a:pt x="154" y="48"/>
                  <a:pt x="153" y="45"/>
                </a:cubicBezTo>
                <a:cubicBezTo>
                  <a:pt x="155" y="44"/>
                  <a:pt x="159" y="42"/>
                  <a:pt x="164" y="40"/>
                </a:cubicBezTo>
                <a:cubicBezTo>
                  <a:pt x="165" y="44"/>
                  <a:pt x="178" y="71"/>
                  <a:pt x="178" y="71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202" y="59"/>
                  <a:pt x="230" y="55"/>
                  <a:pt x="230" y="55"/>
                </a:cubicBezTo>
                <a:cubicBezTo>
                  <a:pt x="233" y="54"/>
                  <a:pt x="233" y="54"/>
                  <a:pt x="233" y="54"/>
                </a:cubicBezTo>
                <a:cubicBezTo>
                  <a:pt x="229" y="39"/>
                  <a:pt x="229" y="39"/>
                  <a:pt x="229" y="39"/>
                </a:cubicBezTo>
                <a:cubicBezTo>
                  <a:pt x="227" y="40"/>
                  <a:pt x="227" y="40"/>
                  <a:pt x="227" y="40"/>
                </a:cubicBezTo>
                <a:cubicBezTo>
                  <a:pt x="224" y="41"/>
                  <a:pt x="219" y="41"/>
                  <a:pt x="216" y="41"/>
                </a:cubicBezTo>
                <a:cubicBezTo>
                  <a:pt x="216" y="40"/>
                  <a:pt x="215" y="38"/>
                  <a:pt x="214" y="35"/>
                </a:cubicBezTo>
                <a:cubicBezTo>
                  <a:pt x="218" y="33"/>
                  <a:pt x="222" y="32"/>
                  <a:pt x="225" y="32"/>
                </a:cubicBezTo>
                <a:cubicBezTo>
                  <a:pt x="227" y="32"/>
                  <a:pt x="227" y="32"/>
                  <a:pt x="227" y="32"/>
                </a:cubicBezTo>
                <a:cubicBezTo>
                  <a:pt x="227" y="32"/>
                  <a:pt x="226" y="23"/>
                  <a:pt x="225" y="20"/>
                </a:cubicBezTo>
                <a:cubicBezTo>
                  <a:pt x="228" y="20"/>
                  <a:pt x="232" y="19"/>
                  <a:pt x="237" y="19"/>
                </a:cubicBezTo>
                <a:cubicBezTo>
                  <a:pt x="237" y="22"/>
                  <a:pt x="241" y="52"/>
                  <a:pt x="241" y="52"/>
                </a:cubicBezTo>
                <a:cubicBezTo>
                  <a:pt x="243" y="52"/>
                  <a:pt x="243" y="52"/>
                  <a:pt x="243" y="52"/>
                </a:cubicBezTo>
                <a:cubicBezTo>
                  <a:pt x="268" y="49"/>
                  <a:pt x="295" y="53"/>
                  <a:pt x="296" y="53"/>
                </a:cubicBezTo>
                <a:cubicBezTo>
                  <a:pt x="298" y="53"/>
                  <a:pt x="298" y="53"/>
                  <a:pt x="298" y="53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297" y="38"/>
                  <a:pt x="297" y="38"/>
                  <a:pt x="297" y="38"/>
                </a:cubicBezTo>
                <a:cubicBezTo>
                  <a:pt x="294" y="38"/>
                  <a:pt x="289" y="37"/>
                  <a:pt x="286" y="36"/>
                </a:cubicBezTo>
                <a:cubicBezTo>
                  <a:pt x="286" y="35"/>
                  <a:pt x="286" y="32"/>
                  <a:pt x="287" y="29"/>
                </a:cubicBezTo>
                <a:cubicBezTo>
                  <a:pt x="291" y="29"/>
                  <a:pt x="295" y="29"/>
                  <a:pt x="298" y="30"/>
                </a:cubicBezTo>
                <a:cubicBezTo>
                  <a:pt x="300" y="30"/>
                  <a:pt x="300" y="30"/>
                  <a:pt x="300" y="30"/>
                </a:cubicBezTo>
                <a:cubicBezTo>
                  <a:pt x="300" y="30"/>
                  <a:pt x="301" y="21"/>
                  <a:pt x="302" y="19"/>
                </a:cubicBezTo>
                <a:cubicBezTo>
                  <a:pt x="304" y="19"/>
                  <a:pt x="308" y="19"/>
                  <a:pt x="313" y="21"/>
                </a:cubicBezTo>
                <a:cubicBezTo>
                  <a:pt x="312" y="24"/>
                  <a:pt x="306" y="54"/>
                  <a:pt x="306" y="54"/>
                </a:cubicBezTo>
                <a:cubicBezTo>
                  <a:pt x="309" y="55"/>
                  <a:pt x="309" y="55"/>
                  <a:pt x="309" y="55"/>
                </a:cubicBezTo>
                <a:cubicBezTo>
                  <a:pt x="333" y="59"/>
                  <a:pt x="358" y="70"/>
                  <a:pt x="358" y="71"/>
                </a:cubicBezTo>
                <a:cubicBezTo>
                  <a:pt x="360" y="72"/>
                  <a:pt x="360" y="72"/>
                  <a:pt x="360" y="72"/>
                </a:cubicBezTo>
                <a:cubicBezTo>
                  <a:pt x="366" y="57"/>
                  <a:pt x="366" y="57"/>
                  <a:pt x="366" y="57"/>
                </a:cubicBezTo>
                <a:cubicBezTo>
                  <a:pt x="364" y="57"/>
                  <a:pt x="364" y="57"/>
                  <a:pt x="364" y="57"/>
                </a:cubicBezTo>
                <a:cubicBezTo>
                  <a:pt x="361" y="56"/>
                  <a:pt x="356" y="53"/>
                  <a:pt x="354" y="51"/>
                </a:cubicBezTo>
                <a:cubicBezTo>
                  <a:pt x="354" y="50"/>
                  <a:pt x="355" y="48"/>
                  <a:pt x="356" y="45"/>
                </a:cubicBezTo>
                <a:cubicBezTo>
                  <a:pt x="360" y="46"/>
                  <a:pt x="364" y="48"/>
                  <a:pt x="366" y="49"/>
                </a:cubicBezTo>
                <a:cubicBezTo>
                  <a:pt x="368" y="50"/>
                  <a:pt x="368" y="50"/>
                  <a:pt x="368" y="50"/>
                </a:cubicBezTo>
                <a:cubicBezTo>
                  <a:pt x="368" y="50"/>
                  <a:pt x="372" y="42"/>
                  <a:pt x="373" y="40"/>
                </a:cubicBezTo>
                <a:cubicBezTo>
                  <a:pt x="376" y="40"/>
                  <a:pt x="380" y="42"/>
                  <a:pt x="384" y="45"/>
                </a:cubicBezTo>
                <a:cubicBezTo>
                  <a:pt x="382" y="48"/>
                  <a:pt x="368" y="75"/>
                  <a:pt x="368" y="75"/>
                </a:cubicBezTo>
                <a:cubicBezTo>
                  <a:pt x="370" y="76"/>
                  <a:pt x="370" y="76"/>
                  <a:pt x="370" y="76"/>
                </a:cubicBezTo>
                <a:cubicBezTo>
                  <a:pt x="392" y="87"/>
                  <a:pt x="412" y="105"/>
                  <a:pt x="412" y="106"/>
                </a:cubicBezTo>
                <a:cubicBezTo>
                  <a:pt x="414" y="107"/>
                  <a:pt x="414" y="107"/>
                  <a:pt x="414" y="107"/>
                </a:cubicBezTo>
                <a:cubicBezTo>
                  <a:pt x="424" y="95"/>
                  <a:pt x="424" y="95"/>
                  <a:pt x="424" y="95"/>
                </a:cubicBezTo>
                <a:cubicBezTo>
                  <a:pt x="422" y="94"/>
                  <a:pt x="422" y="94"/>
                  <a:pt x="422" y="94"/>
                </a:cubicBezTo>
                <a:cubicBezTo>
                  <a:pt x="420" y="92"/>
                  <a:pt x="416" y="88"/>
                  <a:pt x="414" y="86"/>
                </a:cubicBezTo>
                <a:cubicBezTo>
                  <a:pt x="415" y="85"/>
                  <a:pt x="416" y="83"/>
                  <a:pt x="418" y="81"/>
                </a:cubicBezTo>
                <a:cubicBezTo>
                  <a:pt x="422" y="83"/>
                  <a:pt x="425" y="86"/>
                  <a:pt x="427" y="88"/>
                </a:cubicBezTo>
                <a:cubicBezTo>
                  <a:pt x="428" y="89"/>
                  <a:pt x="428" y="89"/>
                  <a:pt x="428" y="89"/>
                </a:cubicBezTo>
                <a:cubicBezTo>
                  <a:pt x="428" y="89"/>
                  <a:pt x="435" y="83"/>
                  <a:pt x="436" y="81"/>
                </a:cubicBezTo>
                <a:cubicBezTo>
                  <a:pt x="438" y="82"/>
                  <a:pt x="442" y="85"/>
                  <a:pt x="444" y="89"/>
                </a:cubicBezTo>
                <a:cubicBezTo>
                  <a:pt x="442" y="91"/>
                  <a:pt x="420" y="114"/>
                  <a:pt x="420" y="114"/>
                </a:cubicBezTo>
                <a:cubicBezTo>
                  <a:pt x="422" y="115"/>
                  <a:pt x="422" y="115"/>
                  <a:pt x="422" y="115"/>
                </a:cubicBezTo>
                <a:cubicBezTo>
                  <a:pt x="440" y="131"/>
                  <a:pt x="455" y="156"/>
                  <a:pt x="455" y="156"/>
                </a:cubicBezTo>
                <a:cubicBezTo>
                  <a:pt x="456" y="158"/>
                  <a:pt x="456" y="158"/>
                  <a:pt x="456" y="158"/>
                </a:cubicBezTo>
                <a:cubicBezTo>
                  <a:pt x="469" y="149"/>
                  <a:pt x="469" y="149"/>
                  <a:pt x="469" y="149"/>
                </a:cubicBezTo>
                <a:cubicBezTo>
                  <a:pt x="468" y="147"/>
                  <a:pt x="468" y="147"/>
                  <a:pt x="468" y="147"/>
                </a:cubicBezTo>
                <a:cubicBezTo>
                  <a:pt x="466" y="145"/>
                  <a:pt x="463" y="140"/>
                  <a:pt x="462" y="137"/>
                </a:cubicBezTo>
                <a:cubicBezTo>
                  <a:pt x="463" y="137"/>
                  <a:pt x="465" y="135"/>
                  <a:pt x="467" y="133"/>
                </a:cubicBezTo>
                <a:cubicBezTo>
                  <a:pt x="470" y="137"/>
                  <a:pt x="473" y="140"/>
                  <a:pt x="474" y="142"/>
                </a:cubicBezTo>
                <a:cubicBezTo>
                  <a:pt x="475" y="144"/>
                  <a:pt x="475" y="144"/>
                  <a:pt x="475" y="144"/>
                </a:cubicBezTo>
                <a:cubicBezTo>
                  <a:pt x="475" y="144"/>
                  <a:pt x="483" y="139"/>
                  <a:pt x="485" y="138"/>
                </a:cubicBezTo>
                <a:cubicBezTo>
                  <a:pt x="486" y="140"/>
                  <a:pt x="489" y="144"/>
                  <a:pt x="491" y="148"/>
                </a:cubicBezTo>
                <a:cubicBezTo>
                  <a:pt x="488" y="150"/>
                  <a:pt x="461" y="165"/>
                  <a:pt x="461" y="165"/>
                </a:cubicBezTo>
                <a:cubicBezTo>
                  <a:pt x="462" y="167"/>
                  <a:pt x="462" y="167"/>
                  <a:pt x="462" y="167"/>
                </a:cubicBezTo>
                <a:cubicBezTo>
                  <a:pt x="475" y="188"/>
                  <a:pt x="482" y="216"/>
                  <a:pt x="482" y="216"/>
                </a:cubicBezTo>
                <a:cubicBezTo>
                  <a:pt x="482" y="218"/>
                  <a:pt x="482" y="218"/>
                  <a:pt x="482" y="218"/>
                </a:cubicBezTo>
                <a:cubicBezTo>
                  <a:pt x="497" y="214"/>
                  <a:pt x="497" y="214"/>
                  <a:pt x="497" y="214"/>
                </a:cubicBezTo>
                <a:cubicBezTo>
                  <a:pt x="496" y="211"/>
                  <a:pt x="496" y="211"/>
                  <a:pt x="496" y="211"/>
                </a:cubicBezTo>
                <a:cubicBezTo>
                  <a:pt x="495" y="209"/>
                  <a:pt x="494" y="203"/>
                  <a:pt x="494" y="200"/>
                </a:cubicBezTo>
                <a:cubicBezTo>
                  <a:pt x="495" y="200"/>
                  <a:pt x="497" y="199"/>
                  <a:pt x="500" y="198"/>
                </a:cubicBezTo>
                <a:cubicBezTo>
                  <a:pt x="502" y="202"/>
                  <a:pt x="503" y="206"/>
                  <a:pt x="504" y="209"/>
                </a:cubicBezTo>
                <a:cubicBezTo>
                  <a:pt x="504" y="211"/>
                  <a:pt x="504" y="211"/>
                  <a:pt x="504" y="211"/>
                </a:cubicBezTo>
                <a:cubicBezTo>
                  <a:pt x="504" y="211"/>
                  <a:pt x="513" y="209"/>
                  <a:pt x="515" y="208"/>
                </a:cubicBezTo>
                <a:cubicBezTo>
                  <a:pt x="516" y="210"/>
                  <a:pt x="517" y="214"/>
                  <a:pt x="518" y="219"/>
                </a:cubicBezTo>
                <a:cubicBezTo>
                  <a:pt x="515" y="220"/>
                  <a:pt x="484" y="226"/>
                  <a:pt x="484" y="226"/>
                </a:cubicBezTo>
                <a:cubicBezTo>
                  <a:pt x="485" y="229"/>
                  <a:pt x="485" y="229"/>
                  <a:pt x="485" y="229"/>
                </a:cubicBezTo>
                <a:cubicBezTo>
                  <a:pt x="488" y="243"/>
                  <a:pt x="489" y="259"/>
                  <a:pt x="489" y="269"/>
                </a:cubicBezTo>
                <a:cubicBezTo>
                  <a:pt x="489" y="276"/>
                  <a:pt x="488" y="280"/>
                  <a:pt x="488" y="280"/>
                </a:cubicBezTo>
                <a:cubicBezTo>
                  <a:pt x="488" y="283"/>
                  <a:pt x="488" y="283"/>
                  <a:pt x="488" y="283"/>
                </a:cubicBezTo>
                <a:cubicBezTo>
                  <a:pt x="504" y="283"/>
                  <a:pt x="504" y="283"/>
                  <a:pt x="504" y="283"/>
                </a:cubicBezTo>
                <a:cubicBezTo>
                  <a:pt x="504" y="280"/>
                  <a:pt x="504" y="280"/>
                  <a:pt x="504" y="280"/>
                </a:cubicBezTo>
                <a:cubicBezTo>
                  <a:pt x="504" y="280"/>
                  <a:pt x="504" y="280"/>
                  <a:pt x="504" y="279"/>
                </a:cubicBezTo>
                <a:cubicBezTo>
                  <a:pt x="504" y="276"/>
                  <a:pt x="504" y="271"/>
                  <a:pt x="505" y="269"/>
                </a:cubicBezTo>
                <a:cubicBezTo>
                  <a:pt x="506" y="269"/>
                  <a:pt x="508" y="269"/>
                  <a:pt x="512" y="269"/>
                </a:cubicBezTo>
                <a:cubicBezTo>
                  <a:pt x="512" y="272"/>
                  <a:pt x="512" y="274"/>
                  <a:pt x="512" y="277"/>
                </a:cubicBezTo>
                <a:cubicBezTo>
                  <a:pt x="512" y="278"/>
                  <a:pt x="512" y="279"/>
                  <a:pt x="512" y="280"/>
                </a:cubicBezTo>
                <a:cubicBezTo>
                  <a:pt x="512" y="282"/>
                  <a:pt x="512" y="282"/>
                  <a:pt x="512" y="282"/>
                </a:cubicBezTo>
                <a:cubicBezTo>
                  <a:pt x="512" y="282"/>
                  <a:pt x="520" y="282"/>
                  <a:pt x="523" y="283"/>
                </a:cubicBezTo>
                <a:cubicBezTo>
                  <a:pt x="523" y="283"/>
                  <a:pt x="523" y="283"/>
                  <a:pt x="523" y="284"/>
                </a:cubicBezTo>
                <a:cubicBezTo>
                  <a:pt x="523" y="286"/>
                  <a:pt x="523" y="290"/>
                  <a:pt x="522" y="294"/>
                </a:cubicBezTo>
                <a:cubicBezTo>
                  <a:pt x="519" y="294"/>
                  <a:pt x="488" y="291"/>
                  <a:pt x="488" y="291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6" y="318"/>
                  <a:pt x="476" y="344"/>
                  <a:pt x="476" y="344"/>
                </a:cubicBezTo>
                <a:cubicBezTo>
                  <a:pt x="475" y="346"/>
                  <a:pt x="475" y="346"/>
                  <a:pt x="475" y="346"/>
                </a:cubicBezTo>
                <a:cubicBezTo>
                  <a:pt x="490" y="351"/>
                  <a:pt x="490" y="351"/>
                  <a:pt x="490" y="351"/>
                </a:cubicBezTo>
                <a:cubicBezTo>
                  <a:pt x="491" y="349"/>
                  <a:pt x="491" y="349"/>
                  <a:pt x="491" y="349"/>
                </a:cubicBezTo>
                <a:cubicBezTo>
                  <a:pt x="491" y="346"/>
                  <a:pt x="494" y="341"/>
                  <a:pt x="495" y="338"/>
                </a:cubicBezTo>
                <a:cubicBezTo>
                  <a:pt x="496" y="338"/>
                  <a:pt x="498" y="339"/>
                  <a:pt x="502" y="340"/>
                </a:cubicBezTo>
                <a:cubicBezTo>
                  <a:pt x="501" y="344"/>
                  <a:pt x="499" y="348"/>
                  <a:pt x="498" y="351"/>
                </a:cubicBezTo>
                <a:cubicBezTo>
                  <a:pt x="498" y="353"/>
                  <a:pt x="498" y="353"/>
                  <a:pt x="498" y="353"/>
                </a:cubicBezTo>
                <a:cubicBezTo>
                  <a:pt x="498" y="353"/>
                  <a:pt x="506" y="356"/>
                  <a:pt x="508" y="357"/>
                </a:cubicBezTo>
                <a:cubicBezTo>
                  <a:pt x="508" y="359"/>
                  <a:pt x="506" y="363"/>
                  <a:pt x="504" y="367"/>
                </a:cubicBezTo>
                <a:cubicBezTo>
                  <a:pt x="501" y="366"/>
                  <a:pt x="472" y="354"/>
                  <a:pt x="472" y="354"/>
                </a:cubicBezTo>
                <a:cubicBezTo>
                  <a:pt x="472" y="354"/>
                  <a:pt x="472" y="358"/>
                  <a:pt x="472" y="358"/>
                </a:cubicBezTo>
                <a:cubicBezTo>
                  <a:pt x="462" y="381"/>
                  <a:pt x="445" y="402"/>
                  <a:pt x="445" y="402"/>
                </a:cubicBezTo>
                <a:cubicBezTo>
                  <a:pt x="443" y="404"/>
                  <a:pt x="443" y="404"/>
                  <a:pt x="443" y="404"/>
                </a:cubicBezTo>
                <a:cubicBezTo>
                  <a:pt x="456" y="413"/>
                  <a:pt x="456" y="413"/>
                  <a:pt x="456" y="413"/>
                </a:cubicBezTo>
                <a:cubicBezTo>
                  <a:pt x="457" y="411"/>
                  <a:pt x="457" y="411"/>
                  <a:pt x="457" y="411"/>
                </a:cubicBezTo>
                <a:cubicBezTo>
                  <a:pt x="459" y="409"/>
                  <a:pt x="463" y="404"/>
                  <a:pt x="465" y="402"/>
                </a:cubicBezTo>
                <a:cubicBezTo>
                  <a:pt x="465" y="403"/>
                  <a:pt x="468" y="404"/>
                  <a:pt x="470" y="406"/>
                </a:cubicBezTo>
                <a:cubicBezTo>
                  <a:pt x="468" y="410"/>
                  <a:pt x="466" y="414"/>
                  <a:pt x="464" y="416"/>
                </a:cubicBezTo>
                <a:cubicBezTo>
                  <a:pt x="462" y="417"/>
                  <a:pt x="462" y="417"/>
                  <a:pt x="462" y="417"/>
                </a:cubicBezTo>
                <a:cubicBezTo>
                  <a:pt x="462" y="417"/>
                  <a:pt x="469" y="423"/>
                  <a:pt x="471" y="425"/>
                </a:cubicBezTo>
                <a:cubicBezTo>
                  <a:pt x="470" y="427"/>
                  <a:pt x="467" y="430"/>
                  <a:pt x="464" y="433"/>
                </a:cubicBezTo>
                <a:cubicBezTo>
                  <a:pt x="461" y="431"/>
                  <a:pt x="438" y="411"/>
                  <a:pt x="438" y="411"/>
                </a:cubicBezTo>
                <a:cubicBezTo>
                  <a:pt x="436" y="413"/>
                  <a:pt x="436" y="413"/>
                  <a:pt x="436" y="413"/>
                </a:cubicBezTo>
                <a:cubicBezTo>
                  <a:pt x="421" y="432"/>
                  <a:pt x="398" y="447"/>
                  <a:pt x="397" y="447"/>
                </a:cubicBezTo>
                <a:cubicBezTo>
                  <a:pt x="395" y="449"/>
                  <a:pt x="395" y="449"/>
                  <a:pt x="395" y="449"/>
                </a:cubicBezTo>
                <a:cubicBezTo>
                  <a:pt x="405" y="461"/>
                  <a:pt x="405" y="461"/>
                  <a:pt x="405" y="461"/>
                </a:cubicBezTo>
                <a:cubicBezTo>
                  <a:pt x="407" y="460"/>
                  <a:pt x="407" y="460"/>
                  <a:pt x="407" y="460"/>
                </a:cubicBezTo>
                <a:cubicBezTo>
                  <a:pt x="409" y="458"/>
                  <a:pt x="414" y="455"/>
                  <a:pt x="416" y="453"/>
                </a:cubicBezTo>
                <a:cubicBezTo>
                  <a:pt x="417" y="454"/>
                  <a:pt x="418" y="456"/>
                  <a:pt x="421" y="459"/>
                </a:cubicBezTo>
                <a:cubicBezTo>
                  <a:pt x="417" y="462"/>
                  <a:pt x="414" y="464"/>
                  <a:pt x="412" y="466"/>
                </a:cubicBezTo>
                <a:cubicBezTo>
                  <a:pt x="410" y="467"/>
                  <a:pt x="410" y="467"/>
                  <a:pt x="410" y="467"/>
                </a:cubicBezTo>
                <a:cubicBezTo>
                  <a:pt x="410" y="467"/>
                  <a:pt x="415" y="474"/>
                  <a:pt x="417" y="476"/>
                </a:cubicBezTo>
                <a:cubicBezTo>
                  <a:pt x="415" y="478"/>
                  <a:pt x="411" y="481"/>
                  <a:pt x="407" y="483"/>
                </a:cubicBezTo>
                <a:cubicBezTo>
                  <a:pt x="405" y="480"/>
                  <a:pt x="389" y="454"/>
                  <a:pt x="389" y="454"/>
                </a:cubicBezTo>
                <a:cubicBezTo>
                  <a:pt x="387" y="455"/>
                  <a:pt x="387" y="455"/>
                  <a:pt x="387" y="455"/>
                </a:cubicBezTo>
                <a:cubicBezTo>
                  <a:pt x="367" y="469"/>
                  <a:pt x="341" y="477"/>
                  <a:pt x="340" y="477"/>
                </a:cubicBezTo>
                <a:cubicBezTo>
                  <a:pt x="338" y="478"/>
                  <a:pt x="338" y="478"/>
                  <a:pt x="338" y="478"/>
                </a:cubicBezTo>
                <a:cubicBezTo>
                  <a:pt x="343" y="492"/>
                  <a:pt x="343" y="492"/>
                  <a:pt x="343" y="492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48" y="490"/>
                  <a:pt x="354" y="489"/>
                  <a:pt x="357" y="488"/>
                </a:cubicBezTo>
                <a:cubicBezTo>
                  <a:pt x="357" y="489"/>
                  <a:pt x="358" y="492"/>
                  <a:pt x="359" y="495"/>
                </a:cubicBezTo>
                <a:cubicBezTo>
                  <a:pt x="355" y="497"/>
                  <a:pt x="351" y="498"/>
                  <a:pt x="349" y="499"/>
                </a:cubicBezTo>
                <a:cubicBezTo>
                  <a:pt x="346" y="499"/>
                  <a:pt x="346" y="499"/>
                  <a:pt x="346" y="499"/>
                </a:cubicBezTo>
                <a:cubicBezTo>
                  <a:pt x="346" y="499"/>
                  <a:pt x="349" y="508"/>
                  <a:pt x="350" y="511"/>
                </a:cubicBezTo>
                <a:cubicBezTo>
                  <a:pt x="348" y="511"/>
                  <a:pt x="344" y="513"/>
                  <a:pt x="339" y="514"/>
                </a:cubicBezTo>
                <a:cubicBezTo>
                  <a:pt x="338" y="510"/>
                  <a:pt x="330" y="481"/>
                  <a:pt x="330" y="481"/>
                </a:cubicBezTo>
                <a:cubicBezTo>
                  <a:pt x="328" y="482"/>
                  <a:pt x="328" y="482"/>
                  <a:pt x="328" y="482"/>
                </a:cubicBezTo>
                <a:cubicBezTo>
                  <a:pt x="304" y="489"/>
                  <a:pt x="277" y="489"/>
                  <a:pt x="277" y="489"/>
                </a:cubicBezTo>
                <a:cubicBezTo>
                  <a:pt x="274" y="489"/>
                  <a:pt x="274" y="489"/>
                  <a:pt x="274" y="489"/>
                </a:cubicBezTo>
                <a:cubicBezTo>
                  <a:pt x="275" y="505"/>
                  <a:pt x="275" y="505"/>
                  <a:pt x="275" y="505"/>
                </a:cubicBezTo>
                <a:cubicBezTo>
                  <a:pt x="277" y="504"/>
                  <a:pt x="277" y="504"/>
                  <a:pt x="277" y="504"/>
                </a:cubicBezTo>
                <a:cubicBezTo>
                  <a:pt x="280" y="504"/>
                  <a:pt x="286" y="504"/>
                  <a:pt x="289" y="505"/>
                </a:cubicBezTo>
                <a:cubicBezTo>
                  <a:pt x="289" y="506"/>
                  <a:pt x="289" y="508"/>
                  <a:pt x="289" y="512"/>
                </a:cubicBezTo>
                <a:cubicBezTo>
                  <a:pt x="285" y="512"/>
                  <a:pt x="281" y="512"/>
                  <a:pt x="278" y="512"/>
                </a:cubicBezTo>
                <a:cubicBezTo>
                  <a:pt x="276" y="512"/>
                  <a:pt x="276" y="512"/>
                  <a:pt x="276" y="512"/>
                </a:cubicBezTo>
                <a:cubicBezTo>
                  <a:pt x="276" y="512"/>
                  <a:pt x="276" y="521"/>
                  <a:pt x="276" y="524"/>
                </a:cubicBezTo>
                <a:cubicBezTo>
                  <a:pt x="273" y="524"/>
                  <a:pt x="269" y="524"/>
                  <a:pt x="265" y="523"/>
                </a:cubicBezTo>
                <a:cubicBezTo>
                  <a:pt x="265" y="523"/>
                  <a:pt x="265" y="523"/>
                  <a:pt x="265" y="523"/>
                </a:cubicBezTo>
                <a:close/>
                <a:moveTo>
                  <a:pt x="424" y="456"/>
                </a:moveTo>
                <a:cubicBezTo>
                  <a:pt x="421" y="453"/>
                  <a:pt x="417" y="448"/>
                  <a:pt x="417" y="448"/>
                </a:cubicBezTo>
                <a:cubicBezTo>
                  <a:pt x="416" y="449"/>
                  <a:pt x="416" y="449"/>
                  <a:pt x="416" y="449"/>
                </a:cubicBezTo>
                <a:cubicBezTo>
                  <a:pt x="415" y="449"/>
                  <a:pt x="409" y="452"/>
                  <a:pt x="406" y="455"/>
                </a:cubicBezTo>
                <a:cubicBezTo>
                  <a:pt x="404" y="453"/>
                  <a:pt x="403" y="451"/>
                  <a:pt x="402" y="450"/>
                </a:cubicBezTo>
                <a:cubicBezTo>
                  <a:pt x="407" y="446"/>
                  <a:pt x="425" y="433"/>
                  <a:pt x="438" y="417"/>
                </a:cubicBezTo>
                <a:cubicBezTo>
                  <a:pt x="441" y="419"/>
                  <a:pt x="464" y="439"/>
                  <a:pt x="464" y="439"/>
                </a:cubicBezTo>
                <a:cubicBezTo>
                  <a:pt x="465" y="438"/>
                  <a:pt x="465" y="438"/>
                  <a:pt x="465" y="438"/>
                </a:cubicBezTo>
                <a:cubicBezTo>
                  <a:pt x="472" y="432"/>
                  <a:pt x="476" y="426"/>
                  <a:pt x="476" y="425"/>
                </a:cubicBezTo>
                <a:cubicBezTo>
                  <a:pt x="477" y="424"/>
                  <a:pt x="477" y="424"/>
                  <a:pt x="477" y="424"/>
                </a:cubicBezTo>
                <a:cubicBezTo>
                  <a:pt x="477" y="424"/>
                  <a:pt x="471" y="418"/>
                  <a:pt x="468" y="417"/>
                </a:cubicBezTo>
                <a:cubicBezTo>
                  <a:pt x="470" y="415"/>
                  <a:pt x="472" y="412"/>
                  <a:pt x="474" y="409"/>
                </a:cubicBezTo>
                <a:cubicBezTo>
                  <a:pt x="477" y="411"/>
                  <a:pt x="483" y="415"/>
                  <a:pt x="483" y="415"/>
                </a:cubicBezTo>
                <a:cubicBezTo>
                  <a:pt x="484" y="413"/>
                  <a:pt x="484" y="413"/>
                  <a:pt x="484" y="413"/>
                </a:cubicBezTo>
                <a:cubicBezTo>
                  <a:pt x="486" y="410"/>
                  <a:pt x="490" y="404"/>
                  <a:pt x="491" y="401"/>
                </a:cubicBezTo>
                <a:cubicBezTo>
                  <a:pt x="493" y="403"/>
                  <a:pt x="496" y="404"/>
                  <a:pt x="497" y="405"/>
                </a:cubicBezTo>
                <a:cubicBezTo>
                  <a:pt x="485" y="428"/>
                  <a:pt x="467" y="447"/>
                  <a:pt x="462" y="452"/>
                </a:cubicBezTo>
                <a:cubicBezTo>
                  <a:pt x="456" y="446"/>
                  <a:pt x="439" y="431"/>
                  <a:pt x="438" y="430"/>
                </a:cubicBezTo>
                <a:cubicBezTo>
                  <a:pt x="437" y="428"/>
                  <a:pt x="437" y="428"/>
                  <a:pt x="437" y="428"/>
                </a:cubicBezTo>
                <a:cubicBezTo>
                  <a:pt x="435" y="430"/>
                  <a:pt x="435" y="430"/>
                  <a:pt x="435" y="430"/>
                </a:cubicBezTo>
                <a:cubicBezTo>
                  <a:pt x="432" y="433"/>
                  <a:pt x="425" y="439"/>
                  <a:pt x="425" y="439"/>
                </a:cubicBezTo>
                <a:cubicBezTo>
                  <a:pt x="423" y="441"/>
                  <a:pt x="423" y="441"/>
                  <a:pt x="423" y="441"/>
                </a:cubicBezTo>
                <a:cubicBezTo>
                  <a:pt x="423" y="441"/>
                  <a:pt x="430" y="446"/>
                  <a:pt x="432" y="448"/>
                </a:cubicBezTo>
                <a:cubicBezTo>
                  <a:pt x="430" y="450"/>
                  <a:pt x="427" y="453"/>
                  <a:pt x="424" y="456"/>
                </a:cubicBezTo>
                <a:cubicBezTo>
                  <a:pt x="424" y="456"/>
                  <a:pt x="424" y="456"/>
                  <a:pt x="424" y="456"/>
                </a:cubicBezTo>
                <a:close/>
                <a:moveTo>
                  <a:pt x="463" y="398"/>
                </a:moveTo>
                <a:cubicBezTo>
                  <a:pt x="463" y="398"/>
                  <a:pt x="458" y="403"/>
                  <a:pt x="455" y="407"/>
                </a:cubicBezTo>
                <a:cubicBezTo>
                  <a:pt x="453" y="406"/>
                  <a:pt x="451" y="404"/>
                  <a:pt x="450" y="403"/>
                </a:cubicBezTo>
                <a:cubicBezTo>
                  <a:pt x="454" y="398"/>
                  <a:pt x="467" y="380"/>
                  <a:pt x="475" y="360"/>
                </a:cubicBezTo>
                <a:cubicBezTo>
                  <a:pt x="479" y="362"/>
                  <a:pt x="506" y="373"/>
                  <a:pt x="506" y="373"/>
                </a:cubicBezTo>
                <a:cubicBezTo>
                  <a:pt x="507" y="371"/>
                  <a:pt x="507" y="371"/>
                  <a:pt x="507" y="371"/>
                </a:cubicBezTo>
                <a:cubicBezTo>
                  <a:pt x="511" y="364"/>
                  <a:pt x="513" y="357"/>
                  <a:pt x="513" y="356"/>
                </a:cubicBezTo>
                <a:cubicBezTo>
                  <a:pt x="514" y="354"/>
                  <a:pt x="514" y="354"/>
                  <a:pt x="514" y="354"/>
                </a:cubicBezTo>
                <a:cubicBezTo>
                  <a:pt x="514" y="354"/>
                  <a:pt x="506" y="351"/>
                  <a:pt x="503" y="350"/>
                </a:cubicBezTo>
                <a:cubicBezTo>
                  <a:pt x="504" y="348"/>
                  <a:pt x="505" y="345"/>
                  <a:pt x="506" y="341"/>
                </a:cubicBezTo>
                <a:cubicBezTo>
                  <a:pt x="510" y="343"/>
                  <a:pt x="516" y="345"/>
                  <a:pt x="516" y="345"/>
                </a:cubicBezTo>
                <a:cubicBezTo>
                  <a:pt x="517" y="342"/>
                  <a:pt x="517" y="342"/>
                  <a:pt x="517" y="342"/>
                </a:cubicBezTo>
                <a:cubicBezTo>
                  <a:pt x="517" y="339"/>
                  <a:pt x="519" y="332"/>
                  <a:pt x="520" y="329"/>
                </a:cubicBezTo>
                <a:cubicBezTo>
                  <a:pt x="522" y="329"/>
                  <a:pt x="525" y="330"/>
                  <a:pt x="527" y="330"/>
                </a:cubicBezTo>
                <a:cubicBezTo>
                  <a:pt x="523" y="356"/>
                  <a:pt x="511" y="380"/>
                  <a:pt x="508" y="387"/>
                </a:cubicBezTo>
                <a:cubicBezTo>
                  <a:pt x="501" y="383"/>
                  <a:pt x="482" y="375"/>
                  <a:pt x="479" y="374"/>
                </a:cubicBezTo>
                <a:cubicBezTo>
                  <a:pt x="477" y="373"/>
                  <a:pt x="477" y="373"/>
                  <a:pt x="477" y="373"/>
                </a:cubicBezTo>
                <a:cubicBezTo>
                  <a:pt x="476" y="375"/>
                  <a:pt x="476" y="375"/>
                  <a:pt x="476" y="375"/>
                </a:cubicBezTo>
                <a:cubicBezTo>
                  <a:pt x="475" y="378"/>
                  <a:pt x="469" y="386"/>
                  <a:pt x="469" y="386"/>
                </a:cubicBezTo>
                <a:cubicBezTo>
                  <a:pt x="468" y="388"/>
                  <a:pt x="468" y="388"/>
                  <a:pt x="468" y="388"/>
                </a:cubicBezTo>
                <a:cubicBezTo>
                  <a:pt x="468" y="388"/>
                  <a:pt x="476" y="392"/>
                  <a:pt x="478" y="393"/>
                </a:cubicBezTo>
                <a:cubicBezTo>
                  <a:pt x="477" y="395"/>
                  <a:pt x="475" y="399"/>
                  <a:pt x="473" y="403"/>
                </a:cubicBezTo>
                <a:cubicBezTo>
                  <a:pt x="469" y="400"/>
                  <a:pt x="464" y="397"/>
                  <a:pt x="464" y="397"/>
                </a:cubicBezTo>
                <a:cubicBezTo>
                  <a:pt x="463" y="398"/>
                  <a:pt x="463" y="398"/>
                  <a:pt x="463" y="398"/>
                </a:cubicBezTo>
                <a:close/>
                <a:moveTo>
                  <a:pt x="42" y="402"/>
                </a:moveTo>
                <a:cubicBezTo>
                  <a:pt x="27" y="381"/>
                  <a:pt x="19" y="356"/>
                  <a:pt x="17" y="348"/>
                </a:cubicBezTo>
                <a:cubicBezTo>
                  <a:pt x="25" y="346"/>
                  <a:pt x="47" y="339"/>
                  <a:pt x="48" y="339"/>
                </a:cubicBezTo>
                <a:cubicBezTo>
                  <a:pt x="50" y="338"/>
                  <a:pt x="50" y="338"/>
                  <a:pt x="50" y="338"/>
                </a:cubicBezTo>
                <a:cubicBezTo>
                  <a:pt x="49" y="336"/>
                  <a:pt x="49" y="336"/>
                  <a:pt x="49" y="336"/>
                </a:cubicBezTo>
                <a:cubicBezTo>
                  <a:pt x="48" y="332"/>
                  <a:pt x="46" y="323"/>
                  <a:pt x="46" y="323"/>
                </a:cubicBezTo>
                <a:cubicBezTo>
                  <a:pt x="46" y="321"/>
                  <a:pt x="46" y="321"/>
                  <a:pt x="46" y="321"/>
                </a:cubicBezTo>
                <a:cubicBezTo>
                  <a:pt x="46" y="321"/>
                  <a:pt x="38" y="323"/>
                  <a:pt x="35" y="324"/>
                </a:cubicBezTo>
                <a:cubicBezTo>
                  <a:pt x="34" y="321"/>
                  <a:pt x="33" y="317"/>
                  <a:pt x="32" y="313"/>
                </a:cubicBezTo>
                <a:cubicBezTo>
                  <a:pt x="36" y="313"/>
                  <a:pt x="43" y="312"/>
                  <a:pt x="43" y="312"/>
                </a:cubicBezTo>
                <a:cubicBezTo>
                  <a:pt x="43" y="310"/>
                  <a:pt x="43" y="310"/>
                  <a:pt x="43" y="310"/>
                </a:cubicBezTo>
                <a:cubicBezTo>
                  <a:pt x="43" y="310"/>
                  <a:pt x="43" y="309"/>
                  <a:pt x="43" y="307"/>
                </a:cubicBezTo>
                <a:cubicBezTo>
                  <a:pt x="43" y="305"/>
                  <a:pt x="43" y="301"/>
                  <a:pt x="42" y="298"/>
                </a:cubicBezTo>
                <a:cubicBezTo>
                  <a:pt x="44" y="298"/>
                  <a:pt x="47" y="297"/>
                  <a:pt x="49" y="297"/>
                </a:cubicBezTo>
                <a:cubicBezTo>
                  <a:pt x="49" y="304"/>
                  <a:pt x="52" y="325"/>
                  <a:pt x="59" y="345"/>
                </a:cubicBezTo>
                <a:cubicBezTo>
                  <a:pt x="55" y="346"/>
                  <a:pt x="28" y="357"/>
                  <a:pt x="28" y="357"/>
                </a:cubicBezTo>
                <a:cubicBezTo>
                  <a:pt x="28" y="359"/>
                  <a:pt x="28" y="359"/>
                  <a:pt x="28" y="359"/>
                </a:cubicBezTo>
                <a:cubicBezTo>
                  <a:pt x="30" y="366"/>
                  <a:pt x="34" y="374"/>
                  <a:pt x="34" y="374"/>
                </a:cubicBezTo>
                <a:cubicBezTo>
                  <a:pt x="35" y="376"/>
                  <a:pt x="35" y="376"/>
                  <a:pt x="35" y="376"/>
                </a:cubicBezTo>
                <a:cubicBezTo>
                  <a:pt x="35" y="376"/>
                  <a:pt x="43" y="372"/>
                  <a:pt x="45" y="371"/>
                </a:cubicBezTo>
                <a:cubicBezTo>
                  <a:pt x="46" y="374"/>
                  <a:pt x="48" y="377"/>
                  <a:pt x="49" y="380"/>
                </a:cubicBezTo>
                <a:cubicBezTo>
                  <a:pt x="46" y="381"/>
                  <a:pt x="39" y="385"/>
                  <a:pt x="39" y="385"/>
                </a:cubicBezTo>
                <a:cubicBezTo>
                  <a:pt x="41" y="387"/>
                  <a:pt x="41" y="387"/>
                  <a:pt x="41" y="387"/>
                </a:cubicBezTo>
                <a:cubicBezTo>
                  <a:pt x="43" y="390"/>
                  <a:pt x="46" y="396"/>
                  <a:pt x="48" y="399"/>
                </a:cubicBezTo>
                <a:cubicBezTo>
                  <a:pt x="46" y="400"/>
                  <a:pt x="44" y="401"/>
                  <a:pt x="42" y="402"/>
                </a:cubicBezTo>
                <a:cubicBezTo>
                  <a:pt x="42" y="402"/>
                  <a:pt x="42" y="402"/>
                  <a:pt x="42" y="402"/>
                </a:cubicBezTo>
                <a:close/>
                <a:moveTo>
                  <a:pt x="492" y="335"/>
                </a:moveTo>
                <a:cubicBezTo>
                  <a:pt x="492" y="335"/>
                  <a:pt x="489" y="341"/>
                  <a:pt x="487" y="346"/>
                </a:cubicBezTo>
                <a:cubicBezTo>
                  <a:pt x="485" y="345"/>
                  <a:pt x="483" y="344"/>
                  <a:pt x="481" y="344"/>
                </a:cubicBezTo>
                <a:cubicBezTo>
                  <a:pt x="483" y="337"/>
                  <a:pt x="490" y="317"/>
                  <a:pt x="492" y="296"/>
                </a:cubicBezTo>
                <a:cubicBezTo>
                  <a:pt x="496" y="296"/>
                  <a:pt x="526" y="298"/>
                  <a:pt x="526" y="298"/>
                </a:cubicBezTo>
                <a:cubicBezTo>
                  <a:pt x="526" y="297"/>
                  <a:pt x="526" y="297"/>
                  <a:pt x="526" y="297"/>
                </a:cubicBezTo>
                <a:cubicBezTo>
                  <a:pt x="527" y="292"/>
                  <a:pt x="528" y="287"/>
                  <a:pt x="528" y="284"/>
                </a:cubicBezTo>
                <a:cubicBezTo>
                  <a:pt x="528" y="282"/>
                  <a:pt x="527" y="281"/>
                  <a:pt x="527" y="280"/>
                </a:cubicBezTo>
                <a:cubicBezTo>
                  <a:pt x="527" y="278"/>
                  <a:pt x="527" y="278"/>
                  <a:pt x="527" y="278"/>
                </a:cubicBezTo>
                <a:cubicBezTo>
                  <a:pt x="527" y="278"/>
                  <a:pt x="519" y="278"/>
                  <a:pt x="516" y="278"/>
                </a:cubicBezTo>
                <a:cubicBezTo>
                  <a:pt x="516" y="278"/>
                  <a:pt x="516" y="277"/>
                  <a:pt x="516" y="277"/>
                </a:cubicBezTo>
                <a:cubicBezTo>
                  <a:pt x="516" y="274"/>
                  <a:pt x="516" y="272"/>
                  <a:pt x="516" y="269"/>
                </a:cubicBezTo>
                <a:cubicBezTo>
                  <a:pt x="520" y="269"/>
                  <a:pt x="527" y="268"/>
                  <a:pt x="527" y="268"/>
                </a:cubicBezTo>
                <a:cubicBezTo>
                  <a:pt x="527" y="266"/>
                  <a:pt x="527" y="266"/>
                  <a:pt x="527" y="266"/>
                </a:cubicBezTo>
                <a:cubicBezTo>
                  <a:pt x="526" y="262"/>
                  <a:pt x="526" y="255"/>
                  <a:pt x="526" y="252"/>
                </a:cubicBezTo>
                <a:cubicBezTo>
                  <a:pt x="528" y="252"/>
                  <a:pt x="530" y="252"/>
                  <a:pt x="532" y="251"/>
                </a:cubicBezTo>
                <a:cubicBezTo>
                  <a:pt x="534" y="260"/>
                  <a:pt x="534" y="268"/>
                  <a:pt x="534" y="276"/>
                </a:cubicBezTo>
                <a:cubicBezTo>
                  <a:pt x="534" y="292"/>
                  <a:pt x="532" y="306"/>
                  <a:pt x="531" y="310"/>
                </a:cubicBezTo>
                <a:cubicBezTo>
                  <a:pt x="524" y="309"/>
                  <a:pt x="501" y="306"/>
                  <a:pt x="500" y="306"/>
                </a:cubicBezTo>
                <a:cubicBezTo>
                  <a:pt x="497" y="306"/>
                  <a:pt x="497" y="306"/>
                  <a:pt x="497" y="306"/>
                </a:cubicBezTo>
                <a:cubicBezTo>
                  <a:pt x="497" y="308"/>
                  <a:pt x="497" y="308"/>
                  <a:pt x="497" y="308"/>
                </a:cubicBezTo>
                <a:cubicBezTo>
                  <a:pt x="497" y="312"/>
                  <a:pt x="494" y="321"/>
                  <a:pt x="494" y="321"/>
                </a:cubicBezTo>
                <a:cubicBezTo>
                  <a:pt x="494" y="324"/>
                  <a:pt x="494" y="324"/>
                  <a:pt x="494" y="324"/>
                </a:cubicBezTo>
                <a:cubicBezTo>
                  <a:pt x="494" y="324"/>
                  <a:pt x="502" y="325"/>
                  <a:pt x="505" y="325"/>
                </a:cubicBezTo>
                <a:cubicBezTo>
                  <a:pt x="504" y="328"/>
                  <a:pt x="504" y="332"/>
                  <a:pt x="503" y="336"/>
                </a:cubicBezTo>
                <a:cubicBezTo>
                  <a:pt x="499" y="335"/>
                  <a:pt x="493" y="333"/>
                  <a:pt x="493" y="333"/>
                </a:cubicBezTo>
                <a:cubicBezTo>
                  <a:pt x="492" y="335"/>
                  <a:pt x="492" y="335"/>
                  <a:pt x="492" y="335"/>
                </a:cubicBezTo>
                <a:close/>
                <a:moveTo>
                  <a:pt x="13" y="329"/>
                </a:moveTo>
                <a:cubicBezTo>
                  <a:pt x="7" y="308"/>
                  <a:pt x="6" y="286"/>
                  <a:pt x="6" y="275"/>
                </a:cubicBezTo>
                <a:cubicBezTo>
                  <a:pt x="6" y="273"/>
                  <a:pt x="6" y="272"/>
                  <a:pt x="6" y="271"/>
                </a:cubicBezTo>
                <a:cubicBezTo>
                  <a:pt x="14" y="271"/>
                  <a:pt x="37" y="271"/>
                  <a:pt x="38" y="271"/>
                </a:cubicBezTo>
                <a:cubicBezTo>
                  <a:pt x="40" y="271"/>
                  <a:pt x="40" y="271"/>
                  <a:pt x="40" y="271"/>
                </a:cubicBezTo>
                <a:cubicBezTo>
                  <a:pt x="40" y="268"/>
                  <a:pt x="40" y="268"/>
                  <a:pt x="40" y="268"/>
                </a:cubicBezTo>
                <a:cubicBezTo>
                  <a:pt x="40" y="264"/>
                  <a:pt x="41" y="255"/>
                  <a:pt x="41" y="255"/>
                </a:cubicBezTo>
                <a:cubicBezTo>
                  <a:pt x="41" y="252"/>
                  <a:pt x="41" y="252"/>
                  <a:pt x="41" y="252"/>
                </a:cubicBezTo>
                <a:cubicBezTo>
                  <a:pt x="41" y="252"/>
                  <a:pt x="33" y="252"/>
                  <a:pt x="30" y="252"/>
                </a:cubicBezTo>
                <a:cubicBezTo>
                  <a:pt x="30" y="250"/>
                  <a:pt x="30" y="246"/>
                  <a:pt x="30" y="242"/>
                </a:cubicBezTo>
                <a:cubicBezTo>
                  <a:pt x="34" y="242"/>
                  <a:pt x="41" y="243"/>
                  <a:pt x="41" y="243"/>
                </a:cubicBezTo>
                <a:cubicBezTo>
                  <a:pt x="41" y="241"/>
                  <a:pt x="41" y="241"/>
                  <a:pt x="41" y="241"/>
                </a:cubicBezTo>
                <a:cubicBezTo>
                  <a:pt x="41" y="241"/>
                  <a:pt x="43" y="234"/>
                  <a:pt x="44" y="230"/>
                </a:cubicBezTo>
                <a:cubicBezTo>
                  <a:pt x="46" y="230"/>
                  <a:pt x="49" y="230"/>
                  <a:pt x="51" y="231"/>
                </a:cubicBezTo>
                <a:cubicBezTo>
                  <a:pt x="50" y="236"/>
                  <a:pt x="47" y="253"/>
                  <a:pt x="47" y="270"/>
                </a:cubicBezTo>
                <a:cubicBezTo>
                  <a:pt x="47" y="273"/>
                  <a:pt x="47" y="276"/>
                  <a:pt x="47" y="279"/>
                </a:cubicBezTo>
                <a:cubicBezTo>
                  <a:pt x="43" y="280"/>
                  <a:pt x="14" y="281"/>
                  <a:pt x="14" y="281"/>
                </a:cubicBezTo>
                <a:cubicBezTo>
                  <a:pt x="13" y="283"/>
                  <a:pt x="13" y="283"/>
                  <a:pt x="13" y="283"/>
                </a:cubicBezTo>
                <a:cubicBezTo>
                  <a:pt x="13" y="285"/>
                  <a:pt x="13" y="286"/>
                  <a:pt x="13" y="288"/>
                </a:cubicBezTo>
                <a:cubicBezTo>
                  <a:pt x="13" y="294"/>
                  <a:pt x="14" y="299"/>
                  <a:pt x="14" y="299"/>
                </a:cubicBezTo>
                <a:cubicBezTo>
                  <a:pt x="15" y="301"/>
                  <a:pt x="15" y="301"/>
                  <a:pt x="15" y="301"/>
                </a:cubicBezTo>
                <a:cubicBezTo>
                  <a:pt x="15" y="301"/>
                  <a:pt x="23" y="300"/>
                  <a:pt x="26" y="300"/>
                </a:cubicBezTo>
                <a:cubicBezTo>
                  <a:pt x="26" y="303"/>
                  <a:pt x="27" y="306"/>
                  <a:pt x="27" y="310"/>
                </a:cubicBezTo>
                <a:cubicBezTo>
                  <a:pt x="23" y="310"/>
                  <a:pt x="16" y="311"/>
                  <a:pt x="16" y="311"/>
                </a:cubicBezTo>
                <a:cubicBezTo>
                  <a:pt x="17" y="313"/>
                  <a:pt x="17" y="313"/>
                  <a:pt x="17" y="313"/>
                </a:cubicBezTo>
                <a:cubicBezTo>
                  <a:pt x="18" y="317"/>
                  <a:pt x="19" y="324"/>
                  <a:pt x="20" y="327"/>
                </a:cubicBezTo>
                <a:cubicBezTo>
                  <a:pt x="18" y="328"/>
                  <a:pt x="15" y="328"/>
                  <a:pt x="13" y="329"/>
                </a:cubicBezTo>
                <a:cubicBezTo>
                  <a:pt x="13" y="329"/>
                  <a:pt x="13" y="329"/>
                  <a:pt x="13" y="329"/>
                </a:cubicBezTo>
                <a:close/>
                <a:moveTo>
                  <a:pt x="503" y="265"/>
                </a:moveTo>
                <a:cubicBezTo>
                  <a:pt x="501" y="265"/>
                  <a:pt x="501" y="265"/>
                  <a:pt x="501" y="265"/>
                </a:cubicBezTo>
                <a:cubicBezTo>
                  <a:pt x="501" y="266"/>
                  <a:pt x="501" y="266"/>
                  <a:pt x="501" y="266"/>
                </a:cubicBezTo>
                <a:cubicBezTo>
                  <a:pt x="500" y="267"/>
                  <a:pt x="499" y="274"/>
                  <a:pt x="499" y="278"/>
                </a:cubicBezTo>
                <a:cubicBezTo>
                  <a:pt x="497" y="278"/>
                  <a:pt x="495" y="278"/>
                  <a:pt x="493" y="278"/>
                </a:cubicBezTo>
                <a:cubicBezTo>
                  <a:pt x="493" y="276"/>
                  <a:pt x="493" y="273"/>
                  <a:pt x="493" y="269"/>
                </a:cubicBezTo>
                <a:cubicBezTo>
                  <a:pt x="493" y="259"/>
                  <a:pt x="492" y="244"/>
                  <a:pt x="489" y="230"/>
                </a:cubicBezTo>
                <a:cubicBezTo>
                  <a:pt x="493" y="229"/>
                  <a:pt x="522" y="222"/>
                  <a:pt x="522" y="222"/>
                </a:cubicBezTo>
                <a:cubicBezTo>
                  <a:pt x="522" y="221"/>
                  <a:pt x="522" y="221"/>
                  <a:pt x="522" y="221"/>
                </a:cubicBezTo>
                <a:cubicBezTo>
                  <a:pt x="522" y="213"/>
                  <a:pt x="519" y="205"/>
                  <a:pt x="519" y="205"/>
                </a:cubicBezTo>
                <a:cubicBezTo>
                  <a:pt x="518" y="203"/>
                  <a:pt x="518" y="203"/>
                  <a:pt x="518" y="203"/>
                </a:cubicBezTo>
                <a:cubicBezTo>
                  <a:pt x="518" y="203"/>
                  <a:pt x="510" y="205"/>
                  <a:pt x="507" y="206"/>
                </a:cubicBezTo>
                <a:cubicBezTo>
                  <a:pt x="507" y="203"/>
                  <a:pt x="506" y="200"/>
                  <a:pt x="504" y="197"/>
                </a:cubicBezTo>
                <a:cubicBezTo>
                  <a:pt x="508" y="195"/>
                  <a:pt x="515" y="193"/>
                  <a:pt x="515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2" y="188"/>
                  <a:pt x="510" y="181"/>
                  <a:pt x="509" y="178"/>
                </a:cubicBezTo>
                <a:cubicBezTo>
                  <a:pt x="511" y="177"/>
                  <a:pt x="513" y="176"/>
                  <a:pt x="515" y="176"/>
                </a:cubicBezTo>
                <a:cubicBezTo>
                  <a:pt x="526" y="199"/>
                  <a:pt x="530" y="224"/>
                  <a:pt x="531" y="232"/>
                </a:cubicBezTo>
                <a:cubicBezTo>
                  <a:pt x="523" y="233"/>
                  <a:pt x="500" y="237"/>
                  <a:pt x="499" y="237"/>
                </a:cubicBezTo>
                <a:cubicBezTo>
                  <a:pt x="497" y="237"/>
                  <a:pt x="497" y="237"/>
                  <a:pt x="497" y="237"/>
                </a:cubicBezTo>
                <a:cubicBezTo>
                  <a:pt x="497" y="239"/>
                  <a:pt x="497" y="239"/>
                  <a:pt x="497" y="239"/>
                </a:cubicBezTo>
                <a:cubicBezTo>
                  <a:pt x="498" y="244"/>
                  <a:pt x="499" y="253"/>
                  <a:pt x="499" y="253"/>
                </a:cubicBezTo>
                <a:cubicBezTo>
                  <a:pt x="499" y="255"/>
                  <a:pt x="499" y="255"/>
                  <a:pt x="499" y="255"/>
                </a:cubicBezTo>
                <a:cubicBezTo>
                  <a:pt x="499" y="255"/>
                  <a:pt x="507" y="254"/>
                  <a:pt x="510" y="254"/>
                </a:cubicBezTo>
                <a:cubicBezTo>
                  <a:pt x="510" y="256"/>
                  <a:pt x="511" y="260"/>
                  <a:pt x="511" y="264"/>
                </a:cubicBezTo>
                <a:cubicBezTo>
                  <a:pt x="507" y="265"/>
                  <a:pt x="503" y="265"/>
                  <a:pt x="503" y="265"/>
                </a:cubicBezTo>
                <a:cubicBezTo>
                  <a:pt x="503" y="265"/>
                  <a:pt x="503" y="265"/>
                  <a:pt x="503" y="265"/>
                </a:cubicBezTo>
                <a:close/>
                <a:moveTo>
                  <a:pt x="485" y="213"/>
                </a:moveTo>
                <a:cubicBezTo>
                  <a:pt x="483" y="206"/>
                  <a:pt x="477" y="185"/>
                  <a:pt x="467" y="167"/>
                </a:cubicBezTo>
                <a:cubicBezTo>
                  <a:pt x="470" y="165"/>
                  <a:pt x="496" y="150"/>
                  <a:pt x="496" y="150"/>
                </a:cubicBezTo>
                <a:cubicBezTo>
                  <a:pt x="495" y="148"/>
                  <a:pt x="495" y="148"/>
                  <a:pt x="495" y="148"/>
                </a:cubicBezTo>
                <a:cubicBezTo>
                  <a:pt x="492" y="141"/>
                  <a:pt x="487" y="134"/>
                  <a:pt x="487" y="134"/>
                </a:cubicBezTo>
                <a:cubicBezTo>
                  <a:pt x="486" y="132"/>
                  <a:pt x="486" y="132"/>
                  <a:pt x="486" y="132"/>
                </a:cubicBezTo>
                <a:cubicBezTo>
                  <a:pt x="486" y="132"/>
                  <a:pt x="479" y="137"/>
                  <a:pt x="476" y="138"/>
                </a:cubicBezTo>
                <a:cubicBezTo>
                  <a:pt x="475" y="136"/>
                  <a:pt x="473" y="133"/>
                  <a:pt x="471" y="131"/>
                </a:cubicBezTo>
                <a:cubicBezTo>
                  <a:pt x="474" y="128"/>
                  <a:pt x="480" y="124"/>
                  <a:pt x="480" y="124"/>
                </a:cubicBezTo>
                <a:cubicBezTo>
                  <a:pt x="478" y="122"/>
                  <a:pt x="478" y="122"/>
                  <a:pt x="478" y="122"/>
                </a:cubicBezTo>
                <a:cubicBezTo>
                  <a:pt x="476" y="120"/>
                  <a:pt x="472" y="114"/>
                  <a:pt x="470" y="112"/>
                </a:cubicBezTo>
                <a:cubicBezTo>
                  <a:pt x="471" y="110"/>
                  <a:pt x="473" y="109"/>
                  <a:pt x="475" y="107"/>
                </a:cubicBezTo>
                <a:cubicBezTo>
                  <a:pt x="493" y="126"/>
                  <a:pt x="504" y="150"/>
                  <a:pt x="508" y="156"/>
                </a:cubicBezTo>
                <a:cubicBezTo>
                  <a:pt x="500" y="160"/>
                  <a:pt x="480" y="171"/>
                  <a:pt x="479" y="171"/>
                </a:cubicBezTo>
                <a:cubicBezTo>
                  <a:pt x="477" y="172"/>
                  <a:pt x="477" y="172"/>
                  <a:pt x="477" y="172"/>
                </a:cubicBezTo>
                <a:cubicBezTo>
                  <a:pt x="478" y="174"/>
                  <a:pt x="478" y="174"/>
                  <a:pt x="478" y="174"/>
                </a:cubicBezTo>
                <a:cubicBezTo>
                  <a:pt x="480" y="178"/>
                  <a:pt x="483" y="187"/>
                  <a:pt x="483" y="187"/>
                </a:cubicBezTo>
                <a:cubicBezTo>
                  <a:pt x="484" y="189"/>
                  <a:pt x="484" y="189"/>
                  <a:pt x="484" y="189"/>
                </a:cubicBezTo>
                <a:cubicBezTo>
                  <a:pt x="484" y="189"/>
                  <a:pt x="492" y="185"/>
                  <a:pt x="494" y="184"/>
                </a:cubicBezTo>
                <a:cubicBezTo>
                  <a:pt x="495" y="186"/>
                  <a:pt x="497" y="190"/>
                  <a:pt x="499" y="194"/>
                </a:cubicBezTo>
                <a:cubicBezTo>
                  <a:pt x="495" y="195"/>
                  <a:pt x="489" y="197"/>
                  <a:pt x="489" y="197"/>
                </a:cubicBezTo>
                <a:cubicBezTo>
                  <a:pt x="489" y="199"/>
                  <a:pt x="489" y="199"/>
                  <a:pt x="489" y="199"/>
                </a:cubicBezTo>
                <a:cubicBezTo>
                  <a:pt x="489" y="199"/>
                  <a:pt x="490" y="206"/>
                  <a:pt x="491" y="211"/>
                </a:cubicBezTo>
                <a:cubicBezTo>
                  <a:pt x="489" y="211"/>
                  <a:pt x="487" y="212"/>
                  <a:pt x="485" y="213"/>
                </a:cubicBezTo>
                <a:cubicBezTo>
                  <a:pt x="485" y="213"/>
                  <a:pt x="485" y="213"/>
                  <a:pt x="485" y="213"/>
                </a:cubicBezTo>
                <a:close/>
                <a:moveTo>
                  <a:pt x="458" y="152"/>
                </a:moveTo>
                <a:cubicBezTo>
                  <a:pt x="454" y="146"/>
                  <a:pt x="442" y="128"/>
                  <a:pt x="427" y="113"/>
                </a:cubicBezTo>
                <a:cubicBezTo>
                  <a:pt x="429" y="111"/>
                  <a:pt x="450" y="89"/>
                  <a:pt x="450" y="89"/>
                </a:cubicBezTo>
                <a:cubicBezTo>
                  <a:pt x="449" y="87"/>
                  <a:pt x="449" y="87"/>
                  <a:pt x="449" y="87"/>
                </a:cubicBezTo>
                <a:cubicBezTo>
                  <a:pt x="444" y="81"/>
                  <a:pt x="438" y="76"/>
                  <a:pt x="437" y="76"/>
                </a:cubicBezTo>
                <a:cubicBezTo>
                  <a:pt x="436" y="75"/>
                  <a:pt x="436" y="75"/>
                  <a:pt x="436" y="75"/>
                </a:cubicBezTo>
                <a:cubicBezTo>
                  <a:pt x="436" y="75"/>
                  <a:pt x="430" y="81"/>
                  <a:pt x="428" y="83"/>
                </a:cubicBezTo>
                <a:cubicBezTo>
                  <a:pt x="426" y="81"/>
                  <a:pt x="424" y="79"/>
                  <a:pt x="421" y="77"/>
                </a:cubicBezTo>
                <a:cubicBezTo>
                  <a:pt x="424" y="74"/>
                  <a:pt x="428" y="69"/>
                  <a:pt x="428" y="69"/>
                </a:cubicBezTo>
                <a:cubicBezTo>
                  <a:pt x="426" y="67"/>
                  <a:pt x="426" y="67"/>
                  <a:pt x="426" y="67"/>
                </a:cubicBezTo>
                <a:cubicBezTo>
                  <a:pt x="423" y="65"/>
                  <a:pt x="417" y="61"/>
                  <a:pt x="415" y="59"/>
                </a:cubicBezTo>
                <a:cubicBezTo>
                  <a:pt x="416" y="57"/>
                  <a:pt x="417" y="55"/>
                  <a:pt x="419" y="54"/>
                </a:cubicBezTo>
                <a:cubicBezTo>
                  <a:pt x="441" y="67"/>
                  <a:pt x="458" y="86"/>
                  <a:pt x="462" y="92"/>
                </a:cubicBezTo>
                <a:cubicBezTo>
                  <a:pt x="457" y="97"/>
                  <a:pt x="440" y="113"/>
                  <a:pt x="439" y="114"/>
                </a:cubicBezTo>
                <a:cubicBezTo>
                  <a:pt x="438" y="116"/>
                  <a:pt x="438" y="116"/>
                  <a:pt x="438" y="116"/>
                </a:cubicBezTo>
                <a:cubicBezTo>
                  <a:pt x="439" y="117"/>
                  <a:pt x="439" y="117"/>
                  <a:pt x="439" y="117"/>
                </a:cubicBezTo>
                <a:cubicBezTo>
                  <a:pt x="442" y="120"/>
                  <a:pt x="448" y="128"/>
                  <a:pt x="448" y="128"/>
                </a:cubicBezTo>
                <a:cubicBezTo>
                  <a:pt x="449" y="130"/>
                  <a:pt x="449" y="130"/>
                  <a:pt x="449" y="130"/>
                </a:cubicBezTo>
                <a:cubicBezTo>
                  <a:pt x="449" y="130"/>
                  <a:pt x="456" y="124"/>
                  <a:pt x="458" y="122"/>
                </a:cubicBezTo>
                <a:cubicBezTo>
                  <a:pt x="459" y="123"/>
                  <a:pt x="462" y="127"/>
                  <a:pt x="465" y="130"/>
                </a:cubicBezTo>
                <a:cubicBezTo>
                  <a:pt x="461" y="132"/>
                  <a:pt x="456" y="136"/>
                  <a:pt x="456" y="136"/>
                </a:cubicBezTo>
                <a:cubicBezTo>
                  <a:pt x="457" y="138"/>
                  <a:pt x="457" y="138"/>
                  <a:pt x="457" y="138"/>
                </a:cubicBezTo>
                <a:cubicBezTo>
                  <a:pt x="457" y="138"/>
                  <a:pt x="460" y="144"/>
                  <a:pt x="463" y="148"/>
                </a:cubicBezTo>
                <a:cubicBezTo>
                  <a:pt x="461" y="149"/>
                  <a:pt x="459" y="150"/>
                  <a:pt x="458" y="152"/>
                </a:cubicBezTo>
                <a:cubicBezTo>
                  <a:pt x="458" y="152"/>
                  <a:pt x="458" y="152"/>
                  <a:pt x="458" y="152"/>
                </a:cubicBezTo>
                <a:close/>
                <a:moveTo>
                  <a:pt x="414" y="101"/>
                </a:moveTo>
                <a:cubicBezTo>
                  <a:pt x="408" y="96"/>
                  <a:pt x="392" y="83"/>
                  <a:pt x="374" y="73"/>
                </a:cubicBezTo>
                <a:cubicBezTo>
                  <a:pt x="375" y="70"/>
                  <a:pt x="389" y="43"/>
                  <a:pt x="389" y="43"/>
                </a:cubicBezTo>
                <a:cubicBezTo>
                  <a:pt x="388" y="42"/>
                  <a:pt x="388" y="42"/>
                  <a:pt x="388" y="42"/>
                </a:cubicBezTo>
                <a:cubicBezTo>
                  <a:pt x="381" y="38"/>
                  <a:pt x="373" y="35"/>
                  <a:pt x="373" y="35"/>
                </a:cubicBezTo>
                <a:cubicBezTo>
                  <a:pt x="371" y="34"/>
                  <a:pt x="371" y="34"/>
                  <a:pt x="371" y="34"/>
                </a:cubicBezTo>
                <a:cubicBezTo>
                  <a:pt x="371" y="34"/>
                  <a:pt x="368" y="42"/>
                  <a:pt x="366" y="44"/>
                </a:cubicBezTo>
                <a:cubicBezTo>
                  <a:pt x="364" y="43"/>
                  <a:pt x="361" y="42"/>
                  <a:pt x="358" y="41"/>
                </a:cubicBezTo>
                <a:cubicBezTo>
                  <a:pt x="359" y="37"/>
                  <a:pt x="362" y="31"/>
                  <a:pt x="362" y="31"/>
                </a:cubicBezTo>
                <a:cubicBezTo>
                  <a:pt x="360" y="30"/>
                  <a:pt x="360" y="30"/>
                  <a:pt x="360" y="30"/>
                </a:cubicBezTo>
                <a:cubicBezTo>
                  <a:pt x="356" y="29"/>
                  <a:pt x="350" y="27"/>
                  <a:pt x="346" y="25"/>
                </a:cubicBezTo>
                <a:cubicBezTo>
                  <a:pt x="347" y="23"/>
                  <a:pt x="348" y="21"/>
                  <a:pt x="349" y="19"/>
                </a:cubicBezTo>
                <a:cubicBezTo>
                  <a:pt x="374" y="25"/>
                  <a:pt x="396" y="38"/>
                  <a:pt x="402" y="42"/>
                </a:cubicBezTo>
                <a:cubicBezTo>
                  <a:pt x="398" y="49"/>
                  <a:pt x="387" y="69"/>
                  <a:pt x="386" y="70"/>
                </a:cubicBezTo>
                <a:cubicBezTo>
                  <a:pt x="385" y="71"/>
                  <a:pt x="385" y="71"/>
                  <a:pt x="385" y="71"/>
                </a:cubicBezTo>
                <a:cubicBezTo>
                  <a:pt x="387" y="72"/>
                  <a:pt x="387" y="72"/>
                  <a:pt x="387" y="72"/>
                </a:cubicBezTo>
                <a:cubicBezTo>
                  <a:pt x="390" y="75"/>
                  <a:pt x="398" y="80"/>
                  <a:pt x="398" y="80"/>
                </a:cubicBezTo>
                <a:cubicBezTo>
                  <a:pt x="400" y="82"/>
                  <a:pt x="400" y="82"/>
                  <a:pt x="400" y="82"/>
                </a:cubicBezTo>
                <a:cubicBezTo>
                  <a:pt x="400" y="82"/>
                  <a:pt x="404" y="74"/>
                  <a:pt x="406" y="72"/>
                </a:cubicBezTo>
                <a:cubicBezTo>
                  <a:pt x="408" y="73"/>
                  <a:pt x="411" y="76"/>
                  <a:pt x="415" y="78"/>
                </a:cubicBezTo>
                <a:cubicBezTo>
                  <a:pt x="412" y="81"/>
                  <a:pt x="408" y="86"/>
                  <a:pt x="408" y="86"/>
                </a:cubicBezTo>
                <a:cubicBezTo>
                  <a:pt x="409" y="88"/>
                  <a:pt x="409" y="88"/>
                  <a:pt x="409" y="88"/>
                </a:cubicBezTo>
                <a:cubicBezTo>
                  <a:pt x="410" y="88"/>
                  <a:pt x="414" y="93"/>
                  <a:pt x="418" y="96"/>
                </a:cubicBezTo>
                <a:cubicBezTo>
                  <a:pt x="416" y="98"/>
                  <a:pt x="415" y="99"/>
                  <a:pt x="414" y="101"/>
                </a:cubicBezTo>
                <a:cubicBezTo>
                  <a:pt x="414" y="101"/>
                  <a:pt x="414" y="101"/>
                  <a:pt x="414" y="101"/>
                </a:cubicBezTo>
                <a:close/>
                <a:moveTo>
                  <a:pt x="358" y="66"/>
                </a:moveTo>
                <a:cubicBezTo>
                  <a:pt x="351" y="63"/>
                  <a:pt x="332" y="54"/>
                  <a:pt x="311" y="51"/>
                </a:cubicBezTo>
                <a:cubicBezTo>
                  <a:pt x="312" y="47"/>
                  <a:pt x="318" y="18"/>
                  <a:pt x="318" y="18"/>
                </a:cubicBezTo>
                <a:cubicBezTo>
                  <a:pt x="316" y="17"/>
                  <a:pt x="316" y="17"/>
                  <a:pt x="316" y="17"/>
                </a:cubicBezTo>
                <a:cubicBezTo>
                  <a:pt x="308" y="15"/>
                  <a:pt x="300" y="14"/>
                  <a:pt x="300" y="14"/>
                </a:cubicBezTo>
                <a:cubicBezTo>
                  <a:pt x="298" y="14"/>
                  <a:pt x="298" y="14"/>
                  <a:pt x="298" y="14"/>
                </a:cubicBezTo>
                <a:cubicBezTo>
                  <a:pt x="298" y="14"/>
                  <a:pt x="297" y="23"/>
                  <a:pt x="296" y="25"/>
                </a:cubicBezTo>
                <a:cubicBezTo>
                  <a:pt x="294" y="25"/>
                  <a:pt x="290" y="25"/>
                  <a:pt x="287" y="25"/>
                </a:cubicBezTo>
                <a:cubicBezTo>
                  <a:pt x="287" y="20"/>
                  <a:pt x="288" y="14"/>
                  <a:pt x="288" y="14"/>
                </a:cubicBezTo>
                <a:cubicBezTo>
                  <a:pt x="285" y="14"/>
                  <a:pt x="285" y="14"/>
                  <a:pt x="285" y="14"/>
                </a:cubicBezTo>
                <a:cubicBezTo>
                  <a:pt x="282" y="14"/>
                  <a:pt x="275" y="13"/>
                  <a:pt x="271" y="13"/>
                </a:cubicBezTo>
                <a:cubicBezTo>
                  <a:pt x="271" y="11"/>
                  <a:pt x="272" y="8"/>
                  <a:pt x="272" y="6"/>
                </a:cubicBezTo>
                <a:cubicBezTo>
                  <a:pt x="297" y="5"/>
                  <a:pt x="323" y="11"/>
                  <a:pt x="330" y="13"/>
                </a:cubicBezTo>
                <a:cubicBezTo>
                  <a:pt x="328" y="21"/>
                  <a:pt x="322" y="43"/>
                  <a:pt x="322" y="44"/>
                </a:cubicBezTo>
                <a:cubicBezTo>
                  <a:pt x="322" y="46"/>
                  <a:pt x="322" y="46"/>
                  <a:pt x="322" y="46"/>
                </a:cubicBezTo>
                <a:cubicBezTo>
                  <a:pt x="324" y="46"/>
                  <a:pt x="324" y="46"/>
                  <a:pt x="324" y="46"/>
                </a:cubicBezTo>
                <a:cubicBezTo>
                  <a:pt x="328" y="47"/>
                  <a:pt x="337" y="50"/>
                  <a:pt x="337" y="50"/>
                </a:cubicBezTo>
                <a:cubicBezTo>
                  <a:pt x="339" y="51"/>
                  <a:pt x="339" y="51"/>
                  <a:pt x="339" y="51"/>
                </a:cubicBezTo>
                <a:cubicBezTo>
                  <a:pt x="339" y="51"/>
                  <a:pt x="341" y="43"/>
                  <a:pt x="342" y="40"/>
                </a:cubicBezTo>
                <a:cubicBezTo>
                  <a:pt x="344" y="41"/>
                  <a:pt x="348" y="42"/>
                  <a:pt x="352" y="43"/>
                </a:cubicBezTo>
                <a:cubicBezTo>
                  <a:pt x="351" y="47"/>
                  <a:pt x="348" y="53"/>
                  <a:pt x="348" y="53"/>
                </a:cubicBezTo>
                <a:cubicBezTo>
                  <a:pt x="350" y="54"/>
                  <a:pt x="350" y="54"/>
                  <a:pt x="350" y="54"/>
                </a:cubicBezTo>
                <a:cubicBezTo>
                  <a:pt x="350" y="54"/>
                  <a:pt x="356" y="58"/>
                  <a:pt x="360" y="60"/>
                </a:cubicBezTo>
                <a:cubicBezTo>
                  <a:pt x="359" y="62"/>
                  <a:pt x="358" y="64"/>
                  <a:pt x="358" y="66"/>
                </a:cubicBezTo>
                <a:cubicBezTo>
                  <a:pt x="358" y="66"/>
                  <a:pt x="358" y="66"/>
                  <a:pt x="358" y="66"/>
                </a:cubicBezTo>
                <a:close/>
                <a:moveTo>
                  <a:pt x="294" y="48"/>
                </a:moveTo>
                <a:cubicBezTo>
                  <a:pt x="287" y="48"/>
                  <a:pt x="266" y="45"/>
                  <a:pt x="245" y="48"/>
                </a:cubicBezTo>
                <a:cubicBezTo>
                  <a:pt x="245" y="44"/>
                  <a:pt x="240" y="14"/>
                  <a:pt x="240" y="14"/>
                </a:cubicBezTo>
                <a:cubicBezTo>
                  <a:pt x="239" y="14"/>
                  <a:pt x="239" y="14"/>
                  <a:pt x="239" y="14"/>
                </a:cubicBezTo>
                <a:cubicBezTo>
                  <a:pt x="231" y="14"/>
                  <a:pt x="223" y="16"/>
                  <a:pt x="222" y="17"/>
                </a:cubicBezTo>
                <a:cubicBezTo>
                  <a:pt x="221" y="17"/>
                  <a:pt x="221" y="17"/>
                  <a:pt x="221" y="17"/>
                </a:cubicBezTo>
                <a:cubicBezTo>
                  <a:pt x="221" y="17"/>
                  <a:pt x="222" y="25"/>
                  <a:pt x="222" y="28"/>
                </a:cubicBezTo>
                <a:cubicBezTo>
                  <a:pt x="220" y="29"/>
                  <a:pt x="217" y="29"/>
                  <a:pt x="213" y="30"/>
                </a:cubicBezTo>
                <a:cubicBezTo>
                  <a:pt x="212" y="26"/>
                  <a:pt x="211" y="19"/>
                  <a:pt x="211" y="19"/>
                </a:cubicBezTo>
                <a:cubicBezTo>
                  <a:pt x="209" y="20"/>
                  <a:pt x="209" y="20"/>
                  <a:pt x="209" y="20"/>
                </a:cubicBezTo>
                <a:cubicBezTo>
                  <a:pt x="205" y="22"/>
                  <a:pt x="198" y="23"/>
                  <a:pt x="195" y="24"/>
                </a:cubicBezTo>
                <a:cubicBezTo>
                  <a:pt x="194" y="22"/>
                  <a:pt x="194" y="20"/>
                  <a:pt x="193" y="18"/>
                </a:cubicBezTo>
                <a:cubicBezTo>
                  <a:pt x="217" y="9"/>
                  <a:pt x="244" y="7"/>
                  <a:pt x="251" y="6"/>
                </a:cubicBezTo>
                <a:cubicBezTo>
                  <a:pt x="252" y="14"/>
                  <a:pt x="254" y="37"/>
                  <a:pt x="254" y="38"/>
                </a:cubicBezTo>
                <a:cubicBezTo>
                  <a:pt x="254" y="40"/>
                  <a:pt x="254" y="40"/>
                  <a:pt x="254" y="40"/>
                </a:cubicBezTo>
                <a:cubicBezTo>
                  <a:pt x="256" y="40"/>
                  <a:pt x="256" y="40"/>
                  <a:pt x="256" y="40"/>
                </a:cubicBezTo>
                <a:cubicBezTo>
                  <a:pt x="260" y="40"/>
                  <a:pt x="270" y="40"/>
                  <a:pt x="270" y="40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72" y="40"/>
                  <a:pt x="271" y="32"/>
                  <a:pt x="271" y="29"/>
                </a:cubicBezTo>
                <a:cubicBezTo>
                  <a:pt x="274" y="29"/>
                  <a:pt x="278" y="29"/>
                  <a:pt x="282" y="29"/>
                </a:cubicBezTo>
                <a:cubicBezTo>
                  <a:pt x="282" y="33"/>
                  <a:pt x="281" y="39"/>
                  <a:pt x="281" y="39"/>
                </a:cubicBezTo>
                <a:cubicBezTo>
                  <a:pt x="283" y="40"/>
                  <a:pt x="283" y="40"/>
                  <a:pt x="283" y="40"/>
                </a:cubicBezTo>
                <a:cubicBezTo>
                  <a:pt x="283" y="40"/>
                  <a:pt x="290" y="41"/>
                  <a:pt x="295" y="42"/>
                </a:cubicBezTo>
                <a:cubicBezTo>
                  <a:pt x="295" y="44"/>
                  <a:pt x="294" y="46"/>
                  <a:pt x="294" y="48"/>
                </a:cubicBezTo>
                <a:cubicBezTo>
                  <a:pt x="294" y="48"/>
                  <a:pt x="294" y="48"/>
                  <a:pt x="294" y="48"/>
                </a:cubicBezTo>
                <a:close/>
                <a:moveTo>
                  <a:pt x="180" y="65"/>
                </a:moveTo>
                <a:cubicBezTo>
                  <a:pt x="179" y="62"/>
                  <a:pt x="166" y="35"/>
                  <a:pt x="166" y="35"/>
                </a:cubicBezTo>
                <a:cubicBezTo>
                  <a:pt x="164" y="36"/>
                  <a:pt x="164" y="36"/>
                  <a:pt x="164" y="36"/>
                </a:cubicBezTo>
                <a:cubicBezTo>
                  <a:pt x="156" y="38"/>
                  <a:pt x="150" y="42"/>
                  <a:pt x="149" y="43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44"/>
                  <a:pt x="151" y="51"/>
                  <a:pt x="153" y="54"/>
                </a:cubicBezTo>
                <a:cubicBezTo>
                  <a:pt x="150" y="55"/>
                  <a:pt x="148" y="57"/>
                  <a:pt x="145" y="59"/>
                </a:cubicBezTo>
                <a:cubicBezTo>
                  <a:pt x="143" y="55"/>
                  <a:pt x="139" y="49"/>
                  <a:pt x="139" y="49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34" y="53"/>
                  <a:pt x="128" y="56"/>
                  <a:pt x="125" y="58"/>
                </a:cubicBezTo>
                <a:cubicBezTo>
                  <a:pt x="124" y="56"/>
                  <a:pt x="123" y="54"/>
                  <a:pt x="122" y="52"/>
                </a:cubicBezTo>
                <a:cubicBezTo>
                  <a:pt x="142" y="36"/>
                  <a:pt x="167" y="27"/>
                  <a:pt x="174" y="24"/>
                </a:cubicBezTo>
                <a:cubicBezTo>
                  <a:pt x="176" y="31"/>
                  <a:pt x="185" y="52"/>
                  <a:pt x="186" y="53"/>
                </a:cubicBezTo>
                <a:cubicBezTo>
                  <a:pt x="187" y="55"/>
                  <a:pt x="187" y="55"/>
                  <a:pt x="187" y="55"/>
                </a:cubicBezTo>
                <a:cubicBezTo>
                  <a:pt x="188" y="54"/>
                  <a:pt x="188" y="54"/>
                  <a:pt x="188" y="54"/>
                </a:cubicBezTo>
                <a:cubicBezTo>
                  <a:pt x="192" y="53"/>
                  <a:pt x="201" y="50"/>
                  <a:pt x="201" y="50"/>
                </a:cubicBezTo>
                <a:cubicBezTo>
                  <a:pt x="204" y="50"/>
                  <a:pt x="204" y="50"/>
                  <a:pt x="204" y="50"/>
                </a:cubicBezTo>
                <a:cubicBezTo>
                  <a:pt x="204" y="50"/>
                  <a:pt x="201" y="42"/>
                  <a:pt x="200" y="39"/>
                </a:cubicBezTo>
                <a:cubicBezTo>
                  <a:pt x="202" y="38"/>
                  <a:pt x="206" y="37"/>
                  <a:pt x="210" y="36"/>
                </a:cubicBezTo>
                <a:cubicBezTo>
                  <a:pt x="211" y="40"/>
                  <a:pt x="212" y="46"/>
                  <a:pt x="212" y="46"/>
                </a:cubicBezTo>
                <a:cubicBezTo>
                  <a:pt x="214" y="46"/>
                  <a:pt x="214" y="46"/>
                  <a:pt x="214" y="46"/>
                </a:cubicBezTo>
                <a:cubicBezTo>
                  <a:pt x="215" y="46"/>
                  <a:pt x="221" y="45"/>
                  <a:pt x="226" y="44"/>
                </a:cubicBezTo>
                <a:cubicBezTo>
                  <a:pt x="227" y="46"/>
                  <a:pt x="227" y="49"/>
                  <a:pt x="227" y="51"/>
                </a:cubicBezTo>
                <a:cubicBezTo>
                  <a:pt x="221" y="52"/>
                  <a:pt x="199" y="57"/>
                  <a:pt x="180" y="65"/>
                </a:cubicBezTo>
                <a:cubicBezTo>
                  <a:pt x="180" y="65"/>
                  <a:pt x="180" y="65"/>
                  <a:pt x="180" y="65"/>
                </a:cubicBezTo>
                <a:close/>
                <a:moveTo>
                  <a:pt x="79" y="99"/>
                </a:moveTo>
                <a:cubicBezTo>
                  <a:pt x="77" y="103"/>
                  <a:pt x="72" y="108"/>
                  <a:pt x="70" y="110"/>
                </a:cubicBezTo>
                <a:cubicBezTo>
                  <a:pt x="68" y="109"/>
                  <a:pt x="66" y="107"/>
                  <a:pt x="65" y="106"/>
                </a:cubicBezTo>
                <a:cubicBezTo>
                  <a:pt x="80" y="85"/>
                  <a:pt x="100" y="69"/>
                  <a:pt x="106" y="64"/>
                </a:cubicBezTo>
                <a:cubicBezTo>
                  <a:pt x="110" y="70"/>
                  <a:pt x="125" y="88"/>
                  <a:pt x="125" y="88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31" y="86"/>
                  <a:pt x="139" y="81"/>
                  <a:pt x="139" y="81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141" y="80"/>
                  <a:pt x="136" y="73"/>
                  <a:pt x="134" y="71"/>
                </a:cubicBezTo>
                <a:cubicBezTo>
                  <a:pt x="136" y="70"/>
                  <a:pt x="140" y="67"/>
                  <a:pt x="143" y="65"/>
                </a:cubicBezTo>
                <a:cubicBezTo>
                  <a:pt x="145" y="68"/>
                  <a:pt x="149" y="74"/>
                  <a:pt x="149" y="74"/>
                </a:cubicBezTo>
                <a:cubicBezTo>
                  <a:pt x="150" y="73"/>
                  <a:pt x="150" y="73"/>
                  <a:pt x="150" y="73"/>
                </a:cubicBezTo>
                <a:cubicBezTo>
                  <a:pt x="151" y="73"/>
                  <a:pt x="157" y="70"/>
                  <a:pt x="161" y="68"/>
                </a:cubicBezTo>
                <a:cubicBezTo>
                  <a:pt x="162" y="70"/>
                  <a:pt x="163" y="72"/>
                  <a:pt x="164" y="74"/>
                </a:cubicBezTo>
                <a:cubicBezTo>
                  <a:pt x="158" y="77"/>
                  <a:pt x="139" y="88"/>
                  <a:pt x="124" y="101"/>
                </a:cubicBezTo>
                <a:cubicBezTo>
                  <a:pt x="122" y="99"/>
                  <a:pt x="102" y="77"/>
                  <a:pt x="102" y="77"/>
                </a:cubicBezTo>
                <a:cubicBezTo>
                  <a:pt x="100" y="78"/>
                  <a:pt x="100" y="78"/>
                  <a:pt x="100" y="78"/>
                </a:cubicBezTo>
                <a:cubicBezTo>
                  <a:pt x="94" y="82"/>
                  <a:pt x="89" y="88"/>
                  <a:pt x="88" y="89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93" y="96"/>
                  <a:pt x="95" y="98"/>
                </a:cubicBezTo>
                <a:cubicBezTo>
                  <a:pt x="93" y="100"/>
                  <a:pt x="91" y="102"/>
                  <a:pt x="88" y="105"/>
                </a:cubicBezTo>
                <a:cubicBezTo>
                  <a:pt x="85" y="102"/>
                  <a:pt x="80" y="98"/>
                  <a:pt x="80" y="98"/>
                </a:cubicBezTo>
                <a:cubicBezTo>
                  <a:pt x="79" y="99"/>
                  <a:pt x="79" y="99"/>
                  <a:pt x="79" y="99"/>
                </a:cubicBezTo>
                <a:close/>
                <a:moveTo>
                  <a:pt x="36" y="163"/>
                </a:moveTo>
                <a:cubicBezTo>
                  <a:pt x="35" y="166"/>
                  <a:pt x="32" y="173"/>
                  <a:pt x="31" y="176"/>
                </a:cubicBezTo>
                <a:cubicBezTo>
                  <a:pt x="29" y="175"/>
                  <a:pt x="26" y="174"/>
                  <a:pt x="25" y="173"/>
                </a:cubicBezTo>
                <a:cubicBezTo>
                  <a:pt x="33" y="149"/>
                  <a:pt x="48" y="127"/>
                  <a:pt x="52" y="122"/>
                </a:cubicBezTo>
                <a:cubicBezTo>
                  <a:pt x="59" y="126"/>
                  <a:pt x="78" y="139"/>
                  <a:pt x="78" y="139"/>
                </a:cubicBezTo>
                <a:cubicBezTo>
                  <a:pt x="80" y="141"/>
                  <a:pt x="80" y="141"/>
                  <a:pt x="80" y="141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84" y="135"/>
                  <a:pt x="90" y="128"/>
                  <a:pt x="90" y="128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6"/>
                  <a:pt x="85" y="122"/>
                  <a:pt x="82" y="120"/>
                </a:cubicBezTo>
                <a:cubicBezTo>
                  <a:pt x="84" y="118"/>
                  <a:pt x="86" y="115"/>
                  <a:pt x="89" y="111"/>
                </a:cubicBezTo>
                <a:cubicBezTo>
                  <a:pt x="92" y="114"/>
                  <a:pt x="97" y="118"/>
                  <a:pt x="97" y="118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8" y="117"/>
                  <a:pt x="104" y="113"/>
                  <a:pt x="107" y="110"/>
                </a:cubicBezTo>
                <a:cubicBezTo>
                  <a:pt x="109" y="111"/>
                  <a:pt x="110" y="113"/>
                  <a:pt x="112" y="114"/>
                </a:cubicBezTo>
                <a:cubicBezTo>
                  <a:pt x="107" y="119"/>
                  <a:pt x="92" y="134"/>
                  <a:pt x="81" y="152"/>
                </a:cubicBezTo>
                <a:cubicBezTo>
                  <a:pt x="78" y="150"/>
                  <a:pt x="52" y="135"/>
                  <a:pt x="52" y="135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46" y="142"/>
                  <a:pt x="43" y="150"/>
                  <a:pt x="42" y="150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2" y="152"/>
                  <a:pt x="49" y="156"/>
                  <a:pt x="51" y="157"/>
                </a:cubicBezTo>
                <a:cubicBezTo>
                  <a:pt x="50" y="160"/>
                  <a:pt x="49" y="162"/>
                  <a:pt x="47" y="166"/>
                </a:cubicBezTo>
                <a:cubicBezTo>
                  <a:pt x="44" y="164"/>
                  <a:pt x="37" y="161"/>
                  <a:pt x="37" y="161"/>
                </a:cubicBezTo>
                <a:cubicBezTo>
                  <a:pt x="36" y="163"/>
                  <a:pt x="36" y="163"/>
                  <a:pt x="36" y="163"/>
                </a:cubicBezTo>
                <a:close/>
                <a:moveTo>
                  <a:pt x="15" y="237"/>
                </a:moveTo>
                <a:cubicBezTo>
                  <a:pt x="15" y="241"/>
                  <a:pt x="15" y="248"/>
                  <a:pt x="14" y="251"/>
                </a:cubicBezTo>
                <a:cubicBezTo>
                  <a:pt x="12" y="251"/>
                  <a:pt x="9" y="251"/>
                  <a:pt x="7" y="251"/>
                </a:cubicBezTo>
                <a:cubicBezTo>
                  <a:pt x="8" y="225"/>
                  <a:pt x="15" y="200"/>
                  <a:pt x="17" y="192"/>
                </a:cubicBezTo>
                <a:cubicBezTo>
                  <a:pt x="25" y="195"/>
                  <a:pt x="46" y="201"/>
                  <a:pt x="47" y="201"/>
                </a:cubicBezTo>
                <a:cubicBezTo>
                  <a:pt x="49" y="202"/>
                  <a:pt x="49" y="202"/>
                  <a:pt x="49" y="202"/>
                </a:cubicBezTo>
                <a:cubicBezTo>
                  <a:pt x="50" y="200"/>
                  <a:pt x="50" y="200"/>
                  <a:pt x="50" y="200"/>
                </a:cubicBezTo>
                <a:cubicBezTo>
                  <a:pt x="51" y="196"/>
                  <a:pt x="55" y="187"/>
                  <a:pt x="55" y="187"/>
                </a:cubicBezTo>
                <a:cubicBezTo>
                  <a:pt x="56" y="185"/>
                  <a:pt x="56" y="185"/>
                  <a:pt x="56" y="185"/>
                </a:cubicBezTo>
                <a:cubicBezTo>
                  <a:pt x="56" y="185"/>
                  <a:pt x="48" y="183"/>
                  <a:pt x="45" y="182"/>
                </a:cubicBezTo>
                <a:cubicBezTo>
                  <a:pt x="46" y="179"/>
                  <a:pt x="48" y="176"/>
                  <a:pt x="49" y="172"/>
                </a:cubicBezTo>
                <a:cubicBezTo>
                  <a:pt x="53" y="173"/>
                  <a:pt x="59" y="176"/>
                  <a:pt x="59" y="176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0" y="174"/>
                  <a:pt x="64" y="169"/>
                  <a:pt x="66" y="165"/>
                </a:cubicBezTo>
                <a:cubicBezTo>
                  <a:pt x="68" y="166"/>
                  <a:pt x="70" y="167"/>
                  <a:pt x="72" y="168"/>
                </a:cubicBezTo>
                <a:cubicBezTo>
                  <a:pt x="69" y="174"/>
                  <a:pt x="59" y="193"/>
                  <a:pt x="54" y="213"/>
                </a:cubicBezTo>
                <a:cubicBezTo>
                  <a:pt x="50" y="212"/>
                  <a:pt x="21" y="206"/>
                  <a:pt x="21" y="206"/>
                </a:cubicBezTo>
                <a:cubicBezTo>
                  <a:pt x="21" y="207"/>
                  <a:pt x="21" y="207"/>
                  <a:pt x="21" y="207"/>
                </a:cubicBezTo>
                <a:cubicBezTo>
                  <a:pt x="18" y="215"/>
                  <a:pt x="17" y="223"/>
                  <a:pt x="17" y="223"/>
                </a:cubicBezTo>
                <a:cubicBezTo>
                  <a:pt x="17" y="225"/>
                  <a:pt x="17" y="225"/>
                  <a:pt x="17" y="225"/>
                </a:cubicBezTo>
                <a:cubicBezTo>
                  <a:pt x="17" y="225"/>
                  <a:pt x="25" y="227"/>
                  <a:pt x="28" y="227"/>
                </a:cubicBezTo>
                <a:cubicBezTo>
                  <a:pt x="27" y="230"/>
                  <a:pt x="27" y="233"/>
                  <a:pt x="26" y="237"/>
                </a:cubicBezTo>
                <a:cubicBezTo>
                  <a:pt x="22" y="236"/>
                  <a:pt x="15" y="235"/>
                  <a:pt x="15" y="235"/>
                </a:cubicBezTo>
                <a:cubicBezTo>
                  <a:pt x="15" y="237"/>
                  <a:pt x="15" y="237"/>
                  <a:pt x="15" y="237"/>
                </a:cubicBezTo>
                <a:close/>
                <a:moveTo>
                  <a:pt x="91" y="464"/>
                </a:moveTo>
                <a:cubicBezTo>
                  <a:pt x="71" y="447"/>
                  <a:pt x="56" y="426"/>
                  <a:pt x="52" y="419"/>
                </a:cubicBezTo>
                <a:cubicBezTo>
                  <a:pt x="59" y="415"/>
                  <a:pt x="77" y="402"/>
                  <a:pt x="78" y="401"/>
                </a:cubicBezTo>
                <a:cubicBezTo>
                  <a:pt x="80" y="400"/>
                  <a:pt x="80" y="400"/>
                  <a:pt x="80" y="400"/>
                </a:cubicBezTo>
                <a:cubicBezTo>
                  <a:pt x="78" y="398"/>
                  <a:pt x="78" y="398"/>
                  <a:pt x="78" y="398"/>
                </a:cubicBezTo>
                <a:cubicBezTo>
                  <a:pt x="76" y="395"/>
                  <a:pt x="72" y="386"/>
                  <a:pt x="72" y="386"/>
                </a:cubicBezTo>
                <a:cubicBezTo>
                  <a:pt x="70" y="384"/>
                  <a:pt x="70" y="384"/>
                  <a:pt x="70" y="384"/>
                </a:cubicBezTo>
                <a:cubicBezTo>
                  <a:pt x="70" y="384"/>
                  <a:pt x="63" y="389"/>
                  <a:pt x="61" y="391"/>
                </a:cubicBezTo>
                <a:cubicBezTo>
                  <a:pt x="60" y="389"/>
                  <a:pt x="58" y="385"/>
                  <a:pt x="55" y="381"/>
                </a:cubicBezTo>
                <a:cubicBezTo>
                  <a:pt x="59" y="380"/>
                  <a:pt x="65" y="377"/>
                  <a:pt x="65" y="377"/>
                </a:cubicBezTo>
                <a:cubicBezTo>
                  <a:pt x="64" y="375"/>
                  <a:pt x="64" y="375"/>
                  <a:pt x="64" y="375"/>
                </a:cubicBezTo>
                <a:cubicBezTo>
                  <a:pt x="64" y="375"/>
                  <a:pt x="62" y="368"/>
                  <a:pt x="60" y="364"/>
                </a:cubicBezTo>
                <a:cubicBezTo>
                  <a:pt x="62" y="363"/>
                  <a:pt x="64" y="362"/>
                  <a:pt x="66" y="361"/>
                </a:cubicBezTo>
                <a:cubicBezTo>
                  <a:pt x="69" y="367"/>
                  <a:pt x="78" y="387"/>
                  <a:pt x="91" y="404"/>
                </a:cubicBezTo>
                <a:cubicBezTo>
                  <a:pt x="88" y="406"/>
                  <a:pt x="65" y="424"/>
                  <a:pt x="65" y="424"/>
                </a:cubicBezTo>
                <a:cubicBezTo>
                  <a:pt x="66" y="426"/>
                  <a:pt x="66" y="426"/>
                  <a:pt x="66" y="426"/>
                </a:cubicBezTo>
                <a:cubicBezTo>
                  <a:pt x="69" y="433"/>
                  <a:pt x="75" y="439"/>
                  <a:pt x="76" y="439"/>
                </a:cubicBezTo>
                <a:cubicBezTo>
                  <a:pt x="77" y="440"/>
                  <a:pt x="77" y="440"/>
                  <a:pt x="77" y="440"/>
                </a:cubicBezTo>
                <a:cubicBezTo>
                  <a:pt x="77" y="440"/>
                  <a:pt x="83" y="435"/>
                  <a:pt x="86" y="433"/>
                </a:cubicBezTo>
                <a:cubicBezTo>
                  <a:pt x="87" y="435"/>
                  <a:pt x="90" y="438"/>
                  <a:pt x="92" y="440"/>
                </a:cubicBezTo>
                <a:cubicBezTo>
                  <a:pt x="89" y="443"/>
                  <a:pt x="84" y="448"/>
                  <a:pt x="84" y="448"/>
                </a:cubicBezTo>
                <a:cubicBezTo>
                  <a:pt x="86" y="449"/>
                  <a:pt x="86" y="449"/>
                  <a:pt x="86" y="449"/>
                </a:cubicBezTo>
                <a:cubicBezTo>
                  <a:pt x="89" y="452"/>
                  <a:pt x="93" y="456"/>
                  <a:pt x="96" y="459"/>
                </a:cubicBezTo>
                <a:cubicBezTo>
                  <a:pt x="94" y="460"/>
                  <a:pt x="93" y="462"/>
                  <a:pt x="91" y="464"/>
                </a:cubicBezTo>
                <a:cubicBezTo>
                  <a:pt x="91" y="464"/>
                  <a:pt x="91" y="464"/>
                  <a:pt x="91" y="464"/>
                </a:cubicBezTo>
                <a:close/>
                <a:moveTo>
                  <a:pt x="156" y="508"/>
                </a:moveTo>
                <a:cubicBezTo>
                  <a:pt x="132" y="498"/>
                  <a:pt x="112" y="482"/>
                  <a:pt x="106" y="477"/>
                </a:cubicBezTo>
                <a:cubicBezTo>
                  <a:pt x="111" y="471"/>
                  <a:pt x="125" y="453"/>
                  <a:pt x="126" y="452"/>
                </a:cubicBezTo>
                <a:cubicBezTo>
                  <a:pt x="127" y="451"/>
                  <a:pt x="127" y="451"/>
                  <a:pt x="127" y="451"/>
                </a:cubicBezTo>
                <a:cubicBezTo>
                  <a:pt x="125" y="449"/>
                  <a:pt x="125" y="449"/>
                  <a:pt x="125" y="449"/>
                </a:cubicBezTo>
                <a:cubicBezTo>
                  <a:pt x="122" y="447"/>
                  <a:pt x="115" y="440"/>
                  <a:pt x="115" y="440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3" y="438"/>
                  <a:pt x="108" y="445"/>
                  <a:pt x="106" y="447"/>
                </a:cubicBezTo>
                <a:cubicBezTo>
                  <a:pt x="105" y="446"/>
                  <a:pt x="102" y="443"/>
                  <a:pt x="98" y="440"/>
                </a:cubicBezTo>
                <a:cubicBezTo>
                  <a:pt x="101" y="437"/>
                  <a:pt x="106" y="433"/>
                  <a:pt x="106" y="433"/>
                </a:cubicBezTo>
                <a:cubicBezTo>
                  <a:pt x="105" y="431"/>
                  <a:pt x="105" y="431"/>
                  <a:pt x="105" y="431"/>
                </a:cubicBezTo>
                <a:cubicBezTo>
                  <a:pt x="105" y="431"/>
                  <a:pt x="101" y="425"/>
                  <a:pt x="98" y="422"/>
                </a:cubicBezTo>
                <a:cubicBezTo>
                  <a:pt x="99" y="420"/>
                  <a:pt x="101" y="419"/>
                  <a:pt x="103" y="417"/>
                </a:cubicBezTo>
                <a:cubicBezTo>
                  <a:pt x="107" y="423"/>
                  <a:pt x="122" y="439"/>
                  <a:pt x="139" y="451"/>
                </a:cubicBezTo>
                <a:cubicBezTo>
                  <a:pt x="137" y="454"/>
                  <a:pt x="120" y="478"/>
                  <a:pt x="120" y="478"/>
                </a:cubicBezTo>
                <a:cubicBezTo>
                  <a:pt x="121" y="479"/>
                  <a:pt x="121" y="479"/>
                  <a:pt x="121" y="479"/>
                </a:cubicBezTo>
                <a:cubicBezTo>
                  <a:pt x="127" y="485"/>
                  <a:pt x="134" y="488"/>
                  <a:pt x="134" y="489"/>
                </a:cubicBezTo>
                <a:cubicBezTo>
                  <a:pt x="136" y="489"/>
                  <a:pt x="136" y="489"/>
                  <a:pt x="136" y="489"/>
                </a:cubicBezTo>
                <a:cubicBezTo>
                  <a:pt x="136" y="489"/>
                  <a:pt x="141" y="483"/>
                  <a:pt x="142" y="480"/>
                </a:cubicBezTo>
                <a:cubicBezTo>
                  <a:pt x="144" y="482"/>
                  <a:pt x="147" y="483"/>
                  <a:pt x="150" y="485"/>
                </a:cubicBezTo>
                <a:cubicBezTo>
                  <a:pt x="148" y="489"/>
                  <a:pt x="145" y="495"/>
                  <a:pt x="145" y="495"/>
                </a:cubicBezTo>
                <a:cubicBezTo>
                  <a:pt x="147" y="496"/>
                  <a:pt x="147" y="496"/>
                  <a:pt x="147" y="496"/>
                </a:cubicBezTo>
                <a:cubicBezTo>
                  <a:pt x="150" y="497"/>
                  <a:pt x="156" y="500"/>
                  <a:pt x="159" y="502"/>
                </a:cubicBezTo>
                <a:cubicBezTo>
                  <a:pt x="158" y="504"/>
                  <a:pt x="157" y="506"/>
                  <a:pt x="156" y="508"/>
                </a:cubicBezTo>
                <a:cubicBezTo>
                  <a:pt x="156" y="508"/>
                  <a:pt x="156" y="508"/>
                  <a:pt x="156" y="508"/>
                </a:cubicBezTo>
                <a:close/>
                <a:moveTo>
                  <a:pt x="327" y="528"/>
                </a:moveTo>
                <a:cubicBezTo>
                  <a:pt x="326" y="521"/>
                  <a:pt x="321" y="499"/>
                  <a:pt x="320" y="498"/>
                </a:cubicBezTo>
                <a:cubicBezTo>
                  <a:pt x="320" y="496"/>
                  <a:pt x="320" y="496"/>
                  <a:pt x="320" y="496"/>
                </a:cubicBezTo>
                <a:cubicBezTo>
                  <a:pt x="318" y="496"/>
                  <a:pt x="318" y="496"/>
                  <a:pt x="318" y="496"/>
                </a:cubicBezTo>
                <a:cubicBezTo>
                  <a:pt x="314" y="497"/>
                  <a:pt x="304" y="498"/>
                  <a:pt x="304" y="498"/>
                </a:cubicBezTo>
                <a:cubicBezTo>
                  <a:pt x="302" y="498"/>
                  <a:pt x="302" y="498"/>
                  <a:pt x="302" y="498"/>
                </a:cubicBezTo>
                <a:cubicBezTo>
                  <a:pt x="302" y="498"/>
                  <a:pt x="304" y="507"/>
                  <a:pt x="304" y="509"/>
                </a:cubicBezTo>
                <a:cubicBezTo>
                  <a:pt x="302" y="510"/>
                  <a:pt x="298" y="510"/>
                  <a:pt x="294" y="511"/>
                </a:cubicBezTo>
                <a:cubicBezTo>
                  <a:pt x="293" y="507"/>
                  <a:pt x="293" y="501"/>
                  <a:pt x="293" y="501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84" y="500"/>
                  <a:pt x="279" y="500"/>
                </a:cubicBezTo>
                <a:cubicBezTo>
                  <a:pt x="279" y="498"/>
                  <a:pt x="279" y="495"/>
                  <a:pt x="279" y="493"/>
                </a:cubicBezTo>
                <a:cubicBezTo>
                  <a:pt x="286" y="493"/>
                  <a:pt x="307" y="492"/>
                  <a:pt x="327" y="486"/>
                </a:cubicBezTo>
                <a:cubicBezTo>
                  <a:pt x="328" y="490"/>
                  <a:pt x="336" y="518"/>
                  <a:pt x="336" y="518"/>
                </a:cubicBezTo>
                <a:cubicBezTo>
                  <a:pt x="338" y="518"/>
                  <a:pt x="338" y="518"/>
                  <a:pt x="338" y="518"/>
                </a:cubicBezTo>
                <a:cubicBezTo>
                  <a:pt x="346" y="517"/>
                  <a:pt x="353" y="514"/>
                  <a:pt x="353" y="514"/>
                </a:cubicBezTo>
                <a:cubicBezTo>
                  <a:pt x="355" y="513"/>
                  <a:pt x="355" y="513"/>
                  <a:pt x="355" y="513"/>
                </a:cubicBezTo>
                <a:cubicBezTo>
                  <a:pt x="355" y="513"/>
                  <a:pt x="353" y="505"/>
                  <a:pt x="352" y="502"/>
                </a:cubicBezTo>
                <a:cubicBezTo>
                  <a:pt x="354" y="502"/>
                  <a:pt x="357" y="500"/>
                  <a:pt x="361" y="499"/>
                </a:cubicBezTo>
                <a:cubicBezTo>
                  <a:pt x="362" y="503"/>
                  <a:pt x="365" y="509"/>
                  <a:pt x="365" y="509"/>
                </a:cubicBezTo>
                <a:cubicBezTo>
                  <a:pt x="367" y="508"/>
                  <a:pt x="367" y="508"/>
                  <a:pt x="367" y="508"/>
                </a:cubicBezTo>
                <a:cubicBezTo>
                  <a:pt x="370" y="506"/>
                  <a:pt x="376" y="504"/>
                  <a:pt x="379" y="503"/>
                </a:cubicBezTo>
                <a:cubicBezTo>
                  <a:pt x="380" y="504"/>
                  <a:pt x="381" y="507"/>
                  <a:pt x="382" y="509"/>
                </a:cubicBezTo>
                <a:cubicBezTo>
                  <a:pt x="359" y="521"/>
                  <a:pt x="334" y="527"/>
                  <a:pt x="327" y="528"/>
                </a:cubicBezTo>
                <a:cubicBezTo>
                  <a:pt x="327" y="528"/>
                  <a:pt x="327" y="528"/>
                  <a:pt x="327" y="528"/>
                </a:cubicBezTo>
                <a:close/>
                <a:moveTo>
                  <a:pt x="230" y="530"/>
                </a:moveTo>
                <a:cubicBezTo>
                  <a:pt x="204" y="528"/>
                  <a:pt x="180" y="519"/>
                  <a:pt x="174" y="516"/>
                </a:cubicBezTo>
                <a:cubicBezTo>
                  <a:pt x="177" y="509"/>
                  <a:pt x="186" y="489"/>
                  <a:pt x="186" y="488"/>
                </a:cubicBezTo>
                <a:cubicBezTo>
                  <a:pt x="187" y="486"/>
                  <a:pt x="187" y="486"/>
                  <a:pt x="187" y="486"/>
                </a:cubicBezTo>
                <a:cubicBezTo>
                  <a:pt x="185" y="485"/>
                  <a:pt x="185" y="485"/>
                  <a:pt x="185" y="485"/>
                </a:cubicBezTo>
                <a:cubicBezTo>
                  <a:pt x="181" y="483"/>
                  <a:pt x="173" y="479"/>
                  <a:pt x="173" y="479"/>
                </a:cubicBezTo>
                <a:cubicBezTo>
                  <a:pt x="171" y="478"/>
                  <a:pt x="171" y="478"/>
                  <a:pt x="171" y="478"/>
                </a:cubicBezTo>
                <a:cubicBezTo>
                  <a:pt x="171" y="478"/>
                  <a:pt x="167" y="486"/>
                  <a:pt x="166" y="488"/>
                </a:cubicBezTo>
                <a:cubicBezTo>
                  <a:pt x="164" y="487"/>
                  <a:pt x="160" y="485"/>
                  <a:pt x="156" y="483"/>
                </a:cubicBezTo>
                <a:cubicBezTo>
                  <a:pt x="158" y="480"/>
                  <a:pt x="162" y="474"/>
                  <a:pt x="162" y="474"/>
                </a:cubicBezTo>
                <a:cubicBezTo>
                  <a:pt x="160" y="473"/>
                  <a:pt x="160" y="473"/>
                  <a:pt x="160" y="473"/>
                </a:cubicBezTo>
                <a:cubicBezTo>
                  <a:pt x="160" y="473"/>
                  <a:pt x="155" y="469"/>
                  <a:pt x="151" y="466"/>
                </a:cubicBezTo>
                <a:cubicBezTo>
                  <a:pt x="152" y="464"/>
                  <a:pt x="153" y="462"/>
                  <a:pt x="154" y="460"/>
                </a:cubicBezTo>
                <a:cubicBezTo>
                  <a:pt x="160" y="464"/>
                  <a:pt x="178" y="475"/>
                  <a:pt x="197" y="482"/>
                </a:cubicBezTo>
                <a:cubicBezTo>
                  <a:pt x="196" y="485"/>
                  <a:pt x="186" y="512"/>
                  <a:pt x="186" y="512"/>
                </a:cubicBezTo>
                <a:cubicBezTo>
                  <a:pt x="187" y="513"/>
                  <a:pt x="187" y="513"/>
                  <a:pt x="187" y="513"/>
                </a:cubicBezTo>
                <a:cubicBezTo>
                  <a:pt x="195" y="517"/>
                  <a:pt x="203" y="518"/>
                  <a:pt x="203" y="518"/>
                </a:cubicBezTo>
                <a:cubicBezTo>
                  <a:pt x="205" y="518"/>
                  <a:pt x="205" y="518"/>
                  <a:pt x="205" y="518"/>
                </a:cubicBezTo>
                <a:cubicBezTo>
                  <a:pt x="205" y="518"/>
                  <a:pt x="207" y="510"/>
                  <a:pt x="208" y="508"/>
                </a:cubicBezTo>
                <a:cubicBezTo>
                  <a:pt x="211" y="509"/>
                  <a:pt x="214" y="509"/>
                  <a:pt x="217" y="510"/>
                </a:cubicBezTo>
                <a:cubicBezTo>
                  <a:pt x="216" y="514"/>
                  <a:pt x="215" y="521"/>
                  <a:pt x="215" y="521"/>
                </a:cubicBezTo>
                <a:cubicBezTo>
                  <a:pt x="217" y="521"/>
                  <a:pt x="217" y="521"/>
                  <a:pt x="217" y="521"/>
                </a:cubicBezTo>
                <a:cubicBezTo>
                  <a:pt x="221" y="521"/>
                  <a:pt x="227" y="523"/>
                  <a:pt x="231" y="523"/>
                </a:cubicBezTo>
                <a:cubicBezTo>
                  <a:pt x="230" y="525"/>
                  <a:pt x="230" y="528"/>
                  <a:pt x="230" y="530"/>
                </a:cubicBezTo>
                <a:cubicBezTo>
                  <a:pt x="230" y="530"/>
                  <a:pt x="230" y="530"/>
                  <a:pt x="230" y="530"/>
                </a:cubicBezTo>
                <a:close/>
                <a:moveTo>
                  <a:pt x="249" y="533"/>
                </a:moveTo>
                <a:cubicBezTo>
                  <a:pt x="250" y="526"/>
                  <a:pt x="252" y="503"/>
                  <a:pt x="252" y="502"/>
                </a:cubicBezTo>
                <a:cubicBezTo>
                  <a:pt x="252" y="499"/>
                  <a:pt x="252" y="499"/>
                  <a:pt x="252" y="499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46" y="499"/>
                  <a:pt x="237" y="497"/>
                  <a:pt x="236" y="497"/>
                </a:cubicBezTo>
                <a:cubicBezTo>
                  <a:pt x="234" y="497"/>
                  <a:pt x="234" y="497"/>
                  <a:pt x="234" y="497"/>
                </a:cubicBezTo>
                <a:cubicBezTo>
                  <a:pt x="234" y="497"/>
                  <a:pt x="233" y="505"/>
                  <a:pt x="233" y="508"/>
                </a:cubicBezTo>
                <a:cubicBezTo>
                  <a:pt x="231" y="508"/>
                  <a:pt x="227" y="507"/>
                  <a:pt x="222" y="506"/>
                </a:cubicBezTo>
                <a:cubicBezTo>
                  <a:pt x="223" y="502"/>
                  <a:pt x="225" y="496"/>
                  <a:pt x="225" y="496"/>
                </a:cubicBezTo>
                <a:cubicBezTo>
                  <a:pt x="223" y="495"/>
                  <a:pt x="223" y="495"/>
                  <a:pt x="223" y="495"/>
                </a:cubicBezTo>
                <a:cubicBezTo>
                  <a:pt x="223" y="495"/>
                  <a:pt x="216" y="493"/>
                  <a:pt x="212" y="492"/>
                </a:cubicBezTo>
                <a:cubicBezTo>
                  <a:pt x="212" y="490"/>
                  <a:pt x="213" y="487"/>
                  <a:pt x="213" y="485"/>
                </a:cubicBezTo>
                <a:cubicBezTo>
                  <a:pt x="220" y="487"/>
                  <a:pt x="241" y="493"/>
                  <a:pt x="261" y="493"/>
                </a:cubicBezTo>
                <a:cubicBezTo>
                  <a:pt x="261" y="497"/>
                  <a:pt x="260" y="527"/>
                  <a:pt x="260" y="527"/>
                </a:cubicBezTo>
                <a:cubicBezTo>
                  <a:pt x="262" y="527"/>
                  <a:pt x="262" y="527"/>
                  <a:pt x="262" y="527"/>
                </a:cubicBezTo>
                <a:cubicBezTo>
                  <a:pt x="270" y="529"/>
                  <a:pt x="278" y="528"/>
                  <a:pt x="278" y="528"/>
                </a:cubicBezTo>
                <a:cubicBezTo>
                  <a:pt x="280" y="528"/>
                  <a:pt x="280" y="528"/>
                  <a:pt x="280" y="528"/>
                </a:cubicBezTo>
                <a:cubicBezTo>
                  <a:pt x="280" y="528"/>
                  <a:pt x="280" y="519"/>
                  <a:pt x="280" y="517"/>
                </a:cubicBezTo>
                <a:cubicBezTo>
                  <a:pt x="283" y="517"/>
                  <a:pt x="286" y="516"/>
                  <a:pt x="290" y="516"/>
                </a:cubicBezTo>
                <a:cubicBezTo>
                  <a:pt x="290" y="520"/>
                  <a:pt x="290" y="527"/>
                  <a:pt x="290" y="527"/>
                </a:cubicBezTo>
                <a:cubicBezTo>
                  <a:pt x="293" y="527"/>
                  <a:pt x="293" y="527"/>
                  <a:pt x="293" y="527"/>
                </a:cubicBezTo>
                <a:cubicBezTo>
                  <a:pt x="296" y="526"/>
                  <a:pt x="303" y="525"/>
                  <a:pt x="306" y="525"/>
                </a:cubicBezTo>
                <a:cubicBezTo>
                  <a:pt x="307" y="527"/>
                  <a:pt x="307" y="530"/>
                  <a:pt x="307" y="532"/>
                </a:cubicBezTo>
                <a:cubicBezTo>
                  <a:pt x="282" y="537"/>
                  <a:pt x="256" y="534"/>
                  <a:pt x="249" y="533"/>
                </a:cubicBezTo>
                <a:cubicBezTo>
                  <a:pt x="249" y="533"/>
                  <a:pt x="249" y="533"/>
                  <a:pt x="249" y="533"/>
                </a:cubicBezTo>
                <a:close/>
              </a:path>
            </a:pathLst>
          </a:custGeom>
          <a:solidFill>
            <a:srgbClr val="C00000">
              <a:alpha val="69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155" y="604723"/>
            <a:ext cx="3236376" cy="239372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49569" y="807922"/>
            <a:ext cx="3068642" cy="432552"/>
            <a:chOff x="2098515" y="2703007"/>
            <a:chExt cx="9828878" cy="2130250"/>
          </a:xfrm>
        </p:grpSpPr>
        <p:sp>
          <p:nvSpPr>
            <p:cNvPr id="12" name="弧形 11"/>
            <p:cNvSpPr/>
            <p:nvPr/>
          </p:nvSpPr>
          <p:spPr>
            <a:xfrm>
              <a:off x="9334919" y="2703007"/>
              <a:ext cx="984738" cy="984738"/>
            </a:xfrm>
            <a:prstGeom prst="arc">
              <a:avLst>
                <a:gd name="adj1" fmla="val 16200000"/>
                <a:gd name="adj2" fmla="val 5400000"/>
              </a:avLst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098515" y="2703007"/>
              <a:ext cx="7728773" cy="0"/>
            </a:xfrm>
            <a:prstGeom prst="line">
              <a:avLst/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873073" y="3687745"/>
              <a:ext cx="2954215" cy="0"/>
            </a:xfrm>
            <a:prstGeom prst="line">
              <a:avLst/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弧形 14"/>
            <p:cNvSpPr/>
            <p:nvPr/>
          </p:nvSpPr>
          <p:spPr>
            <a:xfrm rot="10800000">
              <a:off x="6330461" y="3687745"/>
              <a:ext cx="1145512" cy="1145512"/>
            </a:xfrm>
            <a:prstGeom prst="arc">
              <a:avLst>
                <a:gd name="adj1" fmla="val 16200000"/>
                <a:gd name="adj2" fmla="val 5316168"/>
              </a:avLst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873073" y="4833257"/>
              <a:ext cx="5054320" cy="0"/>
            </a:xfrm>
            <a:prstGeom prst="line">
              <a:avLst/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 flipH="1">
            <a:off x="8971591" y="5275677"/>
            <a:ext cx="3068642" cy="432552"/>
            <a:chOff x="2098515" y="2703007"/>
            <a:chExt cx="9828878" cy="2130250"/>
          </a:xfrm>
        </p:grpSpPr>
        <p:sp>
          <p:nvSpPr>
            <p:cNvPr id="19" name="弧形 18"/>
            <p:cNvSpPr/>
            <p:nvPr/>
          </p:nvSpPr>
          <p:spPr>
            <a:xfrm>
              <a:off x="9334919" y="2703007"/>
              <a:ext cx="984738" cy="984738"/>
            </a:xfrm>
            <a:prstGeom prst="arc">
              <a:avLst>
                <a:gd name="adj1" fmla="val 16200000"/>
                <a:gd name="adj2" fmla="val 5400000"/>
              </a:avLst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2098515" y="2703007"/>
              <a:ext cx="7728773" cy="0"/>
            </a:xfrm>
            <a:prstGeom prst="line">
              <a:avLst/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873073" y="3687745"/>
              <a:ext cx="2954215" cy="0"/>
            </a:xfrm>
            <a:prstGeom prst="line">
              <a:avLst/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弧形 21"/>
            <p:cNvSpPr/>
            <p:nvPr/>
          </p:nvSpPr>
          <p:spPr>
            <a:xfrm rot="10800000">
              <a:off x="6330461" y="3687745"/>
              <a:ext cx="1145512" cy="1145512"/>
            </a:xfrm>
            <a:prstGeom prst="arc">
              <a:avLst>
                <a:gd name="adj1" fmla="val 16200000"/>
                <a:gd name="adj2" fmla="val 5316168"/>
              </a:avLst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6873073" y="4833257"/>
              <a:ext cx="5054320" cy="0"/>
            </a:xfrm>
            <a:prstGeom prst="line">
              <a:avLst/>
            </a:prstGeom>
            <a:ln>
              <a:solidFill>
                <a:srgbClr val="C00000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9673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81" grpId="0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38807D2C-4673-4F8B-AB5B-FEFB8F0F4443}"/>
              </a:ext>
            </a:extLst>
          </p:cNvPr>
          <p:cNvSpPr txBox="1"/>
          <p:nvPr/>
        </p:nvSpPr>
        <p:spPr>
          <a:xfrm>
            <a:off x="1661351" y="1219201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在包图网出售的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的保护，作品的所有权、版权和著作权归包图网所有，您下载的是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不得将包图网的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74BAE94A-FDFA-40C1-B8C2-17B30439BD03}"/>
              </a:ext>
            </a:extLst>
          </p:cNvPr>
          <p:cNvSpPr txBox="1"/>
          <p:nvPr/>
        </p:nvSpPr>
        <p:spPr>
          <a:xfrm>
            <a:off x="1661351" y="5034232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更多精品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模板：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hlinkClick r:id="rId4"/>
              </a:rPr>
              <a:t>http://ibaotu.com/ppt/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D006BA6E-628E-4805-BA4B-B9E891DE731D}"/>
              </a:ext>
            </a:extLst>
          </p:cNvPr>
          <p:cNvGrpSpPr/>
          <p:nvPr/>
        </p:nvGrpSpPr>
        <p:grpSpPr>
          <a:xfrm>
            <a:off x="8073265" y="5034232"/>
            <a:ext cx="1364139" cy="369332"/>
            <a:chOff x="8158550" y="5010841"/>
            <a:chExt cx="1364139" cy="369332"/>
          </a:xfrm>
          <a:effectLst/>
        </p:grpSpPr>
        <p:sp>
          <p:nvSpPr>
            <p:cNvPr id="93" name="矩形: 圆角 4">
              <a:extLst>
                <a:ext uri="{FF2B5EF4-FFF2-40B4-BE49-F238E27FC236}">
                  <a16:creationId xmlns:a16="http://schemas.microsoft.com/office/drawing/2014/main" xmlns="" id="{8BCEBB04-5233-442C-8722-B028DE423C05}"/>
                </a:ext>
              </a:extLst>
            </p:cNvPr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xmlns="" id="{BA57795A-77F4-4A80-A601-A0E8646A6E9A}"/>
                </a:ext>
              </a:extLst>
            </p:cNvPr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4"/>
                </a:rPr>
                <a:t>点击进入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0877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7192323" y="308246"/>
            <a:ext cx="4853839" cy="6547955"/>
            <a:chOff x="7192323" y="308246"/>
            <a:chExt cx="4853839" cy="65479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70797">
              <a:off x="6343667" y="1821823"/>
              <a:ext cx="6472989" cy="3595767"/>
            </a:xfrm>
            <a:prstGeom prst="rect">
              <a:avLst/>
            </a:prstGeom>
          </p:spPr>
        </p:pic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84706">
              <a:off x="7192323" y="2919263"/>
              <a:ext cx="4853839" cy="269632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210354" y="308246"/>
              <a:ext cx="4643361" cy="464336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30322">
              <a:off x="7606895" y="2462310"/>
              <a:ext cx="4276569" cy="1423846"/>
            </a:xfrm>
            <a:prstGeom prst="rect">
              <a:avLst/>
            </a:prstGeom>
          </p:spPr>
        </p:pic>
      </p:grpSp>
      <p:sp>
        <p:nvSpPr>
          <p:cNvPr id="112" name="矩形 111"/>
          <p:cNvSpPr/>
          <p:nvPr/>
        </p:nvSpPr>
        <p:spPr>
          <a:xfrm>
            <a:off x="1178966" y="2261409"/>
            <a:ext cx="6052221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ts val="3500"/>
              </a:lnSpc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是深入学习党的十八大精神和十八届六中全会的关键之年，是贯彻好党的群众路线实践教育活动的重要一年，党支部紧紧围绕上级党委的总体工作思路，深化思想工作，转变机关作风，加强党建工作，从反“四风”，转作风入手，确保廉政之风的形成，树立良好党员干部形象，主要工作状况总结如下：</a:t>
            </a:r>
          </a:p>
        </p:txBody>
      </p:sp>
      <p:sp>
        <p:nvSpPr>
          <p:cNvPr id="113" name="文本框 112"/>
          <p:cNvSpPr txBox="1"/>
          <p:nvPr/>
        </p:nvSpPr>
        <p:spPr>
          <a:xfrm>
            <a:off x="1182939" y="1468073"/>
            <a:ext cx="1491263" cy="599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L="0" marR="0" lvl="0" indent="0" algn="ctr" defTabSz="914400" eaLnBrk="1" latinLnBrk="0" hangingPunct="1">
              <a:lnSpc>
                <a:spcPct val="100000"/>
              </a:lnSpc>
              <a:buClrTx/>
              <a:buSzTx/>
              <a:buFontTx/>
              <a:buNone/>
              <a:defRPr kumimoji="0" sz="7000" b="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方正特雅宋_GBK" panose="02000000000000000000" pitchFamily="2" charset="-122"/>
                <a:ea typeface="方正特雅宋_GBK" panose="02000000000000000000" pitchFamily="2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</p:spTree>
    <p:extLst>
      <p:ext uri="{BB962C8B-B14F-4D97-AF65-F5344CB8AC3E}">
        <p14:creationId xmlns:p14="http://schemas.microsoft.com/office/powerpoint/2010/main" val="2141203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25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8211615" y="1117724"/>
            <a:ext cx="4511677" cy="4511678"/>
            <a:chOff x="8211615" y="1117724"/>
            <a:chExt cx="4511677" cy="4511678"/>
          </a:xfrm>
        </p:grpSpPr>
        <p:grpSp>
          <p:nvGrpSpPr>
            <p:cNvPr id="3" name="组合 2"/>
            <p:cNvGrpSpPr/>
            <p:nvPr/>
          </p:nvGrpSpPr>
          <p:grpSpPr>
            <a:xfrm>
              <a:off x="8211615" y="1117724"/>
              <a:ext cx="4511677" cy="4511678"/>
              <a:chOff x="2356711" y="1990677"/>
              <a:chExt cx="1401408" cy="1401408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2356711" y="1990677"/>
                <a:ext cx="1401408" cy="1401408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2436078" y="2068434"/>
                <a:ext cx="1245894" cy="1245894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3491590" y="2137325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3013306" y="2043193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2536755" y="2182235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2449340" y="2889124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2704652" y="3282397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3304542" y="3239063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686959" y="2911983"/>
                <a:ext cx="45719" cy="45719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椭圆 91"/>
            <p:cNvSpPr/>
            <p:nvPr/>
          </p:nvSpPr>
          <p:spPr>
            <a:xfrm>
              <a:off x="8802294" y="1663434"/>
              <a:ext cx="3389706" cy="3389706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77475" y="2153233"/>
              <a:ext cx="2861350" cy="2116345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1131454" y="1037273"/>
            <a:ext cx="1401408" cy="1401408"/>
            <a:chOff x="1131454" y="1037273"/>
            <a:chExt cx="1401408" cy="1401408"/>
          </a:xfrm>
        </p:grpSpPr>
        <p:sp>
          <p:nvSpPr>
            <p:cNvPr id="94" name="椭圆 93"/>
            <p:cNvSpPr/>
            <p:nvPr/>
          </p:nvSpPr>
          <p:spPr>
            <a:xfrm>
              <a:off x="1131454" y="1037273"/>
              <a:ext cx="1401408" cy="1401408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1205388" y="1117724"/>
              <a:ext cx="1245894" cy="1245894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2260900" y="1186615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782616" y="1092483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06065" y="1231525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1218650" y="1938414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1473962" y="2331687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2073852" y="2288353"/>
              <a:ext cx="45719" cy="4571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TextBox 47"/>
            <p:cNvSpPr txBox="1"/>
            <p:nvPr/>
          </p:nvSpPr>
          <p:spPr>
            <a:xfrm>
              <a:off x="1410402" y="1521750"/>
              <a:ext cx="910156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0">
                  <a:solidFill>
                    <a:schemeClr val="accent1"/>
                  </a:solidFill>
                  <a:latin typeface="方正特雅宋_GBK" panose="02000000000000000000" pitchFamily="2" charset="-122"/>
                  <a:ea typeface="方正特雅宋_GBK" panose="02000000000000000000" pitchFamily="2" charset="-122"/>
                  <a:cs typeface="+mn-ea"/>
                </a:defRPr>
              </a:lvl1pPr>
            </a:lstStyle>
            <a:p>
              <a:pPr algn="ctr">
                <a:lnSpc>
                  <a:spcPts val="4000"/>
                </a:lnSpc>
              </a:pPr>
              <a:r>
                <a:rPr lang="zh-CN" altLang="en-US" sz="5400" spc="3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  <a:endParaRPr lang="zh-CN" altLang="en-US" sz="5400" spc="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3" name="文本占位符 3"/>
          <p:cNvSpPr txBox="1">
            <a:spLocks/>
          </p:cNvSpPr>
          <p:nvPr/>
        </p:nvSpPr>
        <p:spPr>
          <a:xfrm>
            <a:off x="2614639" y="2115663"/>
            <a:ext cx="4187502" cy="432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rgbClr val="56762C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履职工作特色和亮点</a:t>
            </a:r>
          </a:p>
        </p:txBody>
      </p:sp>
      <p:sp>
        <p:nvSpPr>
          <p:cNvPr id="104" name="TextBox 13"/>
          <p:cNvSpPr txBox="1"/>
          <p:nvPr/>
        </p:nvSpPr>
        <p:spPr>
          <a:xfrm>
            <a:off x="3371697" y="2895659"/>
            <a:ext cx="3262432" cy="2229032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>
              <a:lnSpc>
                <a:spcPts val="4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 smtClean="0"/>
              <a:t> 抓</a:t>
            </a:r>
            <a:r>
              <a:rPr lang="zh-CN" altLang="en-US" sz="1600" dirty="0"/>
              <a:t>责任落实，建立党建工作联动机制抓</a:t>
            </a:r>
            <a:endParaRPr lang="en-US" altLang="zh-CN" sz="1600" dirty="0"/>
          </a:p>
          <a:p>
            <a:pPr marL="171450" indent="-171450">
              <a:lnSpc>
                <a:spcPts val="4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 smtClean="0"/>
              <a:t> 习</a:t>
            </a:r>
            <a:r>
              <a:rPr lang="zh-CN" altLang="en-US" sz="1600" dirty="0"/>
              <a:t>教育，营造树党风扬正气的氛围抓组</a:t>
            </a:r>
            <a:endParaRPr lang="en-US" altLang="zh-CN" sz="1600" dirty="0"/>
          </a:p>
          <a:p>
            <a:pPr marL="171450" indent="-171450">
              <a:lnSpc>
                <a:spcPts val="4000"/>
              </a:lnSpc>
              <a:buFont typeface="Wingdings" panose="05000000000000000000" pitchFamily="2" charset="2"/>
              <a:buChar char="n"/>
            </a:pPr>
            <a:r>
              <a:rPr lang="zh-CN" altLang="en-US" sz="1600" dirty="0" smtClean="0"/>
              <a:t> 建设</a:t>
            </a:r>
            <a:r>
              <a:rPr lang="zh-CN" altLang="en-US" sz="1600" dirty="0"/>
              <a:t>，凝聚党员领导干部战斗力</a:t>
            </a:r>
          </a:p>
        </p:txBody>
      </p:sp>
    </p:spTree>
    <p:extLst>
      <p:ext uri="{BB962C8B-B14F-4D97-AF65-F5344CB8AC3E}">
        <p14:creationId xmlns:p14="http://schemas.microsoft.com/office/powerpoint/2010/main" val="348440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Box 54"/>
          <p:cNvSpPr txBox="1"/>
          <p:nvPr/>
        </p:nvSpPr>
        <p:spPr>
          <a:xfrm>
            <a:off x="2141680" y="820181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1.1 </a:t>
            </a:r>
            <a:r>
              <a:rPr lang="zh-CN" altLang="en-US" sz="2400" dirty="0" smtClean="0"/>
              <a:t>抓</a:t>
            </a:r>
            <a:r>
              <a:rPr lang="zh-CN" altLang="en-US" sz="2400" dirty="0"/>
              <a:t>学习教育，营造树党风扬正气的氛围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29076" y="395567"/>
            <a:ext cx="1799745" cy="1372244"/>
            <a:chOff x="329076" y="395567"/>
            <a:chExt cx="1799745" cy="137224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076" y="395567"/>
              <a:ext cx="1799745" cy="137224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860" y="684926"/>
              <a:ext cx="461115" cy="374616"/>
            </a:xfrm>
            <a:prstGeom prst="rect">
              <a:avLst/>
            </a:prstGeom>
          </p:spPr>
        </p:pic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9E56C571-1D30-49B7-9ED5-16D9BF9E3596}"/>
              </a:ext>
            </a:extLst>
          </p:cNvPr>
          <p:cNvGrpSpPr/>
          <p:nvPr/>
        </p:nvGrpSpPr>
        <p:grpSpPr>
          <a:xfrm>
            <a:off x="1196656" y="1940264"/>
            <a:ext cx="5628398" cy="2236096"/>
            <a:chOff x="2645057" y="1664051"/>
            <a:chExt cx="3245213" cy="2236096"/>
          </a:xfrm>
        </p:grpSpPr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xmlns="" id="{0C31C291-076D-4AD7-9180-F445D9033433}"/>
                </a:ext>
              </a:extLst>
            </p:cNvPr>
            <p:cNvSpPr/>
            <p:nvPr/>
          </p:nvSpPr>
          <p:spPr>
            <a:xfrm flipH="1">
              <a:off x="2663676" y="1896998"/>
              <a:ext cx="3226594" cy="2003149"/>
            </a:xfrm>
            <a:prstGeom prst="rect">
              <a:avLst/>
            </a:prstGeom>
            <a:effectLst/>
          </p:spPr>
          <p:txBody>
            <a:bodyPr wrap="square" lIns="121893" tIns="60946" rIns="121893" bIns="60946">
              <a:spAutoFit/>
            </a:bodyPr>
            <a:lstStyle/>
            <a:p>
              <a:pPr algn="just">
                <a:lnSpc>
                  <a:spcPts val="25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201X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年，在省分公司党委总经理室的关心支持下，某某某某党委班子得以充实健全，为充分发挥班子整体功能，班子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人细化职责，明确分工，分别负责党委、纪委、工会工作，坚持党委统一领导，纪委协同监督，工会保障权益，打造党政齐抓共管的格局。</a:t>
              </a: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xmlns="" id="{60AFE697-C171-4436-B418-D89916CD452A}"/>
                </a:ext>
              </a:extLst>
            </p:cNvPr>
            <p:cNvSpPr/>
            <p:nvPr/>
          </p:nvSpPr>
          <p:spPr>
            <a:xfrm>
              <a:off x="2645057" y="1664051"/>
              <a:ext cx="2338167" cy="328267"/>
            </a:xfrm>
            <a:prstGeom prst="rect">
              <a:avLst/>
            </a:prstGeom>
          </p:spPr>
          <p:txBody>
            <a:bodyPr wrap="square" lIns="121893" tIns="60946" rIns="121893" bIns="60946">
              <a:spAutoFit/>
            </a:bodyPr>
            <a:lstStyle/>
            <a:p>
              <a:pPr algn="just" defTabSz="1218869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 smtClean="0">
                  <a:solidFill>
                    <a:srgbClr val="829F89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en-US" altLang="zh-CN" sz="1600" b="1" dirty="0">
                <a:solidFill>
                  <a:srgbClr val="829F8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xmlns="" id="{C2D55E93-68D2-40C5-99EB-2094022F122A}"/>
              </a:ext>
            </a:extLst>
          </p:cNvPr>
          <p:cNvGrpSpPr/>
          <p:nvPr/>
        </p:nvGrpSpPr>
        <p:grpSpPr>
          <a:xfrm>
            <a:off x="1249928" y="3934853"/>
            <a:ext cx="5649052" cy="1754844"/>
            <a:chOff x="2649911" y="3211117"/>
            <a:chExt cx="5649052" cy="1754844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xmlns="" id="{EA4EF872-8F4D-4947-AA6E-3D26EE23C212}"/>
                </a:ext>
              </a:extLst>
            </p:cNvPr>
            <p:cNvSpPr/>
            <p:nvPr/>
          </p:nvSpPr>
          <p:spPr>
            <a:xfrm flipH="1">
              <a:off x="2649911" y="3560476"/>
              <a:ext cx="5649052" cy="1405485"/>
            </a:xfrm>
            <a:prstGeom prst="rect">
              <a:avLst/>
            </a:prstGeom>
            <a:effectLst/>
          </p:spPr>
          <p:txBody>
            <a:bodyPr wrap="square" lIns="121893" tIns="60946" rIns="121893" bIns="60946">
              <a:spAutoFit/>
            </a:bodyPr>
            <a:lstStyle/>
            <a:p>
              <a:pPr algn="just">
                <a:lnSpc>
                  <a:spcPts val="25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完善公司党建工作机制，出台了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党委中心组学习制度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某某党支部学习制度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某某县支党支部学习制度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某某党支部年度工作计划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党员考核管理办法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等，制定学习规划、明确年度任务、严格党员考核，实现党建工作规范化、制度化。</a:t>
              </a: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xmlns="" id="{D5E9B781-B394-4C48-9870-18268481AC59}"/>
                </a:ext>
              </a:extLst>
            </p:cNvPr>
            <p:cNvSpPr/>
            <p:nvPr/>
          </p:nvSpPr>
          <p:spPr>
            <a:xfrm>
              <a:off x="2660276" y="3211117"/>
              <a:ext cx="2338167" cy="328267"/>
            </a:xfrm>
            <a:prstGeom prst="rect">
              <a:avLst/>
            </a:prstGeom>
          </p:spPr>
          <p:txBody>
            <a:bodyPr wrap="square" lIns="121893" tIns="60946" rIns="121893" bIns="60946">
              <a:spAutoFit/>
            </a:bodyPr>
            <a:lstStyle/>
            <a:p>
              <a:pPr algn="just" defTabSz="1218869" fontAlgn="base">
                <a:lnSpc>
                  <a:spcPts val="16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 smtClean="0">
                  <a:solidFill>
                    <a:srgbClr val="829F89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en-US" altLang="zh-CN" sz="1600" b="1" dirty="0">
                <a:solidFill>
                  <a:srgbClr val="829F8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9019E12C-D355-4440-B873-0B25DAEF73DD}"/>
              </a:ext>
            </a:extLst>
          </p:cNvPr>
          <p:cNvGrpSpPr/>
          <p:nvPr/>
        </p:nvGrpSpPr>
        <p:grpSpPr>
          <a:xfrm>
            <a:off x="7235081" y="3135563"/>
            <a:ext cx="1075598" cy="1142824"/>
            <a:chOff x="6511902" y="2420454"/>
            <a:chExt cx="1075598" cy="1142824"/>
          </a:xfrm>
        </p:grpSpPr>
        <p:sp>
          <p:nvSpPr>
            <p:cNvPr id="126" name="六边形 125">
              <a:extLst>
                <a:ext uri="{FF2B5EF4-FFF2-40B4-BE49-F238E27FC236}">
                  <a16:creationId xmlns:a16="http://schemas.microsoft.com/office/drawing/2014/main" xmlns="" id="{4D8EA9E4-5CAA-48F1-94C5-E7C36862FFF4}"/>
                </a:ext>
              </a:extLst>
            </p:cNvPr>
            <p:cNvSpPr/>
            <p:nvPr/>
          </p:nvSpPr>
          <p:spPr>
            <a:xfrm rot="16200000">
              <a:off x="6478289" y="2454067"/>
              <a:ext cx="1142824" cy="1075598"/>
            </a:xfrm>
            <a:prstGeom prst="hexagon">
              <a:avLst/>
            </a:prstGeom>
            <a:solidFill>
              <a:srgbClr val="C00000"/>
            </a:solidFill>
            <a:ln w="1587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</a:endParaRPr>
            </a:p>
          </p:txBody>
        </p:sp>
        <p:pic>
          <p:nvPicPr>
            <p:cNvPr id="127" name="图片 126">
              <a:extLst>
                <a:ext uri="{FF2B5EF4-FFF2-40B4-BE49-F238E27FC236}">
                  <a16:creationId xmlns:a16="http://schemas.microsoft.com/office/drawing/2014/main" xmlns="" id="{F85F5914-685E-43C2-9490-E5A23308CFA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0047" y="2769949"/>
              <a:ext cx="452586" cy="421010"/>
            </a:xfrm>
            <a:prstGeom prst="rect">
              <a:avLst/>
            </a:prstGeom>
          </p:spPr>
        </p:pic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xmlns="" id="{12773471-60FA-4D9A-9D57-86AE275FBB41}"/>
              </a:ext>
            </a:extLst>
          </p:cNvPr>
          <p:cNvGrpSpPr/>
          <p:nvPr/>
        </p:nvGrpSpPr>
        <p:grpSpPr>
          <a:xfrm>
            <a:off x="8831718" y="4964255"/>
            <a:ext cx="1075598" cy="1142824"/>
            <a:chOff x="8184739" y="3658596"/>
            <a:chExt cx="1075598" cy="1142824"/>
          </a:xfrm>
        </p:grpSpPr>
        <p:sp>
          <p:nvSpPr>
            <p:cNvPr id="129" name="六边形 128">
              <a:extLst>
                <a:ext uri="{FF2B5EF4-FFF2-40B4-BE49-F238E27FC236}">
                  <a16:creationId xmlns:a16="http://schemas.microsoft.com/office/drawing/2014/main" xmlns="" id="{EEE92345-0287-4EA0-B664-B07CFC2F18B0}"/>
                </a:ext>
              </a:extLst>
            </p:cNvPr>
            <p:cNvSpPr/>
            <p:nvPr/>
          </p:nvSpPr>
          <p:spPr>
            <a:xfrm rot="16200000">
              <a:off x="8151126" y="3692209"/>
              <a:ext cx="1142824" cy="1075598"/>
            </a:xfrm>
            <a:prstGeom prst="hexagon">
              <a:avLst/>
            </a:prstGeom>
            <a:solidFill>
              <a:srgbClr val="C00000"/>
            </a:solidFill>
            <a:ln w="1587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bg1"/>
                </a:solidFill>
              </a:endParaRPr>
            </a:p>
          </p:txBody>
        </p:sp>
        <p:pic>
          <p:nvPicPr>
            <p:cNvPr id="130" name="图片 129">
              <a:extLst>
                <a:ext uri="{FF2B5EF4-FFF2-40B4-BE49-F238E27FC236}">
                  <a16:creationId xmlns:a16="http://schemas.microsoft.com/office/drawing/2014/main" xmlns="" id="{DA85DE41-31B4-4769-9B36-9A8573FAB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9249" y="3946627"/>
              <a:ext cx="600385" cy="626402"/>
            </a:xfrm>
            <a:prstGeom prst="rect">
              <a:avLst/>
            </a:prstGeom>
          </p:spPr>
        </p:pic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3C305F95-D739-4C20-9344-F33C8654B8CA}"/>
              </a:ext>
            </a:extLst>
          </p:cNvPr>
          <p:cNvGrpSpPr/>
          <p:nvPr/>
        </p:nvGrpSpPr>
        <p:grpSpPr>
          <a:xfrm>
            <a:off x="8763354" y="1430651"/>
            <a:ext cx="1075598" cy="1142824"/>
            <a:chOff x="7983025" y="1115592"/>
            <a:chExt cx="1075598" cy="1142824"/>
          </a:xfrm>
        </p:grpSpPr>
        <p:sp>
          <p:nvSpPr>
            <p:cNvPr id="132" name="六边形 131">
              <a:extLst>
                <a:ext uri="{FF2B5EF4-FFF2-40B4-BE49-F238E27FC236}">
                  <a16:creationId xmlns:a16="http://schemas.microsoft.com/office/drawing/2014/main" xmlns="" id="{B61C156A-A049-4DB7-AB73-BD112FAD00D3}"/>
                </a:ext>
              </a:extLst>
            </p:cNvPr>
            <p:cNvSpPr/>
            <p:nvPr/>
          </p:nvSpPr>
          <p:spPr>
            <a:xfrm rot="16200000">
              <a:off x="7949412" y="1149205"/>
              <a:ext cx="1142824" cy="1075598"/>
            </a:xfrm>
            <a:prstGeom prst="hexagon">
              <a:avLst/>
            </a:prstGeom>
            <a:solidFill>
              <a:srgbClr val="C00000"/>
            </a:solidFill>
            <a:ln w="1587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10FAB4"/>
                </a:solidFill>
              </a:endParaRPr>
            </a:p>
          </p:txBody>
        </p:sp>
        <p:pic>
          <p:nvPicPr>
            <p:cNvPr id="133" name="图片 132">
              <a:extLst>
                <a:ext uri="{FF2B5EF4-FFF2-40B4-BE49-F238E27FC236}">
                  <a16:creationId xmlns:a16="http://schemas.microsoft.com/office/drawing/2014/main" xmlns="" id="{BB808597-0450-4D37-A6AD-A9D8E8347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28122" y="1425128"/>
              <a:ext cx="585401" cy="573413"/>
            </a:xfrm>
            <a:prstGeom prst="rect">
              <a:avLst/>
            </a:prstGeom>
          </p:spPr>
        </p:pic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xmlns="" id="{D0B5F30C-30BD-4DC1-A242-74AD1BCA7F0F}"/>
              </a:ext>
            </a:extLst>
          </p:cNvPr>
          <p:cNvGrpSpPr/>
          <p:nvPr/>
        </p:nvGrpSpPr>
        <p:grpSpPr>
          <a:xfrm>
            <a:off x="10239408" y="3124151"/>
            <a:ext cx="1075598" cy="1142824"/>
            <a:chOff x="9516229" y="2409042"/>
            <a:chExt cx="1075598" cy="1142824"/>
          </a:xfrm>
        </p:grpSpPr>
        <p:sp>
          <p:nvSpPr>
            <p:cNvPr id="135" name="六边形 134">
              <a:extLst>
                <a:ext uri="{FF2B5EF4-FFF2-40B4-BE49-F238E27FC236}">
                  <a16:creationId xmlns:a16="http://schemas.microsoft.com/office/drawing/2014/main" xmlns="" id="{32937AD6-434C-4131-9EC1-E90A4AEFF3E5}"/>
                </a:ext>
              </a:extLst>
            </p:cNvPr>
            <p:cNvSpPr/>
            <p:nvPr/>
          </p:nvSpPr>
          <p:spPr>
            <a:xfrm rot="16200000">
              <a:off x="9482616" y="2442655"/>
              <a:ext cx="1142824" cy="1075598"/>
            </a:xfrm>
            <a:prstGeom prst="hexagon">
              <a:avLst/>
            </a:prstGeom>
            <a:solidFill>
              <a:srgbClr val="C00000"/>
            </a:solidFill>
            <a:ln w="1587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10FAB4"/>
                </a:solidFill>
              </a:endParaRPr>
            </a:p>
          </p:txBody>
        </p:sp>
        <p:pic>
          <p:nvPicPr>
            <p:cNvPr id="136" name="图片 135">
              <a:extLst>
                <a:ext uri="{FF2B5EF4-FFF2-40B4-BE49-F238E27FC236}">
                  <a16:creationId xmlns:a16="http://schemas.microsoft.com/office/drawing/2014/main" xmlns="" id="{56E15B67-6538-4136-9370-D54A2948B76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1648" y="2708271"/>
              <a:ext cx="564761" cy="585401"/>
            </a:xfrm>
            <a:prstGeom prst="rect">
              <a:avLst/>
            </a:prstGeom>
          </p:spPr>
        </p:pic>
      </p:grpSp>
      <p:sp>
        <p:nvSpPr>
          <p:cNvPr id="137" name="圆角右箭头 14">
            <a:extLst>
              <a:ext uri="{FF2B5EF4-FFF2-40B4-BE49-F238E27FC236}">
                <a16:creationId xmlns:a16="http://schemas.microsoft.com/office/drawing/2014/main" xmlns="" id="{1BBC6B1B-46CE-4516-8748-6CC83A265B69}"/>
              </a:ext>
            </a:extLst>
          </p:cNvPr>
          <p:cNvSpPr/>
          <p:nvPr/>
        </p:nvSpPr>
        <p:spPr>
          <a:xfrm>
            <a:off x="7665219" y="1833692"/>
            <a:ext cx="757452" cy="1149728"/>
          </a:xfrm>
          <a:prstGeom prst="ben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38" name="圆角右箭头 15">
            <a:extLst>
              <a:ext uri="{FF2B5EF4-FFF2-40B4-BE49-F238E27FC236}">
                <a16:creationId xmlns:a16="http://schemas.microsoft.com/office/drawing/2014/main" xmlns="" id="{232EF16D-EB1B-4DC5-A455-3245B1294CEB}"/>
              </a:ext>
            </a:extLst>
          </p:cNvPr>
          <p:cNvSpPr/>
          <p:nvPr/>
        </p:nvSpPr>
        <p:spPr>
          <a:xfrm rot="5400000">
            <a:off x="10055347" y="2060578"/>
            <a:ext cx="1187272" cy="733500"/>
          </a:xfrm>
          <a:prstGeom prst="ben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10FAB4"/>
              </a:solidFill>
            </a:endParaRPr>
          </a:p>
        </p:txBody>
      </p:sp>
      <p:sp>
        <p:nvSpPr>
          <p:cNvPr id="139" name="圆角右箭头 16">
            <a:extLst>
              <a:ext uri="{FF2B5EF4-FFF2-40B4-BE49-F238E27FC236}">
                <a16:creationId xmlns:a16="http://schemas.microsoft.com/office/drawing/2014/main" xmlns="" id="{A7E5D1CF-215A-46F8-A5DD-771649BB1D19}"/>
              </a:ext>
            </a:extLst>
          </p:cNvPr>
          <p:cNvSpPr/>
          <p:nvPr/>
        </p:nvSpPr>
        <p:spPr>
          <a:xfrm rot="10800000">
            <a:off x="10224077" y="4496618"/>
            <a:ext cx="757452" cy="1258759"/>
          </a:xfrm>
          <a:prstGeom prst="ben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rgbClr val="10FAB4"/>
              </a:solidFill>
            </a:endParaRPr>
          </a:p>
        </p:txBody>
      </p:sp>
      <p:sp>
        <p:nvSpPr>
          <p:cNvPr id="140" name="圆角右箭头 17">
            <a:extLst>
              <a:ext uri="{FF2B5EF4-FFF2-40B4-BE49-F238E27FC236}">
                <a16:creationId xmlns:a16="http://schemas.microsoft.com/office/drawing/2014/main" xmlns="" id="{ADC94DA2-A759-4B75-A72F-6F5B7063282D}"/>
              </a:ext>
            </a:extLst>
          </p:cNvPr>
          <p:cNvSpPr/>
          <p:nvPr/>
        </p:nvSpPr>
        <p:spPr>
          <a:xfrm rot="16200000">
            <a:off x="7347833" y="4705024"/>
            <a:ext cx="1299863" cy="733500"/>
          </a:xfrm>
          <a:prstGeom prst="ben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8845075" y="3536260"/>
            <a:ext cx="1005011" cy="584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19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党委</a:t>
            </a:r>
          </a:p>
        </p:txBody>
      </p:sp>
      <p:sp>
        <p:nvSpPr>
          <p:cNvPr id="142" name="矩形 141"/>
          <p:cNvSpPr/>
          <p:nvPr/>
        </p:nvSpPr>
        <p:spPr>
          <a:xfrm>
            <a:off x="8845076" y="2779941"/>
            <a:ext cx="1005011" cy="584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19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纪委</a:t>
            </a:r>
          </a:p>
        </p:txBody>
      </p:sp>
      <p:sp>
        <p:nvSpPr>
          <p:cNvPr id="143" name="矩形 142"/>
          <p:cNvSpPr/>
          <p:nvPr/>
        </p:nvSpPr>
        <p:spPr>
          <a:xfrm>
            <a:off x="8845075" y="4218331"/>
            <a:ext cx="1005011" cy="584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19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工会</a:t>
            </a:r>
          </a:p>
        </p:txBody>
      </p:sp>
    </p:spTree>
    <p:extLst>
      <p:ext uri="{BB962C8B-B14F-4D97-AF65-F5344CB8AC3E}">
        <p14:creationId xmlns:p14="http://schemas.microsoft.com/office/powerpoint/2010/main" val="9480931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6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6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6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16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66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16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66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16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66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16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66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16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66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137" grpId="0" animBg="1"/>
      <p:bldP spid="138" grpId="0" animBg="1"/>
      <p:bldP spid="139" grpId="0" animBg="1"/>
      <p:bldP spid="140" grpId="0" animBg="1"/>
      <p:bldP spid="141" grpId="0"/>
      <p:bldP spid="142" grpId="0"/>
      <p:bldP spid="1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54"/>
          <p:cNvSpPr txBox="1"/>
          <p:nvPr/>
        </p:nvSpPr>
        <p:spPr>
          <a:xfrm>
            <a:off x="2141680" y="820181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1.2 </a:t>
            </a:r>
            <a:r>
              <a:rPr lang="zh-CN" altLang="en-US" sz="2400" dirty="0" smtClean="0"/>
              <a:t>抓</a:t>
            </a:r>
            <a:r>
              <a:rPr lang="zh-CN" altLang="en-US" sz="2400" dirty="0"/>
              <a:t>学习教育，营造树党风扬正气的氛围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0C31C291-076D-4AD7-9180-F445D9033433}"/>
              </a:ext>
            </a:extLst>
          </p:cNvPr>
          <p:cNvSpPr/>
          <p:nvPr/>
        </p:nvSpPr>
        <p:spPr>
          <a:xfrm flipH="1">
            <a:off x="1281236" y="1675028"/>
            <a:ext cx="9461926" cy="764284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年，在省分公司党委总经理室的关心支持下，某某某某党委班子得以充实健全，为充分发挥班子整体功能，班子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人细化职责，明确分工，分别负责党委、纪委、工会工作，坚持党委统一领导，纪委协同监督，工会保障权益，打造党政齐抓共管的格局。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85448" y="3080509"/>
            <a:ext cx="5065387" cy="2764013"/>
            <a:chOff x="985448" y="3080509"/>
            <a:chExt cx="5065387" cy="2764013"/>
          </a:xfrm>
        </p:grpSpPr>
        <p:sp>
          <p:nvSpPr>
            <p:cNvPr id="84" name="矩形 83"/>
            <p:cNvSpPr/>
            <p:nvPr/>
          </p:nvSpPr>
          <p:spPr>
            <a:xfrm>
              <a:off x="2279759" y="3601307"/>
              <a:ext cx="2645845" cy="4614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399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统一发放学习刊物</a:t>
              </a:r>
            </a:p>
          </p:txBody>
        </p:sp>
        <p:sp>
          <p:nvSpPr>
            <p:cNvPr id="85" name="矩形 84"/>
            <p:cNvSpPr/>
            <p:nvPr/>
          </p:nvSpPr>
          <p:spPr>
            <a:xfrm>
              <a:off x="1334264" y="4019669"/>
              <a:ext cx="4716571" cy="1631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altLang="zh-CN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党章</a:t>
              </a:r>
              <a:r>
                <a:rPr lang="en-US" altLang="zh-CN" sz="15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en-US" altLang="zh-CN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3000"/>
                </a:lnSpc>
              </a:pPr>
              <a:r>
                <a:rPr lang="en-US" altLang="zh-CN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习近平总书记系列重要讲话读本</a:t>
              </a:r>
              <a:r>
                <a:rPr lang="en-US" altLang="zh-CN" sz="15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</a:p>
            <a:p>
              <a:pPr>
                <a:lnSpc>
                  <a:spcPts val="3000"/>
                </a:lnSpc>
              </a:pPr>
              <a:r>
                <a:rPr lang="en-US" altLang="zh-CN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习近平关于党风廉政建设和反腐败斗争论述摘编</a:t>
              </a:r>
              <a:r>
                <a:rPr lang="en-US" altLang="zh-CN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ts val="3000"/>
                </a:lnSpc>
              </a:pPr>
              <a:r>
                <a:rPr lang="en-US" altLang="zh-CN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十八大报告学习辅导读本</a:t>
              </a:r>
              <a:r>
                <a:rPr lang="en-US" altLang="zh-CN" sz="15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1261765" y="3447837"/>
              <a:ext cx="4681835" cy="2396685"/>
            </a:xfrm>
            <a:prstGeom prst="roundRect">
              <a:avLst/>
            </a:prstGeom>
            <a:noFill/>
            <a:ln w="9525">
              <a:solidFill>
                <a:srgbClr val="E22A3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88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5448" y="3080509"/>
              <a:ext cx="914828" cy="8107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6306100" y="3102907"/>
            <a:ext cx="4838000" cy="2819680"/>
            <a:chOff x="6306100" y="3102907"/>
            <a:chExt cx="4838000" cy="2819680"/>
          </a:xfrm>
        </p:grpSpPr>
        <p:sp>
          <p:nvSpPr>
            <p:cNvPr id="91" name="圆角矩形 90"/>
            <p:cNvSpPr/>
            <p:nvPr/>
          </p:nvSpPr>
          <p:spPr>
            <a:xfrm>
              <a:off x="6462265" y="3525902"/>
              <a:ext cx="4681835" cy="2396685"/>
            </a:xfrm>
            <a:prstGeom prst="roundRect">
              <a:avLst/>
            </a:prstGeom>
            <a:noFill/>
            <a:ln w="9525">
              <a:solidFill>
                <a:srgbClr val="E22A3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2" name="矩形 91"/>
            <p:cNvSpPr/>
            <p:nvPr/>
          </p:nvSpPr>
          <p:spPr>
            <a:xfrm>
              <a:off x="7480260" y="3686769"/>
              <a:ext cx="2645844" cy="4614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399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订购轮流传阅刊物</a:t>
              </a:r>
            </a:p>
          </p:txBody>
        </p:sp>
        <p:sp>
          <p:nvSpPr>
            <p:cNvPr id="93" name="矩形 92"/>
            <p:cNvSpPr/>
            <p:nvPr/>
          </p:nvSpPr>
          <p:spPr>
            <a:xfrm>
              <a:off x="6565409" y="4376981"/>
              <a:ext cx="2458754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altLang="zh-CN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半月谈</a:t>
              </a:r>
              <a:r>
                <a:rPr lang="en-US" altLang="zh-CN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</a:p>
            <a:p>
              <a:pPr>
                <a:lnSpc>
                  <a:spcPts val="3000"/>
                </a:lnSpc>
              </a:pPr>
              <a:r>
                <a:rPr lang="en-US" altLang="zh-CN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求是</a:t>
              </a:r>
              <a:r>
                <a:rPr lang="en-US" altLang="zh-CN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</a:p>
            <a:p>
              <a:pPr>
                <a:lnSpc>
                  <a:spcPts val="3000"/>
                </a:lnSpc>
              </a:pPr>
              <a:r>
                <a:rPr lang="en-US" altLang="zh-CN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党支部工作指导</a:t>
              </a:r>
              <a:r>
                <a:rPr lang="en-US" altLang="zh-CN" sz="15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4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6100" y="3102907"/>
              <a:ext cx="914828" cy="8107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1" name="组合 70"/>
          <p:cNvGrpSpPr/>
          <p:nvPr/>
        </p:nvGrpSpPr>
        <p:grpSpPr>
          <a:xfrm>
            <a:off x="329076" y="395567"/>
            <a:ext cx="1799745" cy="1372244"/>
            <a:chOff x="329076" y="395567"/>
            <a:chExt cx="1799745" cy="1372244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076" y="395567"/>
              <a:ext cx="1799745" cy="1372244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860" y="684926"/>
              <a:ext cx="461115" cy="3746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12212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6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1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1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54"/>
          <p:cNvSpPr txBox="1"/>
          <p:nvPr/>
        </p:nvSpPr>
        <p:spPr>
          <a:xfrm>
            <a:off x="2141680" y="820181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1.2 </a:t>
            </a:r>
            <a:r>
              <a:rPr lang="zh-CN" altLang="en-US" sz="2400" dirty="0" smtClean="0"/>
              <a:t>抓</a:t>
            </a:r>
            <a:r>
              <a:rPr lang="zh-CN" altLang="en-US" sz="2400" dirty="0"/>
              <a:t>学习教育，营造树党风扬正气的氛围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0C31C291-076D-4AD7-9180-F445D9033433}"/>
              </a:ext>
            </a:extLst>
          </p:cNvPr>
          <p:cNvSpPr/>
          <p:nvPr/>
        </p:nvSpPr>
        <p:spPr>
          <a:xfrm flipH="1">
            <a:off x="1281236" y="1675028"/>
            <a:ext cx="9461926" cy="1041347"/>
          </a:xfrm>
          <a:prstGeom prst="rect">
            <a:avLst/>
          </a:prstGeom>
          <a:effectLst/>
        </p:spPr>
        <p:txBody>
          <a:bodyPr wrap="square" lIns="121893" tIns="60946" rIns="121893" bIns="60946">
            <a:spAutoFit/>
          </a:bodyPr>
          <a:lstStyle/>
          <a:p>
            <a:pPr algn="just"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公司积极开展“三严三实”专题教育，共召开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次党委班子扩大会议，由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位班子成员分别上了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次主题党课。通过向公司员工发放征求意见表、开展交心谈心活动等方式，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位班子虚心听取了广大群众的意见建议，认真查摆问题，撰写对照检查材料，严肃开展批评和自我批评，摆正心态，加强党性修养。 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D18BCCF7-929C-4858-8C6F-6DA8A1481754}"/>
              </a:ext>
            </a:extLst>
          </p:cNvPr>
          <p:cNvGrpSpPr/>
          <p:nvPr/>
        </p:nvGrpSpPr>
        <p:grpSpPr>
          <a:xfrm>
            <a:off x="1484604" y="3117829"/>
            <a:ext cx="881292" cy="825132"/>
            <a:chOff x="1864138" y="2261553"/>
            <a:chExt cx="415042" cy="388594"/>
          </a:xfrm>
        </p:grpSpPr>
        <p:pic>
          <p:nvPicPr>
            <p:cNvPr id="78" name="图片 77" descr="e64afae20b7a41024e2e588b23f666b0">
              <a:extLst>
                <a:ext uri="{FF2B5EF4-FFF2-40B4-BE49-F238E27FC236}">
                  <a16:creationId xmlns="" xmlns:a16="http://schemas.microsoft.com/office/drawing/2014/main" id="{00298D45-42E8-4E04-8C8A-E07D012353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64138" y="2261553"/>
              <a:ext cx="388594" cy="388594"/>
            </a:xfrm>
            <a:prstGeom prst="rect">
              <a:avLst/>
            </a:prstGeom>
          </p:spPr>
        </p:pic>
        <p:sp>
          <p:nvSpPr>
            <p:cNvPr id="79" name="文本框 78">
              <a:extLst>
                <a:ext uri="{FF2B5EF4-FFF2-40B4-BE49-F238E27FC236}">
                  <a16:creationId xmlns="" xmlns:a16="http://schemas.microsoft.com/office/drawing/2014/main" id="{A8A9F203-3A35-4701-B22F-253F86E6E709}"/>
                </a:ext>
              </a:extLst>
            </p:cNvPr>
            <p:cNvSpPr txBox="1"/>
            <p:nvPr/>
          </p:nvSpPr>
          <p:spPr>
            <a:xfrm>
              <a:off x="1946872" y="2343150"/>
              <a:ext cx="332308" cy="217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sym typeface="叶根友毛笔行书2.0版" panose="02010601030101010101" pitchFamily="2" charset="-122"/>
                </a:rPr>
                <a:t>壹</a:t>
              </a:r>
            </a:p>
          </p:txBody>
        </p:sp>
      </p:grpSp>
      <p:sp>
        <p:nvSpPr>
          <p:cNvPr id="103" name="Shape 1715"/>
          <p:cNvSpPr/>
          <p:nvPr/>
        </p:nvSpPr>
        <p:spPr>
          <a:xfrm>
            <a:off x="2300817" y="3358146"/>
            <a:ext cx="8618885" cy="338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just"/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严以修身，加强党性修养，坚定理想信念，打牢思想和行动的“总开关”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Shape 1716"/>
          <p:cNvSpPr/>
          <p:nvPr/>
        </p:nvSpPr>
        <p:spPr>
          <a:xfrm>
            <a:off x="2300817" y="4160901"/>
            <a:ext cx="6020116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just"/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《“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三严三实”专题教育第二专题“严以律己”研讨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Shape 1717"/>
          <p:cNvSpPr/>
          <p:nvPr/>
        </p:nvSpPr>
        <p:spPr>
          <a:xfrm>
            <a:off x="2270351" y="4994947"/>
            <a:ext cx="8290911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just"/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牢牢把握严以用权，用谋事创业的实绩践行“三严三实”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8" name="组合 117">
            <a:extLst>
              <a:ext uri="{FF2B5EF4-FFF2-40B4-BE49-F238E27FC236}">
                <a16:creationId xmlns="" xmlns:a16="http://schemas.microsoft.com/office/drawing/2014/main" id="{D18BCCF7-929C-4858-8C6F-6DA8A1481754}"/>
              </a:ext>
            </a:extLst>
          </p:cNvPr>
          <p:cNvGrpSpPr/>
          <p:nvPr/>
        </p:nvGrpSpPr>
        <p:grpSpPr>
          <a:xfrm>
            <a:off x="1475684" y="3942961"/>
            <a:ext cx="881292" cy="825132"/>
            <a:chOff x="1864138" y="2261553"/>
            <a:chExt cx="415042" cy="388594"/>
          </a:xfrm>
        </p:grpSpPr>
        <p:pic>
          <p:nvPicPr>
            <p:cNvPr id="119" name="图片 118" descr="e64afae20b7a41024e2e588b23f666b0">
              <a:extLst>
                <a:ext uri="{FF2B5EF4-FFF2-40B4-BE49-F238E27FC236}">
                  <a16:creationId xmlns="" xmlns:a16="http://schemas.microsoft.com/office/drawing/2014/main" id="{00298D45-42E8-4E04-8C8A-E07D012353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64138" y="2261553"/>
              <a:ext cx="388594" cy="388594"/>
            </a:xfrm>
            <a:prstGeom prst="rect">
              <a:avLst/>
            </a:prstGeom>
          </p:spPr>
        </p:pic>
        <p:sp>
          <p:nvSpPr>
            <p:cNvPr id="120" name="文本框 119">
              <a:extLst>
                <a:ext uri="{FF2B5EF4-FFF2-40B4-BE49-F238E27FC236}">
                  <a16:creationId xmlns="" xmlns:a16="http://schemas.microsoft.com/office/drawing/2014/main" id="{A8A9F203-3A35-4701-B22F-253F86E6E709}"/>
                </a:ext>
              </a:extLst>
            </p:cNvPr>
            <p:cNvSpPr txBox="1"/>
            <p:nvPr/>
          </p:nvSpPr>
          <p:spPr>
            <a:xfrm>
              <a:off x="1946872" y="2343150"/>
              <a:ext cx="332308" cy="217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sym typeface="叶根友毛笔行书2.0版" panose="02010601030101010101" pitchFamily="2" charset="-122"/>
                </a:rPr>
                <a:t>贰</a:t>
              </a: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="" xmlns:a16="http://schemas.microsoft.com/office/drawing/2014/main" id="{D18BCCF7-929C-4858-8C6F-6DA8A1481754}"/>
              </a:ext>
            </a:extLst>
          </p:cNvPr>
          <p:cNvGrpSpPr/>
          <p:nvPr/>
        </p:nvGrpSpPr>
        <p:grpSpPr>
          <a:xfrm>
            <a:off x="1475684" y="4750340"/>
            <a:ext cx="881292" cy="825132"/>
            <a:chOff x="1864138" y="2261553"/>
            <a:chExt cx="415042" cy="388594"/>
          </a:xfrm>
        </p:grpSpPr>
        <p:pic>
          <p:nvPicPr>
            <p:cNvPr id="122" name="图片 121" descr="e64afae20b7a41024e2e588b23f666b0">
              <a:extLst>
                <a:ext uri="{FF2B5EF4-FFF2-40B4-BE49-F238E27FC236}">
                  <a16:creationId xmlns="" xmlns:a16="http://schemas.microsoft.com/office/drawing/2014/main" id="{00298D45-42E8-4E04-8C8A-E07D012353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64138" y="2261553"/>
              <a:ext cx="388594" cy="388594"/>
            </a:xfrm>
            <a:prstGeom prst="rect">
              <a:avLst/>
            </a:prstGeom>
          </p:spPr>
        </p:pic>
        <p:sp>
          <p:nvSpPr>
            <p:cNvPr id="123" name="文本框 122">
              <a:extLst>
                <a:ext uri="{FF2B5EF4-FFF2-40B4-BE49-F238E27FC236}">
                  <a16:creationId xmlns="" xmlns:a16="http://schemas.microsoft.com/office/drawing/2014/main" id="{A8A9F203-3A35-4701-B22F-253F86E6E709}"/>
                </a:ext>
              </a:extLst>
            </p:cNvPr>
            <p:cNvSpPr txBox="1"/>
            <p:nvPr/>
          </p:nvSpPr>
          <p:spPr>
            <a:xfrm>
              <a:off x="1946872" y="2343150"/>
              <a:ext cx="332308" cy="217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sym typeface="叶根友毛笔行书2.0版" panose="02010601030101010101" pitchFamily="2" charset="-122"/>
                </a:rPr>
                <a:t>叁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叶根友毛笔行书2.0版" panose="02010601030101010101" pitchFamily="2" charset="-122"/>
              </a:endParaRPr>
            </a:p>
          </p:txBody>
        </p:sp>
      </p:grpSp>
      <p:sp>
        <p:nvSpPr>
          <p:cNvPr id="124" name="Text Placeholder 3"/>
          <p:cNvSpPr txBox="1">
            <a:spLocks/>
          </p:cNvSpPr>
          <p:nvPr/>
        </p:nvSpPr>
        <p:spPr>
          <a:xfrm>
            <a:off x="981571" y="3269470"/>
            <a:ext cx="630942" cy="3233176"/>
          </a:xfrm>
          <a:prstGeom prst="rect">
            <a:avLst/>
          </a:prstGeom>
        </p:spPr>
        <p:txBody>
          <a:bodyPr vert="eaVert" wrap="square">
            <a:spAutoFit/>
          </a:bodyPr>
          <a:lstStyle>
            <a:defPPr>
              <a:defRPr lang="zh-CN"/>
            </a:defPPr>
            <a:lvl1pPr marL="171450" indent="-171450">
              <a:lnSpc>
                <a:spcPts val="4000"/>
              </a:lnSpc>
              <a:buFont typeface="Wingdings" panose="05000000000000000000" pitchFamily="2" charset="2"/>
              <a:buChar char="n"/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indent="0">
              <a:buNone/>
            </a:pPr>
            <a:r>
              <a:rPr lang="zh-CN" altLang="en-US" dirty="0">
                <a:solidFill>
                  <a:schemeClr val="tx1"/>
                </a:solidFill>
              </a:rPr>
              <a:t>三</a:t>
            </a:r>
            <a:r>
              <a:rPr lang="zh-CN" altLang="en-US" dirty="0" smtClean="0">
                <a:solidFill>
                  <a:schemeClr val="tx1"/>
                </a:solidFill>
              </a:rPr>
              <a:t>位</a:t>
            </a:r>
            <a:r>
              <a:rPr lang="zh-CN" altLang="en-US" dirty="0">
                <a:solidFill>
                  <a:schemeClr val="tx1"/>
                </a:solidFill>
              </a:rPr>
              <a:t>班子成员分别讲党课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329076" y="395567"/>
            <a:ext cx="1799745" cy="1372244"/>
            <a:chOff x="329076" y="395567"/>
            <a:chExt cx="1799745" cy="1372244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076" y="395567"/>
              <a:ext cx="1799745" cy="1372244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860" y="684926"/>
              <a:ext cx="461115" cy="3746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7329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6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6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6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6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66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16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660"/>
                            </p:stCondLst>
                            <p:childTnLst>
                              <p:par>
                                <p:cTn id="4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16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4" grpId="0"/>
      <p:bldP spid="103" grpId="0" animBg="1"/>
      <p:bldP spid="104" grpId="0" animBg="1"/>
      <p:bldP spid="105" grpId="0" animBg="1"/>
      <p:bldP spid="1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矩形 86"/>
          <p:cNvSpPr/>
          <p:nvPr/>
        </p:nvSpPr>
        <p:spPr>
          <a:xfrm>
            <a:off x="7018349" y="2892672"/>
            <a:ext cx="2869855" cy="420915"/>
          </a:xfrm>
          <a:prstGeom prst="rect">
            <a:avLst/>
          </a:prstGeom>
          <a:solidFill>
            <a:srgbClr val="A4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9677746" y="2892671"/>
            <a:ext cx="420916" cy="420916"/>
          </a:xfrm>
          <a:prstGeom prst="ellipse">
            <a:avLst/>
          </a:prstGeom>
          <a:solidFill>
            <a:srgbClr val="D32F2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54"/>
          <p:cNvSpPr txBox="1"/>
          <p:nvPr/>
        </p:nvSpPr>
        <p:spPr>
          <a:xfrm>
            <a:off x="2141680" y="820181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1.3 </a:t>
            </a:r>
            <a:r>
              <a:rPr lang="zh-CN" altLang="en-US" sz="2400" dirty="0" smtClean="0"/>
              <a:t>抓</a:t>
            </a:r>
            <a:r>
              <a:rPr lang="zh-CN" altLang="en-US" sz="2400" dirty="0"/>
              <a:t>组织建设，凝聚党员领导干部战斗力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1495150" y="1855265"/>
            <a:ext cx="743946" cy="859387"/>
            <a:chOff x="1616982" y="1979050"/>
            <a:chExt cx="743946" cy="859387"/>
          </a:xfrm>
        </p:grpSpPr>
        <p:grpSp>
          <p:nvGrpSpPr>
            <p:cNvPr id="73" name="组合 72"/>
            <p:cNvGrpSpPr/>
            <p:nvPr/>
          </p:nvGrpSpPr>
          <p:grpSpPr>
            <a:xfrm>
              <a:off x="1616982" y="2412325"/>
              <a:ext cx="743946" cy="426112"/>
              <a:chOff x="1459367" y="2127931"/>
              <a:chExt cx="5060950" cy="2898775"/>
            </a:xfrm>
          </p:grpSpPr>
          <p:sp>
            <p:nvSpPr>
              <p:cNvPr id="77" name="Freeform 15"/>
              <p:cNvSpPr>
                <a:spLocks noEditPoints="1"/>
              </p:cNvSpPr>
              <p:nvPr/>
            </p:nvSpPr>
            <p:spPr bwMode="auto">
              <a:xfrm>
                <a:off x="1459367" y="2127931"/>
                <a:ext cx="4589463" cy="2898775"/>
              </a:xfrm>
              <a:custGeom>
                <a:avLst/>
                <a:gdLst>
                  <a:gd name="T0" fmla="*/ 95 w 146"/>
                  <a:gd name="T1" fmla="*/ 72 h 92"/>
                  <a:gd name="T2" fmla="*/ 89 w 146"/>
                  <a:gd name="T3" fmla="*/ 74 h 92"/>
                  <a:gd name="T4" fmla="*/ 96 w 146"/>
                  <a:gd name="T5" fmla="*/ 64 h 92"/>
                  <a:gd name="T6" fmla="*/ 81 w 146"/>
                  <a:gd name="T7" fmla="*/ 71 h 92"/>
                  <a:gd name="T8" fmla="*/ 65 w 146"/>
                  <a:gd name="T9" fmla="*/ 57 h 92"/>
                  <a:gd name="T10" fmla="*/ 63 w 146"/>
                  <a:gd name="T11" fmla="*/ 38 h 92"/>
                  <a:gd name="T12" fmla="*/ 82 w 146"/>
                  <a:gd name="T13" fmla="*/ 50 h 92"/>
                  <a:gd name="T14" fmla="*/ 95 w 146"/>
                  <a:gd name="T15" fmla="*/ 43 h 92"/>
                  <a:gd name="T16" fmla="*/ 107 w 146"/>
                  <a:gd name="T17" fmla="*/ 33 h 92"/>
                  <a:gd name="T18" fmla="*/ 111 w 146"/>
                  <a:gd name="T19" fmla="*/ 34 h 92"/>
                  <a:gd name="T20" fmla="*/ 138 w 146"/>
                  <a:gd name="T21" fmla="*/ 18 h 92"/>
                  <a:gd name="T22" fmla="*/ 135 w 146"/>
                  <a:gd name="T23" fmla="*/ 16 h 92"/>
                  <a:gd name="T24" fmla="*/ 116 w 146"/>
                  <a:gd name="T25" fmla="*/ 17 h 92"/>
                  <a:gd name="T26" fmla="*/ 102 w 146"/>
                  <a:gd name="T27" fmla="*/ 30 h 92"/>
                  <a:gd name="T28" fmla="*/ 90 w 146"/>
                  <a:gd name="T29" fmla="*/ 26 h 92"/>
                  <a:gd name="T30" fmla="*/ 84 w 146"/>
                  <a:gd name="T31" fmla="*/ 20 h 92"/>
                  <a:gd name="T32" fmla="*/ 99 w 146"/>
                  <a:gd name="T33" fmla="*/ 13 h 92"/>
                  <a:gd name="T34" fmla="*/ 76 w 146"/>
                  <a:gd name="T35" fmla="*/ 7 h 92"/>
                  <a:gd name="T36" fmla="*/ 44 w 146"/>
                  <a:gd name="T37" fmla="*/ 0 h 92"/>
                  <a:gd name="T38" fmla="*/ 13 w 146"/>
                  <a:gd name="T39" fmla="*/ 25 h 92"/>
                  <a:gd name="T40" fmla="*/ 2 w 146"/>
                  <a:gd name="T41" fmla="*/ 55 h 92"/>
                  <a:gd name="T42" fmla="*/ 2 w 146"/>
                  <a:gd name="T43" fmla="*/ 71 h 92"/>
                  <a:gd name="T44" fmla="*/ 3 w 146"/>
                  <a:gd name="T45" fmla="*/ 61 h 92"/>
                  <a:gd name="T46" fmla="*/ 10 w 146"/>
                  <a:gd name="T47" fmla="*/ 76 h 92"/>
                  <a:gd name="T48" fmla="*/ 18 w 146"/>
                  <a:gd name="T49" fmla="*/ 79 h 92"/>
                  <a:gd name="T50" fmla="*/ 49 w 146"/>
                  <a:gd name="T51" fmla="*/ 88 h 92"/>
                  <a:gd name="T52" fmla="*/ 58 w 146"/>
                  <a:gd name="T53" fmla="*/ 84 h 92"/>
                  <a:gd name="T54" fmla="*/ 86 w 146"/>
                  <a:gd name="T55" fmla="*/ 80 h 92"/>
                  <a:gd name="T56" fmla="*/ 97 w 146"/>
                  <a:gd name="T57" fmla="*/ 75 h 92"/>
                  <a:gd name="T58" fmla="*/ 140 w 146"/>
                  <a:gd name="T59" fmla="*/ 19 h 92"/>
                  <a:gd name="T60" fmla="*/ 124 w 146"/>
                  <a:gd name="T61" fmla="*/ 18 h 92"/>
                  <a:gd name="T62" fmla="*/ 126 w 146"/>
                  <a:gd name="T63" fmla="*/ 15 h 92"/>
                  <a:gd name="T64" fmla="*/ 127 w 146"/>
                  <a:gd name="T65" fmla="*/ 15 h 92"/>
                  <a:gd name="T66" fmla="*/ 113 w 146"/>
                  <a:gd name="T67" fmla="*/ 26 h 92"/>
                  <a:gd name="T68" fmla="*/ 109 w 146"/>
                  <a:gd name="T69" fmla="*/ 33 h 92"/>
                  <a:gd name="T70" fmla="*/ 106 w 146"/>
                  <a:gd name="T71" fmla="*/ 31 h 92"/>
                  <a:gd name="T72" fmla="*/ 104 w 146"/>
                  <a:gd name="T73" fmla="*/ 33 h 92"/>
                  <a:gd name="T74" fmla="*/ 95 w 146"/>
                  <a:gd name="T75" fmla="*/ 43 h 92"/>
                  <a:gd name="T76" fmla="*/ 99 w 146"/>
                  <a:gd name="T77" fmla="*/ 39 h 92"/>
                  <a:gd name="T78" fmla="*/ 93 w 146"/>
                  <a:gd name="T79" fmla="*/ 39 h 92"/>
                  <a:gd name="T80" fmla="*/ 95 w 146"/>
                  <a:gd name="T81" fmla="*/ 37 h 92"/>
                  <a:gd name="T82" fmla="*/ 72 w 146"/>
                  <a:gd name="T83" fmla="*/ 22 h 92"/>
                  <a:gd name="T84" fmla="*/ 6 w 146"/>
                  <a:gd name="T85" fmla="*/ 73 h 92"/>
                  <a:gd name="T86" fmla="*/ 15 w 146"/>
                  <a:gd name="T87" fmla="*/ 76 h 92"/>
                  <a:gd name="T88" fmla="*/ 20 w 146"/>
                  <a:gd name="T89" fmla="*/ 78 h 92"/>
                  <a:gd name="T90" fmla="*/ 48 w 146"/>
                  <a:gd name="T91" fmla="*/ 89 h 92"/>
                  <a:gd name="T92" fmla="*/ 20 w 146"/>
                  <a:gd name="T93" fmla="*/ 69 h 92"/>
                  <a:gd name="T94" fmla="*/ 15 w 146"/>
                  <a:gd name="T95" fmla="*/ 72 h 92"/>
                  <a:gd name="T96" fmla="*/ 13 w 146"/>
                  <a:gd name="T97" fmla="*/ 72 h 92"/>
                  <a:gd name="T98" fmla="*/ 9 w 146"/>
                  <a:gd name="T99" fmla="*/ 68 h 92"/>
                  <a:gd name="T100" fmla="*/ 11 w 146"/>
                  <a:gd name="T101" fmla="*/ 61 h 92"/>
                  <a:gd name="T102" fmla="*/ 32 w 146"/>
                  <a:gd name="T103" fmla="*/ 23 h 92"/>
                  <a:gd name="T104" fmla="*/ 43 w 146"/>
                  <a:gd name="T105" fmla="*/ 22 h 92"/>
                  <a:gd name="T106" fmla="*/ 41 w 146"/>
                  <a:gd name="T107" fmla="*/ 33 h 92"/>
                  <a:gd name="T108" fmla="*/ 43 w 146"/>
                  <a:gd name="T109" fmla="*/ 60 h 92"/>
                  <a:gd name="T110" fmla="*/ 54 w 146"/>
                  <a:gd name="T111" fmla="*/ 76 h 92"/>
                  <a:gd name="T112" fmla="*/ 60 w 146"/>
                  <a:gd name="T113" fmla="*/ 78 h 92"/>
                  <a:gd name="T114" fmla="*/ 87 w 146"/>
                  <a:gd name="T115" fmla="*/ 69 h 92"/>
                  <a:gd name="T116" fmla="*/ 83 w 146"/>
                  <a:gd name="T117" fmla="*/ 76 h 92"/>
                  <a:gd name="T118" fmla="*/ 81 w 146"/>
                  <a:gd name="T119" fmla="*/ 72 h 92"/>
                  <a:gd name="T120" fmla="*/ 88 w 146"/>
                  <a:gd name="T121" fmla="*/ 75 h 92"/>
                  <a:gd name="T122" fmla="*/ 84 w 146"/>
                  <a:gd name="T123" fmla="*/ 77 h 92"/>
                  <a:gd name="T124" fmla="*/ 99 w 146"/>
                  <a:gd name="T125" fmla="*/ 7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6" h="92">
                    <a:moveTo>
                      <a:pt x="100" y="73"/>
                    </a:moveTo>
                    <a:cubicBezTo>
                      <a:pt x="99" y="72"/>
                      <a:pt x="99" y="72"/>
                      <a:pt x="99" y="72"/>
                    </a:cubicBezTo>
                    <a:cubicBezTo>
                      <a:pt x="99" y="72"/>
                      <a:pt x="98" y="73"/>
                      <a:pt x="98" y="73"/>
                    </a:cubicBezTo>
                    <a:cubicBezTo>
                      <a:pt x="98" y="72"/>
                      <a:pt x="98" y="71"/>
                      <a:pt x="99" y="71"/>
                    </a:cubicBezTo>
                    <a:cubicBezTo>
                      <a:pt x="99" y="71"/>
                      <a:pt x="99" y="71"/>
                      <a:pt x="99" y="71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98" y="71"/>
                      <a:pt x="98" y="72"/>
                      <a:pt x="98" y="72"/>
                    </a:cubicBezTo>
                    <a:cubicBezTo>
                      <a:pt x="97" y="71"/>
                      <a:pt x="97" y="72"/>
                      <a:pt x="97" y="71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5" y="73"/>
                      <a:pt x="95" y="73"/>
                    </a:cubicBezTo>
                    <a:cubicBezTo>
                      <a:pt x="94" y="75"/>
                      <a:pt x="92" y="75"/>
                      <a:pt x="90" y="77"/>
                    </a:cubicBezTo>
                    <a:cubicBezTo>
                      <a:pt x="90" y="76"/>
                      <a:pt x="89" y="77"/>
                      <a:pt x="89" y="76"/>
                    </a:cubicBezTo>
                    <a:cubicBezTo>
                      <a:pt x="90" y="76"/>
                      <a:pt x="90" y="75"/>
                      <a:pt x="90" y="75"/>
                    </a:cubicBezTo>
                    <a:cubicBezTo>
                      <a:pt x="91" y="75"/>
                      <a:pt x="92" y="75"/>
                      <a:pt x="92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3"/>
                      <a:pt x="94" y="72"/>
                      <a:pt x="95" y="72"/>
                    </a:cubicBezTo>
                    <a:cubicBezTo>
                      <a:pt x="95" y="72"/>
                      <a:pt x="95" y="72"/>
                      <a:pt x="95" y="72"/>
                    </a:cubicBezTo>
                    <a:cubicBezTo>
                      <a:pt x="95" y="71"/>
                      <a:pt x="95" y="71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69"/>
                      <a:pt x="99" y="67"/>
                      <a:pt x="98" y="67"/>
                    </a:cubicBezTo>
                    <a:cubicBezTo>
                      <a:pt x="98" y="67"/>
                      <a:pt x="98" y="67"/>
                      <a:pt x="97" y="67"/>
                    </a:cubicBezTo>
                    <a:cubicBezTo>
                      <a:pt x="97" y="67"/>
                      <a:pt x="96" y="67"/>
                      <a:pt x="97" y="67"/>
                    </a:cubicBezTo>
                    <a:cubicBezTo>
                      <a:pt x="97" y="67"/>
                      <a:pt x="97" y="68"/>
                      <a:pt x="97" y="68"/>
                    </a:cubicBezTo>
                    <a:cubicBezTo>
                      <a:pt x="97" y="68"/>
                      <a:pt x="97" y="68"/>
                      <a:pt x="96" y="68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4" y="70"/>
                      <a:pt x="93" y="71"/>
                      <a:pt x="92" y="73"/>
                    </a:cubicBezTo>
                    <a:cubicBezTo>
                      <a:pt x="91" y="73"/>
                      <a:pt x="90" y="74"/>
                      <a:pt x="89" y="7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89" y="72"/>
                      <a:pt x="92" y="73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3" y="71"/>
                      <a:pt x="93" y="71"/>
                      <a:pt x="93" y="71"/>
                    </a:cubicBezTo>
                    <a:cubicBezTo>
                      <a:pt x="93" y="69"/>
                      <a:pt x="94" y="69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5" y="66"/>
                    </a:cubicBezTo>
                    <a:cubicBezTo>
                      <a:pt x="95" y="65"/>
                      <a:pt x="95" y="67"/>
                      <a:pt x="94" y="66"/>
                    </a:cubicBezTo>
                    <a:cubicBezTo>
                      <a:pt x="95" y="65"/>
                      <a:pt x="95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5"/>
                    </a:cubicBezTo>
                    <a:cubicBezTo>
                      <a:pt x="92" y="68"/>
                      <a:pt x="92" y="68"/>
                      <a:pt x="92" y="68"/>
                    </a:cubicBezTo>
                    <a:cubicBezTo>
                      <a:pt x="91" y="67"/>
                      <a:pt x="91" y="68"/>
                      <a:pt x="90" y="67"/>
                    </a:cubicBezTo>
                    <a:cubicBezTo>
                      <a:pt x="91" y="67"/>
                      <a:pt x="91" y="67"/>
                      <a:pt x="91" y="66"/>
                    </a:cubicBezTo>
                    <a:cubicBezTo>
                      <a:pt x="90" y="66"/>
                      <a:pt x="91" y="67"/>
                      <a:pt x="90" y="68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89" y="70"/>
                      <a:pt x="89" y="68"/>
                      <a:pt x="89" y="68"/>
                    </a:cubicBezTo>
                    <a:cubicBezTo>
                      <a:pt x="89" y="67"/>
                      <a:pt x="89" y="67"/>
                      <a:pt x="89" y="66"/>
                    </a:cubicBezTo>
                    <a:cubicBezTo>
                      <a:pt x="88" y="67"/>
                      <a:pt x="88" y="67"/>
                      <a:pt x="88" y="68"/>
                    </a:cubicBezTo>
                    <a:cubicBezTo>
                      <a:pt x="87" y="68"/>
                      <a:pt x="87" y="68"/>
                      <a:pt x="87" y="68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6" y="69"/>
                      <a:pt x="85" y="70"/>
                      <a:pt x="84" y="71"/>
                    </a:cubicBezTo>
                    <a:cubicBezTo>
                      <a:pt x="83" y="70"/>
                      <a:pt x="82" y="72"/>
                      <a:pt x="81" y="71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1" y="72"/>
                      <a:pt x="81" y="72"/>
                      <a:pt x="80" y="72"/>
                    </a:cubicBezTo>
                    <a:cubicBezTo>
                      <a:pt x="79" y="72"/>
                      <a:pt x="81" y="72"/>
                      <a:pt x="81" y="72"/>
                    </a:cubicBezTo>
                    <a:cubicBezTo>
                      <a:pt x="80" y="72"/>
                      <a:pt x="79" y="73"/>
                      <a:pt x="78" y="73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3" y="73"/>
                      <a:pt x="67" y="74"/>
                      <a:pt x="62" y="73"/>
                    </a:cubicBezTo>
                    <a:cubicBezTo>
                      <a:pt x="62" y="72"/>
                      <a:pt x="61" y="71"/>
                      <a:pt x="62" y="71"/>
                    </a:cubicBezTo>
                    <a:cubicBezTo>
                      <a:pt x="61" y="71"/>
                      <a:pt x="62" y="72"/>
                      <a:pt x="61" y="72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62" y="70"/>
                      <a:pt x="65" y="72"/>
                      <a:pt x="66" y="69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7" y="69"/>
                      <a:pt x="67" y="67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9" y="64"/>
                      <a:pt x="69" y="64"/>
                      <a:pt x="69" y="62"/>
                    </a:cubicBezTo>
                    <a:cubicBezTo>
                      <a:pt x="68" y="63"/>
                      <a:pt x="69" y="61"/>
                      <a:pt x="68" y="61"/>
                    </a:cubicBezTo>
                    <a:cubicBezTo>
                      <a:pt x="67" y="60"/>
                      <a:pt x="67" y="57"/>
                      <a:pt x="65" y="57"/>
                    </a:cubicBezTo>
                    <a:cubicBezTo>
                      <a:pt x="63" y="54"/>
                      <a:pt x="59" y="53"/>
                      <a:pt x="55" y="51"/>
                    </a:cubicBezTo>
                    <a:cubicBezTo>
                      <a:pt x="53" y="51"/>
                      <a:pt x="52" y="50"/>
                      <a:pt x="50" y="50"/>
                    </a:cubicBezTo>
                    <a:cubicBezTo>
                      <a:pt x="49" y="47"/>
                      <a:pt x="48" y="43"/>
                      <a:pt x="45" y="42"/>
                    </a:cubicBezTo>
                    <a:cubicBezTo>
                      <a:pt x="46" y="42"/>
                      <a:pt x="47" y="43"/>
                      <a:pt x="48" y="42"/>
                    </a:cubicBezTo>
                    <a:cubicBezTo>
                      <a:pt x="48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41"/>
                      <a:pt x="53" y="39"/>
                      <a:pt x="54" y="40"/>
                    </a:cubicBezTo>
                    <a:cubicBezTo>
                      <a:pt x="53" y="42"/>
                      <a:pt x="53" y="44"/>
                      <a:pt x="53" y="46"/>
                    </a:cubicBezTo>
                    <a:cubicBezTo>
                      <a:pt x="54" y="45"/>
                      <a:pt x="54" y="44"/>
                      <a:pt x="54" y="43"/>
                    </a:cubicBezTo>
                    <a:cubicBezTo>
                      <a:pt x="55" y="44"/>
                      <a:pt x="53" y="46"/>
                      <a:pt x="55" y="46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5" y="48"/>
                      <a:pt x="56" y="46"/>
                      <a:pt x="57" y="47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7" y="48"/>
                      <a:pt x="57" y="47"/>
                      <a:pt x="57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60" y="45"/>
                      <a:pt x="61" y="41"/>
                      <a:pt x="63" y="38"/>
                    </a:cubicBezTo>
                    <a:cubicBezTo>
                      <a:pt x="65" y="34"/>
                      <a:pt x="69" y="31"/>
                      <a:pt x="75" y="32"/>
                    </a:cubicBezTo>
                    <a:cubicBezTo>
                      <a:pt x="76" y="32"/>
                      <a:pt x="77" y="32"/>
                      <a:pt x="78" y="33"/>
                    </a:cubicBezTo>
                    <a:cubicBezTo>
                      <a:pt x="79" y="33"/>
                      <a:pt x="80" y="34"/>
                      <a:pt x="81" y="34"/>
                    </a:cubicBezTo>
                    <a:cubicBezTo>
                      <a:pt x="82" y="36"/>
                      <a:pt x="83" y="39"/>
                      <a:pt x="83" y="42"/>
                    </a:cubicBezTo>
                    <a:cubicBezTo>
                      <a:pt x="80" y="42"/>
                      <a:pt x="78" y="42"/>
                      <a:pt x="76" y="42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7" y="44"/>
                    </a:cubicBezTo>
                    <a:cubicBezTo>
                      <a:pt x="76" y="44"/>
                      <a:pt x="76" y="44"/>
                      <a:pt x="76" y="45"/>
                    </a:cubicBezTo>
                    <a:cubicBezTo>
                      <a:pt x="76" y="45"/>
                      <a:pt x="76" y="45"/>
                      <a:pt x="76" y="44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76" y="46"/>
                      <a:pt x="77" y="46"/>
                      <a:pt x="77" y="46"/>
                    </a:cubicBezTo>
                    <a:cubicBezTo>
                      <a:pt x="77" y="46"/>
                      <a:pt x="78" y="47"/>
                      <a:pt x="77" y="47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80" y="49"/>
                      <a:pt x="81" y="48"/>
                      <a:pt x="82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80" y="50"/>
                      <a:pt x="81" y="50"/>
                      <a:pt x="82" y="50"/>
                    </a:cubicBezTo>
                    <a:cubicBezTo>
                      <a:pt x="81" y="50"/>
                      <a:pt x="80" y="50"/>
                      <a:pt x="78" y="50"/>
                    </a:cubicBezTo>
                    <a:cubicBezTo>
                      <a:pt x="82" y="50"/>
                      <a:pt x="86" y="51"/>
                      <a:pt x="90" y="51"/>
                    </a:cubicBezTo>
                    <a:cubicBezTo>
                      <a:pt x="92" y="50"/>
                      <a:pt x="94" y="50"/>
                      <a:pt x="96" y="48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48"/>
                      <a:pt x="96" y="47"/>
                      <a:pt x="97" y="47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7" y="46"/>
                      <a:pt x="97" y="46"/>
                      <a:pt x="97" y="46"/>
                    </a:cubicBezTo>
                    <a:cubicBezTo>
                      <a:pt x="97" y="45"/>
                      <a:pt x="96" y="45"/>
                      <a:pt x="96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5" y="45"/>
                      <a:pt x="96" y="44"/>
                      <a:pt x="95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4" y="46"/>
                      <a:pt x="94" y="46"/>
                      <a:pt x="93" y="45"/>
                    </a:cubicBezTo>
                    <a:cubicBezTo>
                      <a:pt x="94" y="45"/>
                      <a:pt x="95" y="44"/>
                      <a:pt x="95" y="43"/>
                    </a:cubicBezTo>
                    <a:cubicBezTo>
                      <a:pt x="95" y="42"/>
                      <a:pt x="97" y="43"/>
                      <a:pt x="97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99" y="41"/>
                      <a:pt x="100" y="40"/>
                      <a:pt x="101" y="40"/>
                    </a:cubicBezTo>
                    <a:cubicBezTo>
                      <a:pt x="103" y="39"/>
                      <a:pt x="103" y="39"/>
                      <a:pt x="103" y="37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4" y="37"/>
                      <a:pt x="103" y="37"/>
                      <a:pt x="104" y="37"/>
                    </a:cubicBezTo>
                    <a:cubicBezTo>
                      <a:pt x="103" y="35"/>
                      <a:pt x="105" y="34"/>
                      <a:pt x="105" y="33"/>
                    </a:cubicBezTo>
                    <a:cubicBezTo>
                      <a:pt x="107" y="34"/>
                      <a:pt x="104" y="34"/>
                      <a:pt x="105" y="36"/>
                    </a:cubicBezTo>
                    <a:cubicBezTo>
                      <a:pt x="105" y="36"/>
                      <a:pt x="105" y="36"/>
                      <a:pt x="105" y="36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9" y="34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5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6"/>
                      <a:pt x="109" y="37"/>
                      <a:pt x="109" y="36"/>
                    </a:cubicBezTo>
                    <a:cubicBezTo>
                      <a:pt x="109" y="35"/>
                      <a:pt x="111" y="36"/>
                      <a:pt x="111" y="34"/>
                    </a:cubicBezTo>
                    <a:cubicBezTo>
                      <a:pt x="114" y="31"/>
                      <a:pt x="118" y="30"/>
                      <a:pt x="121" y="27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7" y="23"/>
                      <a:pt x="135" y="21"/>
                      <a:pt x="143" y="23"/>
                    </a:cubicBezTo>
                    <a:cubicBezTo>
                      <a:pt x="143" y="22"/>
                      <a:pt x="143" y="22"/>
                      <a:pt x="143" y="22"/>
                    </a:cubicBezTo>
                    <a:cubicBezTo>
                      <a:pt x="143" y="22"/>
                      <a:pt x="143" y="22"/>
                      <a:pt x="144" y="22"/>
                    </a:cubicBezTo>
                    <a:cubicBezTo>
                      <a:pt x="143" y="22"/>
                      <a:pt x="143" y="21"/>
                      <a:pt x="142" y="21"/>
                    </a:cubicBezTo>
                    <a:cubicBezTo>
                      <a:pt x="143" y="21"/>
                      <a:pt x="145" y="21"/>
                      <a:pt x="146" y="21"/>
                    </a:cubicBezTo>
                    <a:cubicBezTo>
                      <a:pt x="145" y="21"/>
                      <a:pt x="145" y="21"/>
                      <a:pt x="145" y="21"/>
                    </a:cubicBezTo>
                    <a:cubicBezTo>
                      <a:pt x="144" y="21"/>
                      <a:pt x="143" y="21"/>
                      <a:pt x="143" y="20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3" y="20"/>
                      <a:pt x="143" y="20"/>
                      <a:pt x="143" y="19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2" y="20"/>
                      <a:pt x="141" y="20"/>
                      <a:pt x="141" y="20"/>
                    </a:cubicBezTo>
                    <a:cubicBezTo>
                      <a:pt x="140" y="20"/>
                      <a:pt x="140" y="18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8"/>
                      <a:pt x="140" y="18"/>
                      <a:pt x="140" y="18"/>
                    </a:cubicBezTo>
                    <a:cubicBezTo>
                      <a:pt x="139" y="17"/>
                      <a:pt x="139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7"/>
                      <a:pt x="138" y="17"/>
                      <a:pt x="138" y="16"/>
                    </a:cubicBezTo>
                    <a:cubicBezTo>
                      <a:pt x="139" y="17"/>
                      <a:pt x="139" y="16"/>
                      <a:pt x="140" y="17"/>
                    </a:cubicBezTo>
                    <a:cubicBezTo>
                      <a:pt x="140" y="16"/>
                      <a:pt x="141" y="17"/>
                      <a:pt x="141" y="16"/>
                    </a:cubicBezTo>
                    <a:cubicBezTo>
                      <a:pt x="140" y="16"/>
                      <a:pt x="139" y="16"/>
                      <a:pt x="138" y="16"/>
                    </a:cubicBezTo>
                    <a:cubicBezTo>
                      <a:pt x="138" y="16"/>
                      <a:pt x="137" y="16"/>
                      <a:pt x="137" y="16"/>
                    </a:cubicBezTo>
                    <a:cubicBezTo>
                      <a:pt x="137" y="16"/>
                      <a:pt x="136" y="16"/>
                      <a:pt x="136" y="16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6"/>
                      <a:pt x="136" y="15"/>
                      <a:pt x="136" y="15"/>
                    </a:cubicBezTo>
                    <a:cubicBezTo>
                      <a:pt x="136" y="15"/>
                      <a:pt x="136" y="15"/>
                      <a:pt x="136" y="15"/>
                    </a:cubicBezTo>
                    <a:cubicBezTo>
                      <a:pt x="135" y="15"/>
                      <a:pt x="135" y="15"/>
                      <a:pt x="135" y="15"/>
                    </a:cubicBezTo>
                    <a:cubicBezTo>
                      <a:pt x="136" y="16"/>
                      <a:pt x="134" y="16"/>
                      <a:pt x="136" y="17"/>
                    </a:cubicBezTo>
                    <a:cubicBezTo>
                      <a:pt x="135" y="17"/>
                      <a:pt x="135" y="17"/>
                      <a:pt x="134" y="17"/>
                    </a:cubicBezTo>
                    <a:cubicBezTo>
                      <a:pt x="134" y="17"/>
                      <a:pt x="134" y="16"/>
                      <a:pt x="135" y="16"/>
                    </a:cubicBezTo>
                    <a:cubicBezTo>
                      <a:pt x="135" y="16"/>
                      <a:pt x="135" y="16"/>
                      <a:pt x="135" y="16"/>
                    </a:cubicBezTo>
                    <a:cubicBezTo>
                      <a:pt x="134" y="16"/>
                      <a:pt x="133" y="15"/>
                      <a:pt x="132" y="15"/>
                    </a:cubicBezTo>
                    <a:cubicBezTo>
                      <a:pt x="133" y="14"/>
                      <a:pt x="133" y="15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2" y="14"/>
                      <a:pt x="131" y="13"/>
                      <a:pt x="130" y="1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30" y="14"/>
                      <a:pt x="129" y="13"/>
                      <a:pt x="129" y="14"/>
                    </a:cubicBezTo>
                    <a:cubicBezTo>
                      <a:pt x="128" y="13"/>
                      <a:pt x="128" y="15"/>
                      <a:pt x="126" y="14"/>
                    </a:cubicBezTo>
                    <a:cubicBezTo>
                      <a:pt x="125" y="15"/>
                      <a:pt x="124" y="14"/>
                      <a:pt x="122" y="15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22" y="15"/>
                      <a:pt x="121" y="16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6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0" y="16"/>
                      <a:pt x="120" y="16"/>
                      <a:pt x="120" y="15"/>
                    </a:cubicBezTo>
                    <a:cubicBezTo>
                      <a:pt x="118" y="16"/>
                      <a:pt x="117" y="16"/>
                      <a:pt x="116" y="17"/>
                    </a:cubicBezTo>
                    <a:cubicBezTo>
                      <a:pt x="113" y="18"/>
                      <a:pt x="110" y="20"/>
                      <a:pt x="108" y="22"/>
                    </a:cubicBezTo>
                    <a:cubicBezTo>
                      <a:pt x="106" y="23"/>
                      <a:pt x="106" y="24"/>
                      <a:pt x="105" y="24"/>
                    </a:cubicBezTo>
                    <a:cubicBezTo>
                      <a:pt x="105" y="25"/>
                      <a:pt x="105" y="25"/>
                      <a:pt x="105" y="25"/>
                    </a:cubicBezTo>
                    <a:cubicBezTo>
                      <a:pt x="104" y="26"/>
                      <a:pt x="102" y="27"/>
                      <a:pt x="101" y="28"/>
                    </a:cubicBezTo>
                    <a:cubicBezTo>
                      <a:pt x="101" y="29"/>
                      <a:pt x="100" y="30"/>
                      <a:pt x="100" y="31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101" y="31"/>
                      <a:pt x="101" y="31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29"/>
                      <a:pt x="101" y="29"/>
                    </a:cubicBezTo>
                    <a:cubicBezTo>
                      <a:pt x="101" y="29"/>
                      <a:pt x="102" y="29"/>
                      <a:pt x="102" y="30"/>
                    </a:cubicBezTo>
                    <a:cubicBezTo>
                      <a:pt x="102" y="30"/>
                      <a:pt x="102" y="30"/>
                      <a:pt x="101" y="30"/>
                    </a:cubicBezTo>
                    <a:cubicBezTo>
                      <a:pt x="102" y="31"/>
                      <a:pt x="101" y="31"/>
                      <a:pt x="101" y="32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2" y="32"/>
                      <a:pt x="102" y="31"/>
                      <a:pt x="102" y="30"/>
                    </a:cubicBezTo>
                    <a:cubicBezTo>
                      <a:pt x="103" y="30"/>
                      <a:pt x="104" y="29"/>
                      <a:pt x="105" y="29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00" y="33"/>
                      <a:pt x="101" y="33"/>
                      <a:pt x="101" y="32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99" y="33"/>
                      <a:pt x="100" y="33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1" y="31"/>
                      <a:pt x="100" y="31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9" y="32"/>
                      <a:pt x="100" y="31"/>
                      <a:pt x="100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7" y="34"/>
                      <a:pt x="93" y="36"/>
                      <a:pt x="91" y="38"/>
                    </a:cubicBezTo>
                    <a:cubicBezTo>
                      <a:pt x="90" y="37"/>
                      <a:pt x="91" y="35"/>
                      <a:pt x="90" y="34"/>
                    </a:cubicBezTo>
                    <a:cubicBezTo>
                      <a:pt x="88" y="32"/>
                      <a:pt x="86" y="30"/>
                      <a:pt x="85" y="28"/>
                    </a:cubicBezTo>
                    <a:cubicBezTo>
                      <a:pt x="84" y="27"/>
                      <a:pt x="82" y="27"/>
                      <a:pt x="83" y="26"/>
                    </a:cubicBezTo>
                    <a:cubicBezTo>
                      <a:pt x="86" y="25"/>
                      <a:pt x="88" y="26"/>
                      <a:pt x="90" y="26"/>
                    </a:cubicBezTo>
                    <a:cubicBezTo>
                      <a:pt x="90" y="25"/>
                      <a:pt x="91" y="25"/>
                      <a:pt x="91" y="25"/>
                    </a:cubicBezTo>
                    <a:cubicBezTo>
                      <a:pt x="92" y="25"/>
                      <a:pt x="92" y="26"/>
                      <a:pt x="92" y="26"/>
                    </a:cubicBezTo>
                    <a:cubicBezTo>
                      <a:pt x="92" y="26"/>
                      <a:pt x="93" y="26"/>
                      <a:pt x="93" y="26"/>
                    </a:cubicBezTo>
                    <a:cubicBezTo>
                      <a:pt x="94" y="27"/>
                      <a:pt x="94" y="26"/>
                      <a:pt x="95" y="26"/>
                    </a:cubicBezTo>
                    <a:cubicBezTo>
                      <a:pt x="95" y="26"/>
                      <a:pt x="96" y="26"/>
                      <a:pt x="95" y="26"/>
                    </a:cubicBezTo>
                    <a:cubicBezTo>
                      <a:pt x="96" y="27"/>
                      <a:pt x="96" y="27"/>
                      <a:pt x="96" y="26"/>
                    </a:cubicBezTo>
                    <a:cubicBezTo>
                      <a:pt x="97" y="26"/>
                      <a:pt x="97" y="27"/>
                      <a:pt x="98" y="27"/>
                    </a:cubicBezTo>
                    <a:cubicBezTo>
                      <a:pt x="99" y="26"/>
                      <a:pt x="97" y="26"/>
                      <a:pt x="96" y="25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5" y="23"/>
                      <a:pt x="94" y="23"/>
                      <a:pt x="95" y="23"/>
                    </a:cubicBezTo>
                    <a:cubicBezTo>
                      <a:pt x="94" y="23"/>
                      <a:pt x="93" y="22"/>
                      <a:pt x="93" y="22"/>
                    </a:cubicBezTo>
                    <a:cubicBezTo>
                      <a:pt x="90" y="21"/>
                      <a:pt x="88" y="22"/>
                      <a:pt x="86" y="21"/>
                    </a:cubicBezTo>
                    <a:cubicBezTo>
                      <a:pt x="86" y="21"/>
                      <a:pt x="85" y="21"/>
                      <a:pt x="85" y="21"/>
                    </a:cubicBezTo>
                    <a:cubicBezTo>
                      <a:pt x="85" y="21"/>
                      <a:pt x="85" y="20"/>
                      <a:pt x="85" y="21"/>
                    </a:cubicBezTo>
                    <a:cubicBezTo>
                      <a:pt x="86" y="20"/>
                      <a:pt x="84" y="20"/>
                      <a:pt x="85" y="21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2" y="20"/>
                      <a:pt x="80" y="19"/>
                      <a:pt x="79" y="20"/>
                    </a:cubicBezTo>
                    <a:cubicBezTo>
                      <a:pt x="77" y="21"/>
                      <a:pt x="75" y="21"/>
                      <a:pt x="73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2" y="22"/>
                      <a:pt x="71" y="22"/>
                      <a:pt x="69" y="22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2"/>
                      <a:pt x="69" y="24"/>
                      <a:pt x="68" y="23"/>
                    </a:cubicBezTo>
                    <a:cubicBezTo>
                      <a:pt x="66" y="22"/>
                      <a:pt x="68" y="21"/>
                      <a:pt x="69" y="20"/>
                    </a:cubicBezTo>
                    <a:cubicBezTo>
                      <a:pt x="72" y="17"/>
                      <a:pt x="77" y="12"/>
                      <a:pt x="83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4" y="13"/>
                      <a:pt x="88" y="13"/>
                      <a:pt x="90" y="12"/>
                    </a:cubicBezTo>
                    <a:cubicBezTo>
                      <a:pt x="90" y="13"/>
                      <a:pt x="92" y="12"/>
                      <a:pt x="91" y="13"/>
                    </a:cubicBezTo>
                    <a:cubicBezTo>
                      <a:pt x="95" y="13"/>
                      <a:pt x="95" y="13"/>
                      <a:pt x="95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3" y="12"/>
                      <a:pt x="96" y="13"/>
                      <a:pt x="96" y="12"/>
                    </a:cubicBezTo>
                    <a:cubicBezTo>
                      <a:pt x="96" y="12"/>
                      <a:pt x="96" y="13"/>
                      <a:pt x="97" y="13"/>
                    </a:cubicBezTo>
                    <a:cubicBezTo>
                      <a:pt x="97" y="13"/>
                      <a:pt x="98" y="13"/>
                      <a:pt x="98" y="13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12"/>
                      <a:pt x="100" y="13"/>
                      <a:pt x="100" y="13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1" y="12"/>
                      <a:pt x="102" y="13"/>
                      <a:pt x="104" y="13"/>
                    </a:cubicBezTo>
                    <a:cubicBezTo>
                      <a:pt x="101" y="12"/>
                      <a:pt x="99" y="11"/>
                      <a:pt x="97" y="11"/>
                    </a:cubicBezTo>
                    <a:cubicBezTo>
                      <a:pt x="97" y="11"/>
                      <a:pt x="97" y="11"/>
                      <a:pt x="96" y="10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9"/>
                      <a:pt x="93" y="10"/>
                      <a:pt x="93" y="9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6" y="8"/>
                      <a:pt x="84" y="8"/>
                      <a:pt x="82" y="8"/>
                    </a:cubicBezTo>
                    <a:cubicBezTo>
                      <a:pt x="81" y="7"/>
                      <a:pt x="80" y="8"/>
                      <a:pt x="80" y="7"/>
                    </a:cubicBezTo>
                    <a:cubicBezTo>
                      <a:pt x="80" y="7"/>
                      <a:pt x="79" y="6"/>
                      <a:pt x="79" y="7"/>
                    </a:cubicBezTo>
                    <a:cubicBezTo>
                      <a:pt x="78" y="7"/>
                      <a:pt x="77" y="7"/>
                      <a:pt x="77" y="7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77" y="7"/>
                      <a:pt x="77" y="8"/>
                      <a:pt x="77" y="8"/>
                    </a:cubicBezTo>
                    <a:cubicBezTo>
                      <a:pt x="76" y="8"/>
                      <a:pt x="76" y="7"/>
                      <a:pt x="76" y="7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75" y="8"/>
                      <a:pt x="75" y="7"/>
                    </a:cubicBezTo>
                    <a:cubicBezTo>
                      <a:pt x="74" y="8"/>
                      <a:pt x="73" y="7"/>
                      <a:pt x="73" y="8"/>
                    </a:cubicBezTo>
                    <a:cubicBezTo>
                      <a:pt x="71" y="7"/>
                      <a:pt x="70" y="9"/>
                      <a:pt x="69" y="8"/>
                    </a:cubicBezTo>
                    <a:cubicBezTo>
                      <a:pt x="68" y="9"/>
                      <a:pt x="66" y="10"/>
                      <a:pt x="66" y="10"/>
                    </a:cubicBezTo>
                    <a:cubicBezTo>
                      <a:pt x="64" y="10"/>
                      <a:pt x="63" y="12"/>
                      <a:pt x="61" y="12"/>
                    </a:cubicBezTo>
                    <a:cubicBezTo>
                      <a:pt x="61" y="12"/>
                      <a:pt x="63" y="11"/>
                      <a:pt x="63" y="10"/>
                    </a:cubicBezTo>
                    <a:cubicBezTo>
                      <a:pt x="62" y="11"/>
                      <a:pt x="62" y="12"/>
                      <a:pt x="61" y="12"/>
                    </a:cubicBezTo>
                    <a:cubicBezTo>
                      <a:pt x="60" y="12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3"/>
                      <a:pt x="60" y="13"/>
                      <a:pt x="59" y="13"/>
                    </a:cubicBezTo>
                    <a:cubicBezTo>
                      <a:pt x="59" y="12"/>
                      <a:pt x="59" y="11"/>
                      <a:pt x="59" y="10"/>
                    </a:cubicBezTo>
                    <a:cubicBezTo>
                      <a:pt x="58" y="9"/>
                      <a:pt x="58" y="6"/>
                      <a:pt x="56" y="5"/>
                    </a:cubicBezTo>
                    <a:cubicBezTo>
                      <a:pt x="55" y="1"/>
                      <a:pt x="52" y="2"/>
                      <a:pt x="49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0"/>
                      <a:pt x="46" y="0"/>
                      <a:pt x="44" y="0"/>
                    </a:cubicBezTo>
                    <a:cubicBezTo>
                      <a:pt x="39" y="1"/>
                      <a:pt x="35" y="1"/>
                      <a:pt x="32" y="4"/>
                    </a:cubicBezTo>
                    <a:cubicBezTo>
                      <a:pt x="28" y="6"/>
                      <a:pt x="28" y="10"/>
                      <a:pt x="28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3" y="16"/>
                      <a:pt x="20" y="16"/>
                      <a:pt x="18" y="18"/>
                    </a:cubicBezTo>
                    <a:cubicBezTo>
                      <a:pt x="16" y="18"/>
                      <a:pt x="16" y="21"/>
                      <a:pt x="14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1"/>
                      <a:pt x="15" y="22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3"/>
                      <a:pt x="15" y="22"/>
                      <a:pt x="15" y="22"/>
                    </a:cubicBezTo>
                    <a:cubicBezTo>
                      <a:pt x="14" y="22"/>
                      <a:pt x="14" y="24"/>
                      <a:pt x="14" y="25"/>
                    </a:cubicBezTo>
                    <a:cubicBezTo>
                      <a:pt x="13" y="25"/>
                      <a:pt x="13" y="24"/>
                      <a:pt x="13" y="25"/>
                    </a:cubicBezTo>
                    <a:cubicBezTo>
                      <a:pt x="13" y="25"/>
                      <a:pt x="12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7"/>
                      <a:pt x="12" y="27"/>
                    </a:cubicBezTo>
                    <a:cubicBezTo>
                      <a:pt x="13" y="27"/>
                      <a:pt x="12" y="27"/>
                      <a:pt x="12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29"/>
                      <a:pt x="12" y="29"/>
                      <a:pt x="12" y="28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4" y="33"/>
                      <a:pt x="14" y="36"/>
                      <a:pt x="17" y="38"/>
                    </a:cubicBezTo>
                    <a:cubicBezTo>
                      <a:pt x="15" y="38"/>
                      <a:pt x="13" y="39"/>
                      <a:pt x="11" y="40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4" y="43"/>
                      <a:pt x="6" y="51"/>
                      <a:pt x="3" y="56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5"/>
                      <a:pt x="3" y="55"/>
                      <a:pt x="2" y="55"/>
                    </a:cubicBezTo>
                    <a:cubicBezTo>
                      <a:pt x="2" y="57"/>
                      <a:pt x="2" y="59"/>
                      <a:pt x="2" y="60"/>
                    </a:cubicBezTo>
                    <a:cubicBezTo>
                      <a:pt x="2" y="62"/>
                      <a:pt x="2" y="63"/>
                      <a:pt x="2" y="65"/>
                    </a:cubicBezTo>
                    <a:cubicBezTo>
                      <a:pt x="2" y="65"/>
                      <a:pt x="2" y="64"/>
                      <a:pt x="2" y="64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1" y="65"/>
                      <a:pt x="1" y="63"/>
                      <a:pt x="1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53"/>
                      <a:pt x="2" y="45"/>
                      <a:pt x="9" y="39"/>
                    </a:cubicBezTo>
                    <a:cubicBezTo>
                      <a:pt x="10" y="39"/>
                      <a:pt x="12" y="38"/>
                      <a:pt x="12" y="37"/>
                    </a:cubicBezTo>
                    <a:cubicBezTo>
                      <a:pt x="7" y="38"/>
                      <a:pt x="5" y="42"/>
                      <a:pt x="3" y="45"/>
                    </a:cubicBezTo>
                    <a:cubicBezTo>
                      <a:pt x="2" y="48"/>
                      <a:pt x="1" y="51"/>
                      <a:pt x="1" y="53"/>
                    </a:cubicBezTo>
                    <a:cubicBezTo>
                      <a:pt x="0" y="53"/>
                      <a:pt x="1" y="53"/>
                      <a:pt x="0" y="53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8"/>
                      <a:pt x="0" y="62"/>
                      <a:pt x="0" y="66"/>
                    </a:cubicBezTo>
                    <a:cubicBezTo>
                      <a:pt x="1" y="66"/>
                      <a:pt x="2" y="67"/>
                      <a:pt x="1" y="67"/>
                    </a:cubicBezTo>
                    <a:cubicBezTo>
                      <a:pt x="2" y="68"/>
                      <a:pt x="0" y="68"/>
                      <a:pt x="1" y="69"/>
                    </a:cubicBezTo>
                    <a:cubicBezTo>
                      <a:pt x="1" y="69"/>
                      <a:pt x="2" y="70"/>
                      <a:pt x="2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3" y="72"/>
                      <a:pt x="3" y="75"/>
                      <a:pt x="5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7"/>
                      <a:pt x="6" y="78"/>
                      <a:pt x="5" y="78"/>
                    </a:cubicBezTo>
                    <a:cubicBezTo>
                      <a:pt x="7" y="78"/>
                      <a:pt x="6" y="78"/>
                      <a:pt x="7" y="79"/>
                    </a:cubicBezTo>
                    <a:cubicBezTo>
                      <a:pt x="6" y="78"/>
                      <a:pt x="6" y="77"/>
                      <a:pt x="5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5" y="75"/>
                      <a:pt x="4" y="74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2" y="71"/>
                      <a:pt x="3" y="68"/>
                      <a:pt x="2" y="65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2" y="65"/>
                      <a:pt x="2" y="63"/>
                      <a:pt x="2" y="61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0"/>
                      <a:pt x="3" y="61"/>
                      <a:pt x="3" y="61"/>
                    </a:cubicBezTo>
                    <a:cubicBezTo>
                      <a:pt x="3" y="61"/>
                      <a:pt x="2" y="60"/>
                      <a:pt x="3" y="59"/>
                    </a:cubicBezTo>
                    <a:cubicBezTo>
                      <a:pt x="3" y="60"/>
                      <a:pt x="3" y="60"/>
                      <a:pt x="3" y="61"/>
                    </a:cubicBezTo>
                    <a:cubicBezTo>
                      <a:pt x="4" y="63"/>
                      <a:pt x="3" y="67"/>
                      <a:pt x="4" y="67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5" y="68"/>
                      <a:pt x="5" y="68"/>
                    </a:cubicBezTo>
                    <a:cubicBezTo>
                      <a:pt x="5" y="69"/>
                      <a:pt x="5" y="69"/>
                      <a:pt x="4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5" y="69"/>
                      <a:pt x="5" y="70"/>
                      <a:pt x="5" y="70"/>
                    </a:cubicBezTo>
                    <a:cubicBezTo>
                      <a:pt x="6" y="71"/>
                      <a:pt x="5" y="72"/>
                      <a:pt x="6" y="72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7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6"/>
                      <a:pt x="9" y="76"/>
                      <a:pt x="9" y="76"/>
                    </a:cubicBezTo>
                    <a:cubicBezTo>
                      <a:pt x="9" y="77"/>
                      <a:pt x="10" y="76"/>
                      <a:pt x="10" y="77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9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2" y="78"/>
                      <a:pt x="11" y="78"/>
                      <a:pt x="11" y="77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12" y="77"/>
                      <a:pt x="14" y="79"/>
                      <a:pt x="16" y="79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6" y="78"/>
                      <a:pt x="18" y="78"/>
                      <a:pt x="19" y="79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20" y="78"/>
                      <a:pt x="21" y="78"/>
                      <a:pt x="20" y="79"/>
                    </a:cubicBezTo>
                    <a:cubicBezTo>
                      <a:pt x="20" y="79"/>
                      <a:pt x="19" y="79"/>
                      <a:pt x="18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8" y="79"/>
                      <a:pt x="17" y="79"/>
                      <a:pt x="17" y="79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9" y="79"/>
                      <a:pt x="19" y="79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0" y="80"/>
                    </a:cubicBezTo>
                    <a:cubicBezTo>
                      <a:pt x="22" y="80"/>
                      <a:pt x="22" y="82"/>
                      <a:pt x="23" y="83"/>
                    </a:cubicBezTo>
                    <a:cubicBezTo>
                      <a:pt x="28" y="88"/>
                      <a:pt x="34" y="91"/>
                      <a:pt x="41" y="91"/>
                    </a:cubicBezTo>
                    <a:cubicBezTo>
                      <a:pt x="41" y="90"/>
                      <a:pt x="42" y="90"/>
                      <a:pt x="42" y="90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2" y="92"/>
                      <a:pt x="42" y="90"/>
                      <a:pt x="43" y="90"/>
                    </a:cubicBezTo>
                    <a:cubicBezTo>
                      <a:pt x="43" y="90"/>
                      <a:pt x="44" y="90"/>
                      <a:pt x="44" y="90"/>
                    </a:cubicBezTo>
                    <a:cubicBezTo>
                      <a:pt x="44" y="91"/>
                      <a:pt x="43" y="90"/>
                      <a:pt x="43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5" y="90"/>
                      <a:pt x="47" y="90"/>
                      <a:pt x="48" y="90"/>
                    </a:cubicBezTo>
                    <a:cubicBezTo>
                      <a:pt x="48" y="89"/>
                      <a:pt x="49" y="89"/>
                      <a:pt x="49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1" y="87"/>
                      <a:pt x="51" y="90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7"/>
                      <a:pt x="55" y="87"/>
                      <a:pt x="55" y="87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6" y="86"/>
                      <a:pt x="55" y="85"/>
                      <a:pt x="56" y="85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6" y="85"/>
                      <a:pt x="57" y="86"/>
                      <a:pt x="57" y="86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8" y="84"/>
                      <a:pt x="58" y="84"/>
                    </a:cubicBezTo>
                    <a:cubicBezTo>
                      <a:pt x="58" y="83"/>
                      <a:pt x="58" y="83"/>
                      <a:pt x="59" y="82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2"/>
                      <a:pt x="60" y="82"/>
                      <a:pt x="60" y="81"/>
                    </a:cubicBezTo>
                    <a:cubicBezTo>
                      <a:pt x="60" y="81"/>
                      <a:pt x="59" y="82"/>
                      <a:pt x="59" y="81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2"/>
                      <a:pt x="59" y="82"/>
                      <a:pt x="58" y="83"/>
                    </a:cubicBezTo>
                    <a:cubicBezTo>
                      <a:pt x="57" y="82"/>
                      <a:pt x="58" y="81"/>
                      <a:pt x="58" y="81"/>
                    </a:cubicBezTo>
                    <a:cubicBezTo>
                      <a:pt x="58" y="81"/>
                      <a:pt x="58" y="83"/>
                      <a:pt x="57" y="82"/>
                    </a:cubicBezTo>
                    <a:cubicBezTo>
                      <a:pt x="57" y="81"/>
                      <a:pt x="58" y="80"/>
                      <a:pt x="59" y="79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9" y="79"/>
                      <a:pt x="60" y="79"/>
                      <a:pt x="60" y="79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60" y="80"/>
                      <a:pt x="60" y="80"/>
                    </a:cubicBezTo>
                    <a:cubicBezTo>
                      <a:pt x="65" y="81"/>
                      <a:pt x="70" y="81"/>
                      <a:pt x="76" y="82"/>
                    </a:cubicBezTo>
                    <a:cubicBezTo>
                      <a:pt x="79" y="81"/>
                      <a:pt x="84" y="81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7" y="79"/>
                      <a:pt x="87" y="79"/>
                      <a:pt x="87" y="79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7" y="78"/>
                      <a:pt x="87" y="78"/>
                    </a:cubicBezTo>
                    <a:cubicBezTo>
                      <a:pt x="87" y="79"/>
                      <a:pt x="88" y="79"/>
                      <a:pt x="88" y="79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87" y="79"/>
                      <a:pt x="88" y="78"/>
                      <a:pt x="87" y="78"/>
                    </a:cubicBezTo>
                    <a:cubicBezTo>
                      <a:pt x="88" y="78"/>
                      <a:pt x="88" y="77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90" y="79"/>
                      <a:pt x="90" y="79"/>
                      <a:pt x="90" y="79"/>
                    </a:cubicBezTo>
                    <a:cubicBezTo>
                      <a:pt x="91" y="78"/>
                      <a:pt x="91" y="78"/>
                      <a:pt x="91" y="78"/>
                    </a:cubicBezTo>
                    <a:cubicBezTo>
                      <a:pt x="91" y="78"/>
                      <a:pt x="91" y="78"/>
                      <a:pt x="91" y="78"/>
                    </a:cubicBezTo>
                    <a:cubicBezTo>
                      <a:pt x="91" y="78"/>
                      <a:pt x="91" y="78"/>
                      <a:pt x="92" y="78"/>
                    </a:cubicBezTo>
                    <a:cubicBezTo>
                      <a:pt x="94" y="78"/>
                      <a:pt x="96" y="76"/>
                      <a:pt x="97" y="75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8" y="74"/>
                      <a:pt x="98" y="74"/>
                      <a:pt x="99" y="74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99" y="73"/>
                      <a:pt x="100" y="73"/>
                      <a:pt x="100" y="72"/>
                    </a:cubicBezTo>
                    <a:cubicBezTo>
                      <a:pt x="100" y="72"/>
                      <a:pt x="100" y="73"/>
                      <a:pt x="100" y="73"/>
                    </a:cubicBezTo>
                    <a:close/>
                    <a:moveTo>
                      <a:pt x="91" y="68"/>
                    </a:moveTo>
                    <a:cubicBezTo>
                      <a:pt x="91" y="69"/>
                      <a:pt x="91" y="69"/>
                      <a:pt x="91" y="69"/>
                    </a:cubicBezTo>
                    <a:cubicBezTo>
                      <a:pt x="91" y="68"/>
                      <a:pt x="91" y="68"/>
                      <a:pt x="91" y="68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69"/>
                      <a:pt x="90" y="69"/>
                      <a:pt x="91" y="68"/>
                    </a:cubicBezTo>
                    <a:close/>
                    <a:moveTo>
                      <a:pt x="138" y="16"/>
                    </a:moveTo>
                    <a:cubicBezTo>
                      <a:pt x="138" y="16"/>
                      <a:pt x="138" y="16"/>
                      <a:pt x="138" y="16"/>
                    </a:cubicBezTo>
                    <a:cubicBezTo>
                      <a:pt x="137" y="16"/>
                      <a:pt x="137" y="16"/>
                      <a:pt x="137" y="16"/>
                    </a:cubicBezTo>
                    <a:lnTo>
                      <a:pt x="138" y="16"/>
                    </a:lnTo>
                    <a:close/>
                    <a:moveTo>
                      <a:pt x="139" y="18"/>
                    </a:move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8" y="19"/>
                      <a:pt x="137" y="18"/>
                    </a:cubicBezTo>
                    <a:lnTo>
                      <a:pt x="139" y="18"/>
                    </a:lnTo>
                    <a:close/>
                    <a:moveTo>
                      <a:pt x="110" y="34"/>
                    </a:move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5"/>
                      <a:pt x="110" y="35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lose/>
                    <a:moveTo>
                      <a:pt x="128" y="18"/>
                    </a:moveTo>
                    <a:cubicBezTo>
                      <a:pt x="128" y="18"/>
                      <a:pt x="128" y="18"/>
                      <a:pt x="128" y="18"/>
                    </a:cubicBezTo>
                    <a:cubicBezTo>
                      <a:pt x="126" y="18"/>
                      <a:pt x="126" y="19"/>
                      <a:pt x="124" y="18"/>
                    </a:cubicBezTo>
                    <a:cubicBezTo>
                      <a:pt x="126" y="18"/>
                      <a:pt x="126" y="17"/>
                      <a:pt x="128" y="18"/>
                    </a:cubicBezTo>
                    <a:cubicBezTo>
                      <a:pt x="128" y="18"/>
                      <a:pt x="128" y="18"/>
                      <a:pt x="128" y="18"/>
                    </a:cubicBezTo>
                    <a:close/>
                    <a:moveTo>
                      <a:pt x="129" y="18"/>
                    </a:moveTo>
                    <a:cubicBezTo>
                      <a:pt x="129" y="17"/>
                      <a:pt x="129" y="17"/>
                      <a:pt x="129" y="17"/>
                    </a:cubicBezTo>
                    <a:cubicBezTo>
                      <a:pt x="130" y="17"/>
                      <a:pt x="130" y="17"/>
                      <a:pt x="130" y="17"/>
                    </a:cubicBezTo>
                    <a:lnTo>
                      <a:pt x="129" y="18"/>
                    </a:lnTo>
                    <a:close/>
                    <a:moveTo>
                      <a:pt x="131" y="16"/>
                    </a:moveTo>
                    <a:cubicBezTo>
                      <a:pt x="131" y="16"/>
                      <a:pt x="132" y="16"/>
                      <a:pt x="132" y="16"/>
                    </a:cubicBezTo>
                    <a:cubicBezTo>
                      <a:pt x="132" y="16"/>
                      <a:pt x="132" y="17"/>
                      <a:pt x="131" y="16"/>
                    </a:cubicBezTo>
                    <a:close/>
                    <a:moveTo>
                      <a:pt x="132" y="17"/>
                    </a:move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7"/>
                    </a:cubicBezTo>
                    <a:close/>
                    <a:moveTo>
                      <a:pt x="117" y="17"/>
                    </a:moveTo>
                    <a:cubicBezTo>
                      <a:pt x="118" y="18"/>
                      <a:pt x="120" y="16"/>
                      <a:pt x="121" y="16"/>
                    </a:cubicBezTo>
                    <a:cubicBezTo>
                      <a:pt x="123" y="15"/>
                      <a:pt x="125" y="14"/>
                      <a:pt x="126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9" y="15"/>
                      <a:pt x="129" y="15"/>
                      <a:pt x="130" y="15"/>
                    </a:cubicBezTo>
                    <a:cubicBezTo>
                      <a:pt x="130" y="15"/>
                      <a:pt x="131" y="14"/>
                      <a:pt x="131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15"/>
                      <a:pt x="133" y="15"/>
                      <a:pt x="133" y="15"/>
                    </a:cubicBezTo>
                    <a:cubicBezTo>
                      <a:pt x="132" y="15"/>
                      <a:pt x="131" y="14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6" y="16"/>
                      <a:pt x="124" y="15"/>
                      <a:pt x="123" y="16"/>
                    </a:cubicBezTo>
                    <a:cubicBezTo>
                      <a:pt x="121" y="16"/>
                      <a:pt x="119" y="17"/>
                      <a:pt x="116" y="18"/>
                    </a:cubicBezTo>
                    <a:lnTo>
                      <a:pt x="117" y="17"/>
                    </a:lnTo>
                    <a:close/>
                    <a:moveTo>
                      <a:pt x="117" y="25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7"/>
                      <a:pt x="114" y="27"/>
                      <a:pt x="114" y="27"/>
                    </a:cubicBezTo>
                    <a:lnTo>
                      <a:pt x="117" y="25"/>
                    </a:lnTo>
                    <a:close/>
                    <a:moveTo>
                      <a:pt x="113" y="20"/>
                    </a:moveTo>
                    <a:cubicBezTo>
                      <a:pt x="113" y="19"/>
                      <a:pt x="112" y="19"/>
                      <a:pt x="113" y="19"/>
                    </a:cubicBezTo>
                    <a:cubicBezTo>
                      <a:pt x="114" y="20"/>
                      <a:pt x="115" y="18"/>
                      <a:pt x="116" y="18"/>
                    </a:cubicBezTo>
                    <a:cubicBezTo>
                      <a:pt x="115" y="18"/>
                      <a:pt x="113" y="19"/>
                      <a:pt x="113" y="20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20"/>
                      <a:pt x="113" y="20"/>
                      <a:pt x="113" y="20"/>
                    </a:cubicBezTo>
                    <a:close/>
                    <a:moveTo>
                      <a:pt x="113" y="25"/>
                    </a:moveTo>
                    <a:cubicBezTo>
                      <a:pt x="113" y="26"/>
                      <a:pt x="113" y="26"/>
                      <a:pt x="113" y="26"/>
                    </a:cubicBezTo>
                    <a:cubicBezTo>
                      <a:pt x="113" y="25"/>
                      <a:pt x="113" y="25"/>
                      <a:pt x="113" y="25"/>
                    </a:cubicBezTo>
                    <a:close/>
                    <a:moveTo>
                      <a:pt x="114" y="27"/>
                    </a:moveTo>
                    <a:cubicBezTo>
                      <a:pt x="114" y="27"/>
                      <a:pt x="114" y="27"/>
                      <a:pt x="114" y="27"/>
                    </a:cubicBezTo>
                    <a:cubicBezTo>
                      <a:pt x="113" y="28"/>
                      <a:pt x="113" y="28"/>
                      <a:pt x="113" y="28"/>
                    </a:cubicBezTo>
                    <a:lnTo>
                      <a:pt x="114" y="27"/>
                    </a:lnTo>
                    <a:close/>
                    <a:moveTo>
                      <a:pt x="109" y="21"/>
                    </a:moveTo>
                    <a:cubicBezTo>
                      <a:pt x="109" y="22"/>
                      <a:pt x="109" y="22"/>
                      <a:pt x="110" y="22"/>
                    </a:cubicBezTo>
                    <a:cubicBezTo>
                      <a:pt x="110" y="20"/>
                      <a:pt x="111" y="21"/>
                      <a:pt x="112" y="20"/>
                    </a:cubicBezTo>
                    <a:cubicBezTo>
                      <a:pt x="111" y="21"/>
                      <a:pt x="110" y="22"/>
                      <a:pt x="108" y="22"/>
                    </a:cubicBezTo>
                    <a:cubicBezTo>
                      <a:pt x="109" y="22"/>
                      <a:pt x="109" y="22"/>
                      <a:pt x="109" y="21"/>
                    </a:cubicBezTo>
                    <a:close/>
                    <a:moveTo>
                      <a:pt x="107" y="33"/>
                    </a:moveTo>
                    <a:cubicBezTo>
                      <a:pt x="108" y="33"/>
                      <a:pt x="108" y="33"/>
                      <a:pt x="108" y="33"/>
                    </a:cubicBezTo>
                    <a:cubicBezTo>
                      <a:pt x="109" y="32"/>
                      <a:pt x="108" y="32"/>
                      <a:pt x="108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1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8" y="32"/>
                      <a:pt x="109" y="32"/>
                      <a:pt x="109" y="33"/>
                    </a:cubicBezTo>
                    <a:cubicBezTo>
                      <a:pt x="109" y="33"/>
                      <a:pt x="109" y="32"/>
                      <a:pt x="109" y="32"/>
                    </a:cubicBezTo>
                    <a:cubicBezTo>
                      <a:pt x="110" y="32"/>
                      <a:pt x="110" y="32"/>
                      <a:pt x="110" y="32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9" y="33"/>
                      <a:pt x="108" y="33"/>
                      <a:pt x="108" y="33"/>
                    </a:cubicBezTo>
                    <a:cubicBezTo>
                      <a:pt x="108" y="33"/>
                      <a:pt x="108" y="33"/>
                      <a:pt x="108" y="34"/>
                    </a:cubicBezTo>
                    <a:lnTo>
                      <a:pt x="107" y="33"/>
                    </a:lnTo>
                    <a:close/>
                    <a:moveTo>
                      <a:pt x="108" y="34"/>
                    </a:move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lose/>
                    <a:moveTo>
                      <a:pt x="103" y="36"/>
                    </a:move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4" y="36"/>
                    </a:cubicBezTo>
                    <a:cubicBezTo>
                      <a:pt x="104" y="36"/>
                      <a:pt x="103" y="36"/>
                      <a:pt x="103" y="36"/>
                    </a:cubicBezTo>
                    <a:close/>
                    <a:moveTo>
                      <a:pt x="106" y="32"/>
                    </a:move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7" y="31"/>
                      <a:pt x="106" y="31"/>
                      <a:pt x="106" y="32"/>
                    </a:cubicBezTo>
                    <a:close/>
                    <a:moveTo>
                      <a:pt x="106" y="25"/>
                    </a:move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lose/>
                    <a:moveTo>
                      <a:pt x="106" y="27"/>
                    </a:moveTo>
                    <a:cubicBezTo>
                      <a:pt x="105" y="29"/>
                      <a:pt x="105" y="29"/>
                      <a:pt x="105" y="29"/>
                    </a:cubicBezTo>
                    <a:cubicBezTo>
                      <a:pt x="105" y="29"/>
                      <a:pt x="105" y="28"/>
                      <a:pt x="106" y="27"/>
                    </a:cubicBezTo>
                    <a:close/>
                    <a:moveTo>
                      <a:pt x="104" y="33"/>
                    </a:move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5" y="33"/>
                      <a:pt x="105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lose/>
                    <a:moveTo>
                      <a:pt x="102" y="36"/>
                    </a:moveTo>
                    <a:cubicBezTo>
                      <a:pt x="103" y="35"/>
                      <a:pt x="102" y="34"/>
                      <a:pt x="103" y="34"/>
                    </a:cubicBezTo>
                    <a:cubicBezTo>
                      <a:pt x="103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3" y="36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lose/>
                    <a:moveTo>
                      <a:pt x="95" y="43"/>
                    </a:move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42"/>
                      <a:pt x="96" y="42"/>
                      <a:pt x="96" y="42"/>
                    </a:cubicBezTo>
                    <a:lnTo>
                      <a:pt x="95" y="43"/>
                    </a:lnTo>
                    <a:close/>
                    <a:moveTo>
                      <a:pt x="98" y="41"/>
                    </a:moveTo>
                    <a:cubicBezTo>
                      <a:pt x="98" y="40"/>
                      <a:pt x="98" y="40"/>
                      <a:pt x="98" y="40"/>
                    </a:cubicBezTo>
                    <a:cubicBezTo>
                      <a:pt x="99" y="40"/>
                      <a:pt x="99" y="40"/>
                      <a:pt x="99" y="40"/>
                    </a:cubicBezTo>
                    <a:lnTo>
                      <a:pt x="98" y="41"/>
                    </a:lnTo>
                    <a:close/>
                    <a:moveTo>
                      <a:pt x="93" y="43"/>
                    </a:moveTo>
                    <a:cubicBezTo>
                      <a:pt x="93" y="42"/>
                      <a:pt x="95" y="42"/>
                      <a:pt x="95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8" y="39"/>
                      <a:pt x="98" y="38"/>
                      <a:pt x="99" y="39"/>
                    </a:cubicBezTo>
                    <a:cubicBezTo>
                      <a:pt x="97" y="40"/>
                      <a:pt x="95" y="42"/>
                      <a:pt x="93" y="43"/>
                    </a:cubicBezTo>
                    <a:close/>
                    <a:moveTo>
                      <a:pt x="99" y="32"/>
                    </a:moveTo>
                    <a:cubicBezTo>
                      <a:pt x="99" y="32"/>
                      <a:pt x="99" y="32"/>
                      <a:pt x="99" y="32"/>
                    </a:cubicBezTo>
                    <a:cubicBezTo>
                      <a:pt x="99" y="32"/>
                      <a:pt x="100" y="33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3"/>
                      <a:pt x="99" y="33"/>
                    </a:cubicBezTo>
                    <a:cubicBezTo>
                      <a:pt x="98" y="33"/>
                      <a:pt x="98" y="33"/>
                      <a:pt x="98" y="34"/>
                    </a:cubicBezTo>
                    <a:cubicBezTo>
                      <a:pt x="98" y="33"/>
                      <a:pt x="99" y="33"/>
                      <a:pt x="99" y="32"/>
                    </a:cubicBezTo>
                    <a:close/>
                    <a:moveTo>
                      <a:pt x="97" y="36"/>
                    </a:moveTo>
                    <a:cubicBezTo>
                      <a:pt x="96" y="36"/>
                      <a:pt x="96" y="36"/>
                      <a:pt x="96" y="36"/>
                    </a:cubicBezTo>
                    <a:cubicBezTo>
                      <a:pt x="96" y="37"/>
                      <a:pt x="96" y="37"/>
                      <a:pt x="96" y="37"/>
                    </a:cubicBezTo>
                    <a:lnTo>
                      <a:pt x="97" y="36"/>
                    </a:lnTo>
                    <a:close/>
                    <a:moveTo>
                      <a:pt x="91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92" y="40"/>
                      <a:pt x="93" y="39"/>
                      <a:pt x="93" y="39"/>
                    </a:cubicBezTo>
                    <a:cubicBezTo>
                      <a:pt x="93" y="39"/>
                      <a:pt x="93" y="38"/>
                      <a:pt x="93" y="3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2" y="38"/>
                      <a:pt x="92" y="38"/>
                      <a:pt x="92" y="39"/>
                    </a:cubicBezTo>
                    <a:cubicBezTo>
                      <a:pt x="92" y="38"/>
                      <a:pt x="92" y="39"/>
                      <a:pt x="91" y="38"/>
                    </a:cubicBezTo>
                    <a:cubicBezTo>
                      <a:pt x="92" y="38"/>
                      <a:pt x="93" y="38"/>
                      <a:pt x="92" y="37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3" y="37"/>
                      <a:pt x="93" y="37"/>
                    </a:cubicBezTo>
                    <a:cubicBezTo>
                      <a:pt x="93" y="37"/>
                      <a:pt x="94" y="37"/>
                      <a:pt x="95" y="37"/>
                    </a:cubicBezTo>
                    <a:cubicBezTo>
                      <a:pt x="95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8"/>
                      <a:pt x="94" y="38"/>
                      <a:pt x="94" y="38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6" y="37"/>
                      <a:pt x="97" y="37"/>
                      <a:pt x="98" y="36"/>
                    </a:cubicBezTo>
                    <a:cubicBezTo>
                      <a:pt x="98" y="36"/>
                      <a:pt x="99" y="35"/>
                      <a:pt x="99" y="35"/>
                    </a:cubicBezTo>
                    <a:cubicBezTo>
                      <a:pt x="99" y="35"/>
                      <a:pt x="98" y="36"/>
                      <a:pt x="98" y="36"/>
                    </a:cubicBezTo>
                    <a:cubicBezTo>
                      <a:pt x="96" y="38"/>
                      <a:pt x="94" y="39"/>
                      <a:pt x="92" y="40"/>
                    </a:cubicBezTo>
                    <a:cubicBezTo>
                      <a:pt x="91" y="40"/>
                      <a:pt x="91" y="40"/>
                      <a:pt x="91" y="40"/>
                    </a:cubicBezTo>
                    <a:close/>
                    <a:moveTo>
                      <a:pt x="90" y="37"/>
                    </a:move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8"/>
                      <a:pt x="90" y="38"/>
                      <a:pt x="89" y="39"/>
                    </a:cubicBezTo>
                    <a:cubicBezTo>
                      <a:pt x="90" y="39"/>
                      <a:pt x="90" y="38"/>
                      <a:pt x="90" y="37"/>
                    </a:cubicBezTo>
                    <a:close/>
                    <a:moveTo>
                      <a:pt x="88" y="49"/>
                    </a:moveTo>
                    <a:cubicBezTo>
                      <a:pt x="88" y="48"/>
                      <a:pt x="88" y="49"/>
                      <a:pt x="89" y="48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9"/>
                      <a:pt x="88" y="48"/>
                      <a:pt x="88" y="49"/>
                    </a:cubicBezTo>
                    <a:close/>
                    <a:moveTo>
                      <a:pt x="72" y="22"/>
                    </a:moveTo>
                    <a:cubicBezTo>
                      <a:pt x="73" y="22"/>
                      <a:pt x="73" y="22"/>
                      <a:pt x="73" y="22"/>
                    </a:cubicBezTo>
                    <a:cubicBezTo>
                      <a:pt x="72" y="22"/>
                      <a:pt x="72" y="22"/>
                      <a:pt x="72" y="22"/>
                    </a:cubicBezTo>
                    <a:close/>
                    <a:moveTo>
                      <a:pt x="57" y="13"/>
                    </a:moveTo>
                    <a:cubicBezTo>
                      <a:pt x="58" y="13"/>
                      <a:pt x="57" y="15"/>
                      <a:pt x="57" y="15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7" y="15"/>
                      <a:pt x="57" y="15"/>
                      <a:pt x="57" y="14"/>
                    </a:cubicBezTo>
                    <a:lnTo>
                      <a:pt x="57" y="13"/>
                    </a:lnTo>
                    <a:close/>
                    <a:moveTo>
                      <a:pt x="2" y="69"/>
                    </a:moveTo>
                    <a:cubicBezTo>
                      <a:pt x="2" y="67"/>
                      <a:pt x="2" y="67"/>
                      <a:pt x="2" y="67"/>
                    </a:cubicBezTo>
                    <a:cubicBezTo>
                      <a:pt x="2" y="68"/>
                      <a:pt x="2" y="68"/>
                      <a:pt x="2" y="68"/>
                    </a:cubicBezTo>
                    <a:lnTo>
                      <a:pt x="2" y="69"/>
                    </a:lnTo>
                    <a:close/>
                    <a:moveTo>
                      <a:pt x="2" y="58"/>
                    </a:moveTo>
                    <a:cubicBezTo>
                      <a:pt x="2" y="57"/>
                      <a:pt x="2" y="57"/>
                      <a:pt x="3" y="56"/>
                    </a:cubicBezTo>
                    <a:cubicBezTo>
                      <a:pt x="3" y="57"/>
                      <a:pt x="3" y="57"/>
                      <a:pt x="2" y="58"/>
                    </a:cubicBezTo>
                    <a:close/>
                    <a:moveTo>
                      <a:pt x="6" y="73"/>
                    </a:moveTo>
                    <a:cubicBezTo>
                      <a:pt x="7" y="73"/>
                      <a:pt x="7" y="72"/>
                      <a:pt x="7" y="73"/>
                    </a:cubicBezTo>
                    <a:cubicBezTo>
                      <a:pt x="7" y="73"/>
                      <a:pt x="7" y="72"/>
                      <a:pt x="6" y="73"/>
                    </a:cubicBezTo>
                    <a:close/>
                    <a:moveTo>
                      <a:pt x="55" y="43"/>
                    </a:moveTo>
                    <a:cubicBezTo>
                      <a:pt x="54" y="42"/>
                      <a:pt x="55" y="40"/>
                      <a:pt x="55" y="39"/>
                    </a:cubicBezTo>
                    <a:cubicBezTo>
                      <a:pt x="56" y="40"/>
                      <a:pt x="55" y="42"/>
                      <a:pt x="55" y="43"/>
                    </a:cubicBezTo>
                    <a:close/>
                    <a:moveTo>
                      <a:pt x="10" y="73"/>
                    </a:moveTo>
                    <a:cubicBezTo>
                      <a:pt x="9" y="72"/>
                      <a:pt x="9" y="71"/>
                      <a:pt x="9" y="71"/>
                    </a:cubicBezTo>
                    <a:cubicBezTo>
                      <a:pt x="9" y="72"/>
                      <a:pt x="10" y="73"/>
                      <a:pt x="11" y="74"/>
                    </a:cubicBezTo>
                    <a:cubicBezTo>
                      <a:pt x="10" y="75"/>
                      <a:pt x="11" y="73"/>
                      <a:pt x="10" y="73"/>
                    </a:cubicBezTo>
                    <a:close/>
                    <a:moveTo>
                      <a:pt x="11" y="75"/>
                    </a:move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5"/>
                      <a:pt x="12" y="75"/>
                      <a:pt x="12" y="75"/>
                    </a:cubicBezTo>
                    <a:lnTo>
                      <a:pt x="11" y="75"/>
                    </a:lnTo>
                    <a:close/>
                    <a:moveTo>
                      <a:pt x="15" y="78"/>
                    </a:moveTo>
                    <a:cubicBezTo>
                      <a:pt x="14" y="77"/>
                      <a:pt x="14" y="77"/>
                      <a:pt x="14" y="77"/>
                    </a:cubicBezTo>
                    <a:cubicBezTo>
                      <a:pt x="15" y="77"/>
                      <a:pt x="15" y="77"/>
                      <a:pt x="15" y="77"/>
                    </a:cubicBezTo>
                    <a:lnTo>
                      <a:pt x="15" y="78"/>
                    </a:lnTo>
                    <a:close/>
                    <a:moveTo>
                      <a:pt x="14" y="76"/>
                    </a:moveTo>
                    <a:cubicBezTo>
                      <a:pt x="15" y="75"/>
                      <a:pt x="15" y="76"/>
                      <a:pt x="15" y="76"/>
                    </a:cubicBezTo>
                    <a:cubicBezTo>
                      <a:pt x="15" y="76"/>
                      <a:pt x="15" y="77"/>
                      <a:pt x="14" y="76"/>
                    </a:cubicBezTo>
                    <a:close/>
                    <a:moveTo>
                      <a:pt x="20" y="78"/>
                    </a:moveTo>
                    <a:cubicBezTo>
                      <a:pt x="19" y="77"/>
                      <a:pt x="19" y="78"/>
                      <a:pt x="19" y="78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18" y="78"/>
                      <a:pt x="17" y="78"/>
                      <a:pt x="16" y="77"/>
                    </a:cubicBezTo>
                    <a:cubicBezTo>
                      <a:pt x="16" y="77"/>
                      <a:pt x="17" y="78"/>
                      <a:pt x="18" y="78"/>
                    </a:cubicBezTo>
                    <a:cubicBezTo>
                      <a:pt x="18" y="78"/>
                      <a:pt x="18" y="77"/>
                      <a:pt x="18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6"/>
                      <a:pt x="17" y="77"/>
                      <a:pt x="17" y="77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6"/>
                      <a:pt x="16" y="76"/>
                      <a:pt x="16" y="76"/>
                    </a:cubicBezTo>
                    <a:cubicBezTo>
                      <a:pt x="16" y="76"/>
                      <a:pt x="17" y="76"/>
                      <a:pt x="17" y="76"/>
                    </a:cubicBezTo>
                    <a:cubicBezTo>
                      <a:pt x="16" y="75"/>
                      <a:pt x="15" y="75"/>
                      <a:pt x="14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5" y="75"/>
                      <a:pt x="15" y="74"/>
                      <a:pt x="15" y="75"/>
                    </a:cubicBezTo>
                    <a:cubicBezTo>
                      <a:pt x="16" y="74"/>
                      <a:pt x="18" y="75"/>
                      <a:pt x="19" y="75"/>
                    </a:cubicBezTo>
                    <a:cubicBezTo>
                      <a:pt x="19" y="76"/>
                      <a:pt x="20" y="77"/>
                      <a:pt x="20" y="78"/>
                    </a:cubicBezTo>
                    <a:close/>
                    <a:moveTo>
                      <a:pt x="47" y="90"/>
                    </a:moveTo>
                    <a:cubicBezTo>
                      <a:pt x="47" y="90"/>
                      <a:pt x="47" y="90"/>
                      <a:pt x="47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8" y="89"/>
                      <a:pt x="48" y="89"/>
                      <a:pt x="48" y="89"/>
                    </a:cubicBezTo>
                    <a:lnTo>
                      <a:pt x="47" y="90"/>
                    </a:lnTo>
                    <a:close/>
                    <a:moveTo>
                      <a:pt x="48" y="89"/>
                    </a:moveTo>
                    <a:cubicBezTo>
                      <a:pt x="48" y="89"/>
                      <a:pt x="48" y="88"/>
                      <a:pt x="48" y="88"/>
                    </a:cubicBezTo>
                    <a:cubicBezTo>
                      <a:pt x="48" y="88"/>
                      <a:pt x="48" y="89"/>
                      <a:pt x="48" y="89"/>
                    </a:cubicBezTo>
                    <a:close/>
                    <a:moveTo>
                      <a:pt x="49" y="79"/>
                    </a:moveTo>
                    <a:cubicBezTo>
                      <a:pt x="49" y="79"/>
                      <a:pt x="49" y="79"/>
                      <a:pt x="49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49" y="79"/>
                      <a:pt x="50" y="79"/>
                      <a:pt x="50" y="79"/>
                    </a:cubicBezTo>
                    <a:cubicBezTo>
                      <a:pt x="49" y="79"/>
                      <a:pt x="49" y="79"/>
                      <a:pt x="49" y="79"/>
                    </a:cubicBezTo>
                    <a:close/>
                    <a:moveTo>
                      <a:pt x="51" y="87"/>
                    </a:moveTo>
                    <a:cubicBezTo>
                      <a:pt x="51" y="87"/>
                      <a:pt x="51" y="87"/>
                      <a:pt x="51" y="87"/>
                    </a:cubicBezTo>
                    <a:cubicBezTo>
                      <a:pt x="52" y="87"/>
                      <a:pt x="52" y="87"/>
                      <a:pt x="52" y="87"/>
                    </a:cubicBezTo>
                    <a:cubicBezTo>
                      <a:pt x="52" y="87"/>
                      <a:pt x="52" y="87"/>
                      <a:pt x="52" y="87"/>
                    </a:cubicBezTo>
                    <a:lnTo>
                      <a:pt x="51" y="87"/>
                    </a:lnTo>
                    <a:close/>
                    <a:moveTo>
                      <a:pt x="50" y="76"/>
                    </a:moveTo>
                    <a:cubicBezTo>
                      <a:pt x="46" y="78"/>
                      <a:pt x="41" y="79"/>
                      <a:pt x="36" y="78"/>
                    </a:cubicBezTo>
                    <a:cubicBezTo>
                      <a:pt x="32" y="76"/>
                      <a:pt x="27" y="73"/>
                      <a:pt x="26" y="69"/>
                    </a:cubicBezTo>
                    <a:cubicBezTo>
                      <a:pt x="25" y="67"/>
                      <a:pt x="23" y="67"/>
                      <a:pt x="21" y="66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8"/>
                      <a:pt x="20" y="68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8" y="69"/>
                      <a:pt x="19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0"/>
                      <a:pt x="19" y="71"/>
                      <a:pt x="19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3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4" y="72"/>
                      <a:pt x="14" y="70"/>
                      <a:pt x="13" y="70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5" y="73"/>
                      <a:pt x="14" y="73"/>
                      <a:pt x="15" y="73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5" y="73"/>
                      <a:pt x="14" y="73"/>
                      <a:pt x="14" y="73"/>
                    </a:cubicBezTo>
                    <a:cubicBezTo>
                      <a:pt x="13" y="74"/>
                      <a:pt x="14" y="74"/>
                      <a:pt x="13" y="74"/>
                    </a:cubicBezTo>
                    <a:cubicBezTo>
                      <a:pt x="13" y="73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3" y="72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0" y="72"/>
                      <a:pt x="11" y="72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2" y="73"/>
                      <a:pt x="12" y="74"/>
                      <a:pt x="12" y="74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2" y="74"/>
                    </a:cubicBezTo>
                    <a:cubicBezTo>
                      <a:pt x="12" y="74"/>
                      <a:pt x="12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2"/>
                      <a:pt x="10" y="70"/>
                      <a:pt x="9" y="69"/>
                    </a:cubicBezTo>
                    <a:cubicBezTo>
                      <a:pt x="10" y="70"/>
                      <a:pt x="10" y="69"/>
                      <a:pt x="10" y="70"/>
                    </a:cubicBezTo>
                    <a:cubicBezTo>
                      <a:pt x="11" y="70"/>
                      <a:pt x="10" y="69"/>
                      <a:pt x="10" y="69"/>
                    </a:cubicBezTo>
                    <a:cubicBezTo>
                      <a:pt x="10" y="69"/>
                      <a:pt x="10" y="69"/>
                      <a:pt x="9" y="69"/>
                    </a:cubicBezTo>
                    <a:cubicBezTo>
                      <a:pt x="9" y="69"/>
                      <a:pt x="9" y="68"/>
                      <a:pt x="9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7"/>
                      <a:pt x="10" y="66"/>
                      <a:pt x="10" y="67"/>
                    </a:cubicBezTo>
                    <a:cubicBezTo>
                      <a:pt x="10" y="67"/>
                      <a:pt x="10" y="67"/>
                      <a:pt x="11" y="67"/>
                    </a:cubicBezTo>
                    <a:cubicBezTo>
                      <a:pt x="11" y="67"/>
                      <a:pt x="11" y="67"/>
                      <a:pt x="11" y="66"/>
                    </a:cubicBezTo>
                    <a:cubicBezTo>
                      <a:pt x="11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1" y="67"/>
                      <a:pt x="11" y="67"/>
                      <a:pt x="12" y="67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2" y="67"/>
                      <a:pt x="11" y="66"/>
                      <a:pt x="12" y="66"/>
                    </a:cubicBezTo>
                    <a:cubicBezTo>
                      <a:pt x="11" y="65"/>
                      <a:pt x="11" y="64"/>
                      <a:pt x="10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58"/>
                      <a:pt x="11" y="54"/>
                      <a:pt x="13" y="52"/>
                    </a:cubicBezTo>
                    <a:cubicBezTo>
                      <a:pt x="15" y="48"/>
                      <a:pt x="17" y="46"/>
                      <a:pt x="21" y="44"/>
                    </a:cubicBezTo>
                    <a:cubicBezTo>
                      <a:pt x="22" y="44"/>
                      <a:pt x="24" y="43"/>
                      <a:pt x="25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1"/>
                      <a:pt x="25" y="42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0"/>
                      <a:pt x="27" y="40"/>
                      <a:pt x="28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39"/>
                      <a:pt x="30" y="39"/>
                      <a:pt x="31" y="38"/>
                    </a:cubicBezTo>
                    <a:cubicBezTo>
                      <a:pt x="30" y="36"/>
                      <a:pt x="32" y="36"/>
                      <a:pt x="31" y="34"/>
                    </a:cubicBezTo>
                    <a:cubicBezTo>
                      <a:pt x="30" y="34"/>
                      <a:pt x="30" y="33"/>
                      <a:pt x="29" y="34"/>
                    </a:cubicBezTo>
                    <a:cubicBezTo>
                      <a:pt x="29" y="35"/>
                      <a:pt x="28" y="33"/>
                      <a:pt x="27" y="33"/>
                    </a:cubicBezTo>
                    <a:cubicBezTo>
                      <a:pt x="24" y="30"/>
                      <a:pt x="24" y="25"/>
                      <a:pt x="25" y="21"/>
                    </a:cubicBezTo>
                    <a:cubicBezTo>
                      <a:pt x="26" y="20"/>
                      <a:pt x="27" y="20"/>
                      <a:pt x="27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30" y="16"/>
                      <a:pt x="30" y="22"/>
                      <a:pt x="32" y="23"/>
                    </a:cubicBezTo>
                    <a:cubicBezTo>
                      <a:pt x="33" y="23"/>
                      <a:pt x="33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6" y="24"/>
                      <a:pt x="37" y="23"/>
                      <a:pt x="38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43" y="18"/>
                      <a:pt x="33" y="10"/>
                      <a:pt x="42" y="7"/>
                    </a:cubicBezTo>
                    <a:cubicBezTo>
                      <a:pt x="46" y="7"/>
                      <a:pt x="49" y="7"/>
                      <a:pt x="51" y="10"/>
                    </a:cubicBezTo>
                    <a:cubicBezTo>
                      <a:pt x="51" y="12"/>
                      <a:pt x="53" y="14"/>
                      <a:pt x="53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1" y="17"/>
                      <a:pt x="49" y="16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6" y="17"/>
                      <a:pt x="45" y="18"/>
                      <a:pt x="44" y="18"/>
                    </a:cubicBezTo>
                    <a:cubicBezTo>
                      <a:pt x="44" y="20"/>
                      <a:pt x="42" y="20"/>
                      <a:pt x="42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4" y="25"/>
                      <a:pt x="45" y="25"/>
                      <a:pt x="47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7" y="26"/>
                      <a:pt x="47" y="25"/>
                      <a:pt x="48" y="25"/>
                    </a:cubicBezTo>
                    <a:cubicBezTo>
                      <a:pt x="49" y="23"/>
                      <a:pt x="52" y="23"/>
                      <a:pt x="54" y="23"/>
                    </a:cubicBezTo>
                    <a:cubicBezTo>
                      <a:pt x="56" y="25"/>
                      <a:pt x="55" y="28"/>
                      <a:pt x="54" y="31"/>
                    </a:cubicBezTo>
                    <a:cubicBezTo>
                      <a:pt x="53" y="32"/>
                      <a:pt x="53" y="34"/>
                      <a:pt x="51" y="35"/>
                    </a:cubicBezTo>
                    <a:cubicBezTo>
                      <a:pt x="51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8" y="35"/>
                      <a:pt x="48" y="35"/>
                    </a:cubicBezTo>
                    <a:cubicBezTo>
                      <a:pt x="47" y="35"/>
                      <a:pt x="45" y="35"/>
                      <a:pt x="44" y="35"/>
                    </a:cubicBezTo>
                    <a:cubicBezTo>
                      <a:pt x="43" y="35"/>
                      <a:pt x="43" y="34"/>
                      <a:pt x="42" y="34"/>
                    </a:cubicBezTo>
                    <a:cubicBezTo>
                      <a:pt x="42" y="34"/>
                      <a:pt x="42" y="33"/>
                      <a:pt x="41" y="33"/>
                    </a:cubicBezTo>
                    <a:cubicBezTo>
                      <a:pt x="40" y="33"/>
                      <a:pt x="40" y="34"/>
                      <a:pt x="40" y="35"/>
                    </a:cubicBezTo>
                    <a:cubicBezTo>
                      <a:pt x="41" y="35"/>
                      <a:pt x="42" y="36"/>
                      <a:pt x="41" y="37"/>
                    </a:cubicBezTo>
                    <a:cubicBezTo>
                      <a:pt x="40" y="38"/>
                      <a:pt x="43" y="38"/>
                      <a:pt x="42" y="39"/>
                    </a:cubicBezTo>
                    <a:cubicBezTo>
                      <a:pt x="43" y="40"/>
                      <a:pt x="43" y="40"/>
                      <a:pt x="44" y="41"/>
                    </a:cubicBezTo>
                    <a:cubicBezTo>
                      <a:pt x="39" y="40"/>
                      <a:pt x="33" y="39"/>
                      <a:pt x="29" y="42"/>
                    </a:cubicBezTo>
                    <a:cubicBezTo>
                      <a:pt x="29" y="43"/>
                      <a:pt x="27" y="43"/>
                      <a:pt x="27" y="45"/>
                    </a:cubicBezTo>
                    <a:cubicBezTo>
                      <a:pt x="30" y="48"/>
                      <a:pt x="34" y="44"/>
                      <a:pt x="37" y="47"/>
                    </a:cubicBezTo>
                    <a:cubicBezTo>
                      <a:pt x="39" y="48"/>
                      <a:pt x="40" y="50"/>
                      <a:pt x="40" y="52"/>
                    </a:cubicBezTo>
                    <a:cubicBezTo>
                      <a:pt x="38" y="53"/>
                      <a:pt x="35" y="54"/>
                      <a:pt x="34" y="56"/>
                    </a:cubicBezTo>
                    <a:cubicBezTo>
                      <a:pt x="33" y="56"/>
                      <a:pt x="33" y="57"/>
                      <a:pt x="33" y="57"/>
                    </a:cubicBezTo>
                    <a:cubicBezTo>
                      <a:pt x="32" y="58"/>
                      <a:pt x="31" y="59"/>
                      <a:pt x="31" y="60"/>
                    </a:cubicBezTo>
                    <a:cubicBezTo>
                      <a:pt x="32" y="61"/>
                      <a:pt x="34" y="61"/>
                      <a:pt x="35" y="61"/>
                    </a:cubicBezTo>
                    <a:cubicBezTo>
                      <a:pt x="37" y="60"/>
                      <a:pt x="39" y="59"/>
                      <a:pt x="41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0" y="60"/>
                      <a:pt x="43" y="60"/>
                      <a:pt x="42" y="61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5" y="60"/>
                      <a:pt x="45" y="58"/>
                      <a:pt x="47" y="57"/>
                    </a:cubicBezTo>
                    <a:cubicBezTo>
                      <a:pt x="49" y="58"/>
                      <a:pt x="52" y="59"/>
                      <a:pt x="53" y="60"/>
                    </a:cubicBezTo>
                    <a:cubicBezTo>
                      <a:pt x="54" y="63"/>
                      <a:pt x="54" y="67"/>
                      <a:pt x="53" y="69"/>
                    </a:cubicBezTo>
                    <a:cubicBezTo>
                      <a:pt x="51" y="72"/>
                      <a:pt x="49" y="75"/>
                      <a:pt x="47" y="77"/>
                    </a:cubicBezTo>
                    <a:cubicBezTo>
                      <a:pt x="49" y="76"/>
                      <a:pt x="51" y="74"/>
                      <a:pt x="54" y="74"/>
                    </a:cubicBezTo>
                    <a:cubicBezTo>
                      <a:pt x="54" y="74"/>
                      <a:pt x="53" y="74"/>
                      <a:pt x="52" y="75"/>
                    </a:cubicBezTo>
                    <a:cubicBezTo>
                      <a:pt x="52" y="75"/>
                      <a:pt x="51" y="75"/>
                      <a:pt x="50" y="76"/>
                    </a:cubicBezTo>
                    <a:close/>
                    <a:moveTo>
                      <a:pt x="54" y="84"/>
                    </a:moveTo>
                    <a:cubicBezTo>
                      <a:pt x="53" y="84"/>
                      <a:pt x="53" y="84"/>
                      <a:pt x="53" y="84"/>
                    </a:cubicBezTo>
                    <a:cubicBezTo>
                      <a:pt x="53" y="85"/>
                      <a:pt x="54" y="84"/>
                      <a:pt x="54" y="84"/>
                    </a:cubicBezTo>
                    <a:close/>
                    <a:moveTo>
                      <a:pt x="55" y="87"/>
                    </a:moveTo>
                    <a:cubicBezTo>
                      <a:pt x="54" y="87"/>
                      <a:pt x="54" y="87"/>
                      <a:pt x="54" y="87"/>
                    </a:cubicBezTo>
                    <a:cubicBezTo>
                      <a:pt x="55" y="86"/>
                      <a:pt x="55" y="86"/>
                      <a:pt x="55" y="86"/>
                    </a:cubicBezTo>
                    <a:lnTo>
                      <a:pt x="55" y="87"/>
                    </a:lnTo>
                    <a:close/>
                    <a:moveTo>
                      <a:pt x="56" y="75"/>
                    </a:moveTo>
                    <a:cubicBezTo>
                      <a:pt x="55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7"/>
                    </a:cubicBezTo>
                    <a:cubicBezTo>
                      <a:pt x="53" y="77"/>
                      <a:pt x="53" y="77"/>
                      <a:pt x="52" y="78"/>
                    </a:cubicBezTo>
                    <a:cubicBezTo>
                      <a:pt x="52" y="76"/>
                      <a:pt x="53" y="77"/>
                      <a:pt x="54" y="77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6" y="75"/>
                      <a:pt x="55" y="75"/>
                      <a:pt x="56" y="75"/>
                    </a:cubicBezTo>
                    <a:close/>
                    <a:moveTo>
                      <a:pt x="57" y="85"/>
                    </a:moveTo>
                    <a:cubicBezTo>
                      <a:pt x="56" y="85"/>
                      <a:pt x="56" y="85"/>
                      <a:pt x="56" y="85"/>
                    </a:cubicBezTo>
                    <a:cubicBezTo>
                      <a:pt x="57" y="85"/>
                      <a:pt x="57" y="85"/>
                      <a:pt x="57" y="85"/>
                    </a:cubicBezTo>
                    <a:close/>
                    <a:moveTo>
                      <a:pt x="61" y="79"/>
                    </a:moveTo>
                    <a:cubicBezTo>
                      <a:pt x="61" y="79"/>
                      <a:pt x="61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8"/>
                    </a:cubicBezTo>
                    <a:cubicBezTo>
                      <a:pt x="60" y="78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79"/>
                      <a:pt x="61" y="79"/>
                      <a:pt x="61" y="79"/>
                    </a:cubicBezTo>
                    <a:close/>
                    <a:moveTo>
                      <a:pt x="79" y="73"/>
                    </a:move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lose/>
                    <a:moveTo>
                      <a:pt x="79" y="73"/>
                    </a:moveTo>
                    <a:cubicBezTo>
                      <a:pt x="79" y="73"/>
                      <a:pt x="80" y="73"/>
                      <a:pt x="80" y="73"/>
                    </a:cubicBezTo>
                    <a:cubicBezTo>
                      <a:pt x="80" y="73"/>
                      <a:pt x="80" y="73"/>
                      <a:pt x="79" y="73"/>
                    </a:cubicBezTo>
                    <a:close/>
                    <a:moveTo>
                      <a:pt x="85" y="70"/>
                    </a:moveTo>
                    <a:cubicBezTo>
                      <a:pt x="85" y="70"/>
                      <a:pt x="86" y="70"/>
                      <a:pt x="86" y="70"/>
                    </a:cubicBezTo>
                    <a:cubicBezTo>
                      <a:pt x="86" y="70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8" y="69"/>
                      <a:pt x="88" y="68"/>
                      <a:pt x="89" y="68"/>
                    </a:cubicBezTo>
                    <a:cubicBezTo>
                      <a:pt x="89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70"/>
                      <a:pt x="86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84" y="70"/>
                      <a:pt x="85" y="71"/>
                      <a:pt x="85" y="70"/>
                    </a:cubicBezTo>
                    <a:close/>
                    <a:moveTo>
                      <a:pt x="86" y="74"/>
                    </a:move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74"/>
                      <a:pt x="85" y="74"/>
                      <a:pt x="85" y="74"/>
                    </a:cubicBezTo>
                    <a:lnTo>
                      <a:pt x="86" y="74"/>
                    </a:lnTo>
                    <a:close/>
                    <a:moveTo>
                      <a:pt x="85" y="72"/>
                    </a:moveTo>
                    <a:cubicBezTo>
                      <a:pt x="84" y="73"/>
                      <a:pt x="83" y="74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3" y="73"/>
                      <a:pt x="84" y="73"/>
                      <a:pt x="85" y="72"/>
                    </a:cubicBezTo>
                    <a:close/>
                    <a:moveTo>
                      <a:pt x="83" y="76"/>
                    </a:move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2" y="76"/>
                      <a:pt x="82" y="76"/>
                      <a:pt x="82" y="76"/>
                    </a:cubicBezTo>
                    <a:cubicBezTo>
                      <a:pt x="82" y="75"/>
                      <a:pt x="82" y="75"/>
                      <a:pt x="83" y="75"/>
                    </a:cubicBezTo>
                    <a:cubicBezTo>
                      <a:pt x="83" y="75"/>
                      <a:pt x="83" y="75"/>
                      <a:pt x="83" y="75"/>
                    </a:cubicBezTo>
                    <a:lnTo>
                      <a:pt x="83" y="76"/>
                    </a:lnTo>
                    <a:close/>
                    <a:moveTo>
                      <a:pt x="83" y="75"/>
                    </a:moveTo>
                    <a:cubicBezTo>
                      <a:pt x="83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3" y="75"/>
                    </a:cubicBezTo>
                    <a:close/>
                    <a:moveTo>
                      <a:pt x="84" y="71"/>
                    </a:moveTo>
                    <a:cubicBezTo>
                      <a:pt x="83" y="71"/>
                      <a:pt x="83" y="71"/>
                      <a:pt x="83" y="71"/>
                    </a:cubicBezTo>
                    <a:cubicBezTo>
                      <a:pt x="84" y="72"/>
                      <a:pt x="84" y="72"/>
                      <a:pt x="84" y="72"/>
                    </a:cubicBezTo>
                    <a:cubicBezTo>
                      <a:pt x="83" y="71"/>
                      <a:pt x="83" y="71"/>
                      <a:pt x="83" y="71"/>
                    </a:cubicBezTo>
                    <a:lnTo>
                      <a:pt x="84" y="71"/>
                    </a:lnTo>
                    <a:close/>
                    <a:moveTo>
                      <a:pt x="81" y="72"/>
                    </a:moveTo>
                    <a:cubicBezTo>
                      <a:pt x="81" y="72"/>
                      <a:pt x="82" y="72"/>
                      <a:pt x="83" y="72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2" y="72"/>
                      <a:pt x="82" y="72"/>
                      <a:pt x="81" y="73"/>
                    </a:cubicBezTo>
                    <a:lnTo>
                      <a:pt x="81" y="72"/>
                    </a:lnTo>
                    <a:close/>
                    <a:moveTo>
                      <a:pt x="82" y="77"/>
                    </a:moveTo>
                    <a:cubicBezTo>
                      <a:pt x="82" y="77"/>
                      <a:pt x="83" y="76"/>
                      <a:pt x="84" y="76"/>
                    </a:cubicBezTo>
                    <a:cubicBezTo>
                      <a:pt x="85" y="76"/>
                      <a:pt x="85" y="75"/>
                      <a:pt x="86" y="75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5" y="75"/>
                      <a:pt x="86" y="75"/>
                      <a:pt x="86" y="74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6" y="75"/>
                      <a:pt x="87" y="74"/>
                      <a:pt x="87" y="74"/>
                    </a:cubicBezTo>
                    <a:cubicBezTo>
                      <a:pt x="87" y="75"/>
                      <a:pt x="87" y="75"/>
                      <a:pt x="87" y="75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6"/>
                      <a:pt x="88" y="76"/>
                      <a:pt x="88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6"/>
                      <a:pt x="88" y="76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7" y="75"/>
                      <a:pt x="87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6"/>
                      <a:pt x="86" y="76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6" y="76"/>
                      <a:pt x="86" y="76"/>
                      <a:pt x="86" y="76"/>
                    </a:cubicBezTo>
                    <a:cubicBezTo>
                      <a:pt x="85" y="76"/>
                      <a:pt x="84" y="77"/>
                      <a:pt x="83" y="77"/>
                    </a:cubicBezTo>
                    <a:cubicBezTo>
                      <a:pt x="83" y="77"/>
                      <a:pt x="83" y="77"/>
                      <a:pt x="84" y="77"/>
                    </a:cubicBezTo>
                    <a:cubicBezTo>
                      <a:pt x="83" y="77"/>
                      <a:pt x="82" y="78"/>
                      <a:pt x="82" y="77"/>
                    </a:cubicBezTo>
                    <a:close/>
                    <a:moveTo>
                      <a:pt x="89" y="77"/>
                    </a:moveTo>
                    <a:cubicBezTo>
                      <a:pt x="87" y="78"/>
                      <a:pt x="85" y="78"/>
                      <a:pt x="83" y="79"/>
                    </a:cubicBezTo>
                    <a:cubicBezTo>
                      <a:pt x="85" y="77"/>
                      <a:pt x="87" y="77"/>
                      <a:pt x="89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9" y="76"/>
                      <a:pt x="89" y="77"/>
                      <a:pt x="89" y="77"/>
                    </a:cubicBezTo>
                    <a:close/>
                    <a:moveTo>
                      <a:pt x="97" y="72"/>
                    </a:moveTo>
                    <a:cubicBezTo>
                      <a:pt x="97" y="72"/>
                      <a:pt x="97" y="72"/>
                      <a:pt x="98" y="72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2"/>
                    </a:cubicBezTo>
                    <a:close/>
                    <a:moveTo>
                      <a:pt x="98" y="74"/>
                    </a:moveTo>
                    <a:cubicBezTo>
                      <a:pt x="98" y="74"/>
                      <a:pt x="98" y="74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7" y="73"/>
                      <a:pt x="97" y="73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8" y="74"/>
                      <a:pt x="99" y="73"/>
                      <a:pt x="99" y="73"/>
                    </a:cubicBezTo>
                    <a:lnTo>
                      <a:pt x="98" y="74"/>
                    </a:ln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5"/>
              <p:cNvSpPr>
                <a:spLocks noEditPoints="1"/>
              </p:cNvSpPr>
              <p:nvPr/>
            </p:nvSpPr>
            <p:spPr bwMode="auto">
              <a:xfrm>
                <a:off x="3691392" y="3010581"/>
                <a:ext cx="2828925" cy="1133475"/>
              </a:xfrm>
              <a:custGeom>
                <a:avLst/>
                <a:gdLst>
                  <a:gd name="T0" fmla="*/ 84 w 90"/>
                  <a:gd name="T1" fmla="*/ 6 h 36"/>
                  <a:gd name="T2" fmla="*/ 76 w 90"/>
                  <a:gd name="T3" fmla="*/ 2 h 36"/>
                  <a:gd name="T4" fmla="*/ 65 w 90"/>
                  <a:gd name="T5" fmla="*/ 0 h 36"/>
                  <a:gd name="T6" fmla="*/ 54 w 90"/>
                  <a:gd name="T7" fmla="*/ 2 h 36"/>
                  <a:gd name="T8" fmla="*/ 49 w 90"/>
                  <a:gd name="T9" fmla="*/ 4 h 36"/>
                  <a:gd name="T10" fmla="*/ 44 w 90"/>
                  <a:gd name="T11" fmla="*/ 7 h 36"/>
                  <a:gd name="T12" fmla="*/ 41 w 90"/>
                  <a:gd name="T13" fmla="*/ 9 h 36"/>
                  <a:gd name="T14" fmla="*/ 36 w 90"/>
                  <a:gd name="T15" fmla="*/ 12 h 36"/>
                  <a:gd name="T16" fmla="*/ 36 w 90"/>
                  <a:gd name="T17" fmla="*/ 8 h 36"/>
                  <a:gd name="T18" fmla="*/ 27 w 90"/>
                  <a:gd name="T19" fmla="*/ 15 h 36"/>
                  <a:gd name="T20" fmla="*/ 31 w 90"/>
                  <a:gd name="T21" fmla="*/ 15 h 36"/>
                  <a:gd name="T22" fmla="*/ 12 w 90"/>
                  <a:gd name="T23" fmla="*/ 29 h 36"/>
                  <a:gd name="T24" fmla="*/ 8 w 90"/>
                  <a:gd name="T25" fmla="*/ 30 h 36"/>
                  <a:gd name="T26" fmla="*/ 1 w 90"/>
                  <a:gd name="T27" fmla="*/ 33 h 36"/>
                  <a:gd name="T28" fmla="*/ 7 w 90"/>
                  <a:gd name="T29" fmla="*/ 34 h 36"/>
                  <a:gd name="T30" fmla="*/ 21 w 90"/>
                  <a:gd name="T31" fmla="*/ 34 h 36"/>
                  <a:gd name="T32" fmla="*/ 30 w 90"/>
                  <a:gd name="T33" fmla="*/ 31 h 36"/>
                  <a:gd name="T34" fmla="*/ 40 w 90"/>
                  <a:gd name="T35" fmla="*/ 24 h 36"/>
                  <a:gd name="T36" fmla="*/ 43 w 90"/>
                  <a:gd name="T37" fmla="*/ 22 h 36"/>
                  <a:gd name="T38" fmla="*/ 47 w 90"/>
                  <a:gd name="T39" fmla="*/ 16 h 36"/>
                  <a:gd name="T40" fmla="*/ 68 w 90"/>
                  <a:gd name="T41" fmla="*/ 6 h 36"/>
                  <a:gd name="T42" fmla="*/ 87 w 90"/>
                  <a:gd name="T43" fmla="*/ 9 h 36"/>
                  <a:gd name="T44" fmla="*/ 20 w 90"/>
                  <a:gd name="T45" fmla="*/ 26 h 36"/>
                  <a:gd name="T46" fmla="*/ 41 w 90"/>
                  <a:gd name="T47" fmla="*/ 15 h 36"/>
                  <a:gd name="T48" fmla="*/ 38 w 90"/>
                  <a:gd name="T49" fmla="*/ 17 h 36"/>
                  <a:gd name="T50" fmla="*/ 34 w 90"/>
                  <a:gd name="T51" fmla="*/ 11 h 36"/>
                  <a:gd name="T52" fmla="*/ 34 w 90"/>
                  <a:gd name="T53" fmla="*/ 14 h 36"/>
                  <a:gd name="T54" fmla="*/ 35 w 90"/>
                  <a:gd name="T55" fmla="*/ 21 h 36"/>
                  <a:gd name="T56" fmla="*/ 34 w 90"/>
                  <a:gd name="T57" fmla="*/ 22 h 36"/>
                  <a:gd name="T58" fmla="*/ 34 w 90"/>
                  <a:gd name="T59" fmla="*/ 16 h 36"/>
                  <a:gd name="T60" fmla="*/ 31 w 90"/>
                  <a:gd name="T61" fmla="*/ 18 h 36"/>
                  <a:gd name="T62" fmla="*/ 32 w 90"/>
                  <a:gd name="T63" fmla="*/ 18 h 36"/>
                  <a:gd name="T64" fmla="*/ 32 w 90"/>
                  <a:gd name="T65" fmla="*/ 19 h 36"/>
                  <a:gd name="T66" fmla="*/ 39 w 90"/>
                  <a:gd name="T67" fmla="*/ 25 h 36"/>
                  <a:gd name="T68" fmla="*/ 39 w 90"/>
                  <a:gd name="T69" fmla="*/ 20 h 36"/>
                  <a:gd name="T70" fmla="*/ 36 w 90"/>
                  <a:gd name="T71" fmla="*/ 23 h 36"/>
                  <a:gd name="T72" fmla="*/ 35 w 90"/>
                  <a:gd name="T73" fmla="*/ 23 h 36"/>
                  <a:gd name="T74" fmla="*/ 40 w 90"/>
                  <a:gd name="T75" fmla="*/ 19 h 36"/>
                  <a:gd name="T76" fmla="*/ 44 w 90"/>
                  <a:gd name="T77" fmla="*/ 16 h 36"/>
                  <a:gd name="T78" fmla="*/ 55 w 90"/>
                  <a:gd name="T79" fmla="*/ 3 h 36"/>
                  <a:gd name="T80" fmla="*/ 56 w 90"/>
                  <a:gd name="T81" fmla="*/ 4 h 36"/>
                  <a:gd name="T82" fmla="*/ 53 w 90"/>
                  <a:gd name="T83" fmla="*/ 5 h 36"/>
                  <a:gd name="T84" fmla="*/ 52 w 90"/>
                  <a:gd name="T85" fmla="*/ 6 h 36"/>
                  <a:gd name="T86" fmla="*/ 47 w 90"/>
                  <a:gd name="T87" fmla="*/ 12 h 36"/>
                  <a:gd name="T88" fmla="*/ 48 w 90"/>
                  <a:gd name="T89" fmla="*/ 5 h 36"/>
                  <a:gd name="T90" fmla="*/ 51 w 90"/>
                  <a:gd name="T91" fmla="*/ 10 h 36"/>
                  <a:gd name="T92" fmla="*/ 50 w 90"/>
                  <a:gd name="T93" fmla="*/ 9 h 36"/>
                  <a:gd name="T94" fmla="*/ 50 w 90"/>
                  <a:gd name="T95" fmla="*/ 9 h 36"/>
                  <a:gd name="T96" fmla="*/ 54 w 90"/>
                  <a:gd name="T97" fmla="*/ 8 h 36"/>
                  <a:gd name="T98" fmla="*/ 52 w 90"/>
                  <a:gd name="T99" fmla="*/ 8 h 36"/>
                  <a:gd name="T100" fmla="*/ 55 w 90"/>
                  <a:gd name="T101" fmla="*/ 7 h 36"/>
                  <a:gd name="T102" fmla="*/ 56 w 90"/>
                  <a:gd name="T103" fmla="*/ 6 h 36"/>
                  <a:gd name="T104" fmla="*/ 56 w 90"/>
                  <a:gd name="T105" fmla="*/ 6 h 36"/>
                  <a:gd name="T106" fmla="*/ 58 w 90"/>
                  <a:gd name="T107" fmla="*/ 7 h 36"/>
                  <a:gd name="T108" fmla="*/ 63 w 90"/>
                  <a:gd name="T109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0" h="36">
                    <a:moveTo>
                      <a:pt x="90" y="10"/>
                    </a:moveTo>
                    <a:cubicBezTo>
                      <a:pt x="90" y="10"/>
                      <a:pt x="90" y="10"/>
                      <a:pt x="89" y="10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7" y="9"/>
                      <a:pt x="86" y="7"/>
                      <a:pt x="85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4" y="6"/>
                      <a:pt x="84" y="6"/>
                      <a:pt x="84" y="5"/>
                    </a:cubicBezTo>
                    <a:cubicBezTo>
                      <a:pt x="83" y="6"/>
                      <a:pt x="83" y="4"/>
                      <a:pt x="82" y="5"/>
                    </a:cubicBezTo>
                    <a:cubicBezTo>
                      <a:pt x="81" y="4"/>
                      <a:pt x="81" y="4"/>
                      <a:pt x="80" y="4"/>
                    </a:cubicBezTo>
                    <a:cubicBezTo>
                      <a:pt x="80" y="3"/>
                      <a:pt x="80" y="3"/>
                      <a:pt x="80" y="4"/>
                    </a:cubicBezTo>
                    <a:cubicBezTo>
                      <a:pt x="78" y="4"/>
                      <a:pt x="78" y="2"/>
                      <a:pt x="76" y="2"/>
                    </a:cubicBezTo>
                    <a:cubicBezTo>
                      <a:pt x="75" y="2"/>
                      <a:pt x="73" y="1"/>
                      <a:pt x="72" y="1"/>
                    </a:cubicBezTo>
                    <a:cubicBezTo>
                      <a:pt x="72" y="1"/>
                      <a:pt x="72" y="1"/>
                      <a:pt x="71" y="1"/>
                    </a:cubicBezTo>
                    <a:cubicBezTo>
                      <a:pt x="70" y="1"/>
                      <a:pt x="67" y="0"/>
                      <a:pt x="66" y="0"/>
                    </a:cubicBezTo>
                    <a:cubicBezTo>
                      <a:pt x="66" y="1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2" y="1"/>
                      <a:pt x="59" y="0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6" y="2"/>
                      <a:pt x="55" y="3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3" y="2"/>
                      <a:pt x="52" y="3"/>
                      <a:pt x="51" y="3"/>
                    </a:cubicBezTo>
                    <a:cubicBezTo>
                      <a:pt x="51" y="3"/>
                      <a:pt x="51" y="3"/>
                      <a:pt x="52" y="4"/>
                    </a:cubicBezTo>
                    <a:cubicBezTo>
                      <a:pt x="52" y="4"/>
                      <a:pt x="51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3"/>
                      <a:pt x="49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5"/>
                      <a:pt x="48" y="5"/>
                      <a:pt x="47" y="5"/>
                    </a:cubicBezTo>
                    <a:cubicBezTo>
                      <a:pt x="47" y="4"/>
                      <a:pt x="46" y="5"/>
                      <a:pt x="45" y="5"/>
                    </a:cubicBezTo>
                    <a:cubicBezTo>
                      <a:pt x="46" y="5"/>
                      <a:pt x="46" y="5"/>
                      <a:pt x="47" y="5"/>
                    </a:cubicBezTo>
                    <a:cubicBezTo>
                      <a:pt x="46" y="6"/>
                      <a:pt x="45" y="6"/>
                      <a:pt x="44" y="7"/>
                    </a:cubicBezTo>
                    <a:cubicBezTo>
                      <a:pt x="44" y="7"/>
                      <a:pt x="42" y="8"/>
                      <a:pt x="42" y="8"/>
                    </a:cubicBezTo>
                    <a:cubicBezTo>
                      <a:pt x="42" y="9"/>
                      <a:pt x="42" y="8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0" y="9"/>
                      <a:pt x="40" y="10"/>
                      <a:pt x="39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8" y="10"/>
                      <a:pt x="37" y="11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1"/>
                      <a:pt x="36" y="11"/>
                      <a:pt x="37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0"/>
                      <a:pt x="35" y="10"/>
                      <a:pt x="35" y="10"/>
                    </a:cubicBezTo>
                    <a:cubicBezTo>
                      <a:pt x="35" y="9"/>
                      <a:pt x="36" y="8"/>
                      <a:pt x="36" y="8"/>
                    </a:cubicBezTo>
                    <a:cubicBezTo>
                      <a:pt x="36" y="8"/>
                      <a:pt x="36" y="7"/>
                      <a:pt x="35" y="7"/>
                    </a:cubicBezTo>
                    <a:cubicBezTo>
                      <a:pt x="36" y="8"/>
                      <a:pt x="35" y="8"/>
                      <a:pt x="35" y="9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11"/>
                      <a:pt x="31" y="12"/>
                      <a:pt x="29" y="14"/>
                    </a:cubicBezTo>
                    <a:cubicBezTo>
                      <a:pt x="29" y="14"/>
                      <a:pt x="27" y="14"/>
                      <a:pt x="27" y="15"/>
                    </a:cubicBezTo>
                    <a:cubicBezTo>
                      <a:pt x="28" y="15"/>
                      <a:pt x="28" y="15"/>
                      <a:pt x="29" y="15"/>
                    </a:cubicBezTo>
                    <a:cubicBezTo>
                      <a:pt x="29" y="15"/>
                      <a:pt x="29" y="14"/>
                      <a:pt x="29" y="15"/>
                    </a:cubicBezTo>
                    <a:cubicBezTo>
                      <a:pt x="29" y="15"/>
                      <a:pt x="29" y="15"/>
                      <a:pt x="28" y="15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9" y="17"/>
                      <a:pt x="30" y="15"/>
                      <a:pt x="31" y="15"/>
                    </a:cubicBezTo>
                    <a:cubicBezTo>
                      <a:pt x="33" y="15"/>
                      <a:pt x="34" y="13"/>
                      <a:pt x="35" y="13"/>
                    </a:cubicBezTo>
                    <a:cubicBezTo>
                      <a:pt x="31" y="19"/>
                      <a:pt x="27" y="22"/>
                      <a:pt x="21" y="26"/>
                    </a:cubicBezTo>
                    <a:cubicBezTo>
                      <a:pt x="18" y="27"/>
                      <a:pt x="16" y="28"/>
                      <a:pt x="13" y="28"/>
                    </a:cubicBezTo>
                    <a:cubicBezTo>
                      <a:pt x="13" y="28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28"/>
                      <a:pt x="9" y="31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6" y="31"/>
                      <a:pt x="5" y="31"/>
                      <a:pt x="3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3"/>
                      <a:pt x="0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3" y="35"/>
                      <a:pt x="5" y="34"/>
                      <a:pt x="7" y="34"/>
                    </a:cubicBezTo>
                    <a:cubicBezTo>
                      <a:pt x="7" y="35"/>
                      <a:pt x="5" y="35"/>
                      <a:pt x="6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6" y="35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2" y="36"/>
                      <a:pt x="16" y="35"/>
                      <a:pt x="21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3" y="34"/>
                      <a:pt x="24" y="33"/>
                      <a:pt x="26" y="33"/>
                    </a:cubicBezTo>
                    <a:cubicBezTo>
                      <a:pt x="26" y="34"/>
                      <a:pt x="25" y="34"/>
                      <a:pt x="26" y="34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8" y="32"/>
                      <a:pt x="29" y="32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3" y="30"/>
                      <a:pt x="37" y="29"/>
                      <a:pt x="39" y="26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6"/>
                      <a:pt x="40" y="25"/>
                      <a:pt x="41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1" y="23"/>
                      <a:pt x="42" y="23"/>
                      <a:pt x="42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2"/>
                      <a:pt x="43" y="22"/>
                    </a:cubicBezTo>
                    <a:cubicBezTo>
                      <a:pt x="43" y="22"/>
                      <a:pt x="43" y="22"/>
                      <a:pt x="44" y="22"/>
                    </a:cubicBezTo>
                    <a:cubicBezTo>
                      <a:pt x="44" y="21"/>
                      <a:pt x="45" y="22"/>
                      <a:pt x="45" y="21"/>
                    </a:cubicBezTo>
                    <a:cubicBezTo>
                      <a:pt x="46" y="20"/>
                      <a:pt x="46" y="19"/>
                      <a:pt x="47" y="18"/>
                    </a:cubicBezTo>
                    <a:cubicBezTo>
                      <a:pt x="47" y="18"/>
                      <a:pt x="46" y="19"/>
                      <a:pt x="45" y="19"/>
                    </a:cubicBezTo>
                    <a:cubicBezTo>
                      <a:pt x="45" y="18"/>
                      <a:pt x="47" y="17"/>
                      <a:pt x="47" y="16"/>
                    </a:cubicBezTo>
                    <a:cubicBezTo>
                      <a:pt x="48" y="16"/>
                      <a:pt x="47" y="17"/>
                      <a:pt x="48" y="17"/>
                    </a:cubicBezTo>
                    <a:cubicBezTo>
                      <a:pt x="48" y="17"/>
                      <a:pt x="48" y="16"/>
                      <a:pt x="48" y="16"/>
                    </a:cubicBezTo>
                    <a:cubicBezTo>
                      <a:pt x="51" y="14"/>
                      <a:pt x="55" y="12"/>
                      <a:pt x="58" y="9"/>
                    </a:cubicBezTo>
                    <a:cubicBezTo>
                      <a:pt x="61" y="8"/>
                      <a:pt x="64" y="7"/>
                      <a:pt x="67" y="7"/>
                    </a:cubicBezTo>
                    <a:cubicBezTo>
                      <a:pt x="67" y="7"/>
                      <a:pt x="68" y="6"/>
                      <a:pt x="68" y="6"/>
                    </a:cubicBezTo>
                    <a:cubicBezTo>
                      <a:pt x="68" y="6"/>
                      <a:pt x="71" y="6"/>
                      <a:pt x="72" y="6"/>
                    </a:cubicBezTo>
                    <a:cubicBezTo>
                      <a:pt x="73" y="6"/>
                      <a:pt x="74" y="6"/>
                      <a:pt x="74" y="7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8" y="7"/>
                      <a:pt x="82" y="8"/>
                      <a:pt x="86" y="9"/>
                    </a:cubicBezTo>
                    <a:cubicBezTo>
                      <a:pt x="86" y="9"/>
                      <a:pt x="87" y="10"/>
                      <a:pt x="87" y="9"/>
                    </a:cubicBezTo>
                    <a:cubicBezTo>
                      <a:pt x="88" y="10"/>
                      <a:pt x="89" y="10"/>
                      <a:pt x="89" y="11"/>
                    </a:cubicBezTo>
                    <a:cubicBezTo>
                      <a:pt x="89" y="10"/>
                      <a:pt x="90" y="11"/>
                      <a:pt x="90" y="11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90" y="10"/>
                      <a:pt x="90" y="10"/>
                      <a:pt x="90" y="10"/>
                    </a:cubicBezTo>
                    <a:close/>
                    <a:moveTo>
                      <a:pt x="20" y="26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lnTo>
                      <a:pt x="20" y="26"/>
                    </a:lnTo>
                    <a:close/>
                    <a:moveTo>
                      <a:pt x="40" y="15"/>
                    </a:move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6"/>
                      <a:pt x="39" y="17"/>
                      <a:pt x="38" y="18"/>
                    </a:cubicBezTo>
                    <a:cubicBezTo>
                      <a:pt x="38" y="18"/>
                      <a:pt x="38" y="18"/>
                      <a:pt x="38" y="17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40" y="15"/>
                      <a:pt x="40" y="15"/>
                      <a:pt x="40" y="15"/>
                    </a:cubicBezTo>
                    <a:close/>
                    <a:moveTo>
                      <a:pt x="34" y="11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lnTo>
                      <a:pt x="34" y="11"/>
                    </a:lnTo>
                    <a:close/>
                    <a:moveTo>
                      <a:pt x="39" y="10"/>
                    </a:moveTo>
                    <a:cubicBezTo>
                      <a:pt x="40" y="10"/>
                      <a:pt x="40" y="10"/>
                      <a:pt x="40" y="10"/>
                    </a:cubicBezTo>
                    <a:cubicBezTo>
                      <a:pt x="38" y="11"/>
                      <a:pt x="37" y="13"/>
                      <a:pt x="35" y="14"/>
                    </a:cubicBezTo>
                    <a:cubicBezTo>
                      <a:pt x="36" y="13"/>
                      <a:pt x="38" y="11"/>
                      <a:pt x="39" y="10"/>
                    </a:cubicBezTo>
                    <a:close/>
                    <a:moveTo>
                      <a:pt x="34" y="14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lnTo>
                      <a:pt x="34" y="14"/>
                    </a:lnTo>
                    <a:close/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1"/>
                      <a:pt x="35" y="21"/>
                    </a:cubicBezTo>
                    <a:close/>
                    <a:moveTo>
                      <a:pt x="34" y="16"/>
                    </a:moveTo>
                    <a:cubicBezTo>
                      <a:pt x="34" y="16"/>
                      <a:pt x="34" y="16"/>
                      <a:pt x="34" y="16"/>
                    </a:cubicBezTo>
                    <a:cubicBezTo>
                      <a:pt x="33" y="16"/>
                      <a:pt x="33" y="16"/>
                      <a:pt x="33" y="16"/>
                    </a:cubicBezTo>
                    <a:lnTo>
                      <a:pt x="34" y="16"/>
                    </a:lnTo>
                    <a:close/>
                    <a:moveTo>
                      <a:pt x="32" y="18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28" y="22"/>
                      <a:pt x="26" y="23"/>
                    </a:cubicBezTo>
                    <a:cubicBezTo>
                      <a:pt x="27" y="21"/>
                      <a:pt x="30" y="20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lose/>
                    <a:moveTo>
                      <a:pt x="32" y="19"/>
                    </a:move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2" y="18"/>
                      <a:pt x="32" y="19"/>
                    </a:cubicBezTo>
                    <a:cubicBezTo>
                      <a:pt x="33" y="19"/>
                      <a:pt x="33" y="19"/>
                      <a:pt x="33" y="19"/>
                    </a:cubicBezTo>
                    <a:lnTo>
                      <a:pt x="32" y="19"/>
                    </a:lnTo>
                    <a:close/>
                    <a:moveTo>
                      <a:pt x="39" y="25"/>
                    </a:moveTo>
                    <a:cubicBezTo>
                      <a:pt x="38" y="26"/>
                      <a:pt x="38" y="26"/>
                      <a:pt x="38" y="26"/>
                    </a:cubicBezTo>
                    <a:cubicBezTo>
                      <a:pt x="39" y="26"/>
                      <a:pt x="39" y="25"/>
                      <a:pt x="39" y="25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5"/>
                      <a:pt x="40" y="25"/>
                      <a:pt x="39" y="25"/>
                    </a:cubicBezTo>
                    <a:close/>
                    <a:moveTo>
                      <a:pt x="44" y="16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20"/>
                      <a:pt x="40" y="20"/>
                      <a:pt x="40" y="21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2"/>
                      <a:pt x="37" y="22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7" y="23"/>
                      <a:pt x="37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5" y="24"/>
                      <a:pt x="34" y="25"/>
                      <a:pt x="33" y="26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4" y="25"/>
                      <a:pt x="34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7" y="23"/>
                      <a:pt x="37" y="21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1"/>
                      <a:pt x="40" y="21"/>
                      <a:pt x="39" y="20"/>
                    </a:cubicBezTo>
                    <a:cubicBezTo>
                      <a:pt x="40" y="20"/>
                      <a:pt x="40" y="19"/>
                      <a:pt x="40" y="18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1" y="17"/>
                      <a:pt x="42" y="17"/>
                      <a:pt x="44" y="16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5"/>
                      <a:pt x="44" y="15"/>
                      <a:pt x="44" y="16"/>
                    </a:cubicBezTo>
                    <a:cubicBezTo>
                      <a:pt x="43" y="16"/>
                      <a:pt x="43" y="16"/>
                      <a:pt x="43" y="16"/>
                    </a:cubicBezTo>
                    <a:lnTo>
                      <a:pt x="44" y="16"/>
                    </a:lnTo>
                    <a:close/>
                    <a:moveTo>
                      <a:pt x="59" y="3"/>
                    </a:moveTo>
                    <a:cubicBezTo>
                      <a:pt x="58" y="4"/>
                      <a:pt x="58" y="3"/>
                      <a:pt x="58" y="3"/>
                    </a:cubicBezTo>
                    <a:cubicBezTo>
                      <a:pt x="58" y="3"/>
                      <a:pt x="58" y="3"/>
                      <a:pt x="59" y="3"/>
                    </a:cubicBezTo>
                    <a:close/>
                    <a:moveTo>
                      <a:pt x="55" y="3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4"/>
                      <a:pt x="55" y="4"/>
                      <a:pt x="55" y="4"/>
                    </a:cubicBezTo>
                    <a:lnTo>
                      <a:pt x="55" y="3"/>
                    </a:lnTo>
                    <a:close/>
                    <a:moveTo>
                      <a:pt x="56" y="4"/>
                    </a:move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6" y="5"/>
                      <a:pt x="55" y="5"/>
                      <a:pt x="55" y="4"/>
                    </a:cubicBezTo>
                    <a:cubicBezTo>
                      <a:pt x="55" y="5"/>
                      <a:pt x="54" y="5"/>
                      <a:pt x="53" y="5"/>
                    </a:cubicBezTo>
                    <a:cubicBezTo>
                      <a:pt x="53" y="5"/>
                      <a:pt x="56" y="5"/>
                      <a:pt x="56" y="4"/>
                    </a:cubicBezTo>
                    <a:close/>
                    <a:moveTo>
                      <a:pt x="52" y="6"/>
                    </a:moveTo>
                    <a:cubicBezTo>
                      <a:pt x="52" y="6"/>
                      <a:pt x="51" y="6"/>
                      <a:pt x="51" y="7"/>
                    </a:cubicBezTo>
                    <a:cubicBezTo>
                      <a:pt x="51" y="7"/>
                      <a:pt x="51" y="7"/>
                      <a:pt x="50" y="7"/>
                    </a:cubicBezTo>
                    <a:cubicBezTo>
                      <a:pt x="51" y="7"/>
                      <a:pt x="51" y="6"/>
                      <a:pt x="52" y="6"/>
                    </a:cubicBezTo>
                    <a:close/>
                    <a:moveTo>
                      <a:pt x="48" y="6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7" y="7"/>
                      <a:pt x="47" y="7"/>
                      <a:pt x="47" y="7"/>
                    </a:cubicBezTo>
                    <a:lnTo>
                      <a:pt x="48" y="6"/>
                    </a:lnTo>
                    <a:close/>
                    <a:moveTo>
                      <a:pt x="47" y="12"/>
                    </a:move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9" y="10"/>
                      <a:pt x="49" y="10"/>
                      <a:pt x="49" y="10"/>
                    </a:cubicBezTo>
                    <a:lnTo>
                      <a:pt x="47" y="12"/>
                    </a:lnTo>
                    <a:close/>
                    <a:moveTo>
                      <a:pt x="48" y="5"/>
                    </a:moveTo>
                    <a:cubicBezTo>
                      <a:pt x="48" y="5"/>
                      <a:pt x="48" y="6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9" y="5"/>
                    </a:cubicBezTo>
                    <a:lnTo>
                      <a:pt x="48" y="5"/>
                    </a:lnTo>
                    <a:close/>
                    <a:moveTo>
                      <a:pt x="51" y="10"/>
                    </a:move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0" y="10"/>
                      <a:pt x="49" y="10"/>
                    </a:cubicBezTo>
                    <a:cubicBezTo>
                      <a:pt x="49" y="10"/>
                      <a:pt x="50" y="10"/>
                      <a:pt x="50" y="9"/>
                    </a:cubicBezTo>
                    <a:cubicBezTo>
                      <a:pt x="49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9"/>
                      <a:pt x="52" y="9"/>
                      <a:pt x="52" y="9"/>
                    </a:cubicBezTo>
                    <a:lnTo>
                      <a:pt x="51" y="10"/>
                    </a:lnTo>
                    <a:close/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3" y="9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4" y="7"/>
                      <a:pt x="55" y="7"/>
                    </a:cubicBezTo>
                    <a:cubicBezTo>
                      <a:pt x="55" y="7"/>
                      <a:pt x="54" y="8"/>
                      <a:pt x="54" y="8"/>
                    </a:cubicBezTo>
                    <a:close/>
                    <a:moveTo>
                      <a:pt x="55" y="7"/>
                    </a:moveTo>
                    <a:cubicBezTo>
                      <a:pt x="54" y="7"/>
                      <a:pt x="54" y="7"/>
                      <a:pt x="54" y="7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7"/>
                    </a:cubicBezTo>
                    <a:close/>
                    <a:moveTo>
                      <a:pt x="56" y="6"/>
                    </a:moveTo>
                    <a:cubicBezTo>
                      <a:pt x="56" y="7"/>
                      <a:pt x="56" y="7"/>
                      <a:pt x="56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5" y="8"/>
                      <a:pt x="56" y="7"/>
                      <a:pt x="55" y="7"/>
                    </a:cubicBezTo>
                    <a:cubicBezTo>
                      <a:pt x="55" y="5"/>
                      <a:pt x="57" y="7"/>
                      <a:pt x="57" y="5"/>
                    </a:cubicBezTo>
                    <a:cubicBezTo>
                      <a:pt x="57" y="6"/>
                      <a:pt x="57" y="7"/>
                      <a:pt x="56" y="6"/>
                    </a:cubicBezTo>
                    <a:close/>
                    <a:moveTo>
                      <a:pt x="58" y="7"/>
                    </a:move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lose/>
                    <a:moveTo>
                      <a:pt x="57" y="6"/>
                    </a:moveTo>
                    <a:cubicBezTo>
                      <a:pt x="58" y="6"/>
                      <a:pt x="59" y="6"/>
                      <a:pt x="60" y="5"/>
                    </a:cubicBezTo>
                    <a:cubicBezTo>
                      <a:pt x="59" y="6"/>
                      <a:pt x="58" y="6"/>
                      <a:pt x="57" y="6"/>
                    </a:cubicBezTo>
                    <a:close/>
                    <a:moveTo>
                      <a:pt x="60" y="5"/>
                    </a:moveTo>
                    <a:cubicBezTo>
                      <a:pt x="61" y="4"/>
                      <a:pt x="62" y="4"/>
                      <a:pt x="63" y="4"/>
                    </a:cubicBezTo>
                    <a:cubicBezTo>
                      <a:pt x="62" y="5"/>
                      <a:pt x="61" y="4"/>
                      <a:pt x="60" y="5"/>
                    </a:cubicBez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1668138" y="1979050"/>
              <a:ext cx="4848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atin typeface="汉仪颜楷繁" panose="02010609000101010101" pitchFamily="49" charset="-122"/>
                  <a:ea typeface="汉仪颜楷繁" panose="02010609000101010101" pitchFamily="49" charset="-122"/>
                </a:rPr>
                <a:t>壹</a:t>
              </a:r>
              <a:endParaRPr lang="zh-CN" altLang="en-US" sz="3600" dirty="0">
                <a:latin typeface="汉仪颜楷繁" panose="02010609000101010101" pitchFamily="49" charset="-122"/>
                <a:ea typeface="汉仪颜楷繁" panose="02010609000101010101" pitchFamily="49" charset="-122"/>
              </a:endParaRPr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2425783" y="1959960"/>
            <a:ext cx="8563345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25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截止</a:t>
            </a:r>
            <a:r>
              <a:rPr lang="en-US" altLang="zh-CN" dirty="0"/>
              <a:t>2015</a:t>
            </a:r>
            <a:r>
              <a:rPr lang="zh-CN" altLang="en-US" dirty="0"/>
              <a:t>年底，公司在某某本部和</a:t>
            </a:r>
            <a:r>
              <a:rPr lang="en-US" altLang="zh-CN" dirty="0"/>
              <a:t>3</a:t>
            </a:r>
            <a:r>
              <a:rPr lang="zh-CN" altLang="en-US" dirty="0"/>
              <a:t>个县支公司基础上共建立了</a:t>
            </a:r>
            <a:r>
              <a:rPr lang="en-US" altLang="zh-CN" dirty="0"/>
              <a:t>1</a:t>
            </a:r>
            <a:r>
              <a:rPr lang="zh-CN" altLang="en-US" dirty="0"/>
              <a:t>个联合党支部、</a:t>
            </a:r>
            <a:r>
              <a:rPr lang="en-US" altLang="zh-CN" dirty="0"/>
              <a:t>1</a:t>
            </a:r>
            <a:r>
              <a:rPr lang="zh-CN" altLang="en-US" dirty="0"/>
              <a:t>个县支党支部，基层党组织建设比较完善。</a:t>
            </a:r>
          </a:p>
        </p:txBody>
      </p:sp>
      <p:sp>
        <p:nvSpPr>
          <p:cNvPr id="83" name="矩形 82"/>
          <p:cNvSpPr/>
          <p:nvPr/>
        </p:nvSpPr>
        <p:spPr>
          <a:xfrm>
            <a:off x="2533525" y="2889342"/>
            <a:ext cx="2869855" cy="420915"/>
          </a:xfrm>
          <a:prstGeom prst="rect">
            <a:avLst/>
          </a:prstGeom>
          <a:solidFill>
            <a:srgbClr val="A4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5192922" y="2889341"/>
            <a:ext cx="420916" cy="420916"/>
          </a:xfrm>
          <a:prstGeom prst="ellipse">
            <a:avLst/>
          </a:prstGeom>
          <a:solidFill>
            <a:srgbClr val="D32F2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 Placeholder 3"/>
          <p:cNvSpPr txBox="1">
            <a:spLocks/>
          </p:cNvSpPr>
          <p:nvPr/>
        </p:nvSpPr>
        <p:spPr>
          <a:xfrm>
            <a:off x="2474146" y="2976978"/>
            <a:ext cx="2838242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新增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个联合党支部</a:t>
            </a:r>
          </a:p>
        </p:txBody>
      </p:sp>
      <p:sp>
        <p:nvSpPr>
          <p:cNvPr id="86" name="Text Placeholder 3"/>
          <p:cNvSpPr txBox="1">
            <a:spLocks/>
          </p:cNvSpPr>
          <p:nvPr/>
        </p:nvSpPr>
        <p:spPr>
          <a:xfrm>
            <a:off x="6956984" y="2971900"/>
            <a:ext cx="2838242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zh-CN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>
                <a:latin typeface="+mj-ea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新增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个县支党支部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1501504" y="3661936"/>
            <a:ext cx="743946" cy="859387"/>
            <a:chOff x="1616982" y="1979050"/>
            <a:chExt cx="743946" cy="859387"/>
          </a:xfrm>
        </p:grpSpPr>
        <p:grpSp>
          <p:nvGrpSpPr>
            <p:cNvPr id="90" name="组合 89"/>
            <p:cNvGrpSpPr/>
            <p:nvPr/>
          </p:nvGrpSpPr>
          <p:grpSpPr>
            <a:xfrm>
              <a:off x="1616982" y="2412325"/>
              <a:ext cx="743946" cy="426112"/>
              <a:chOff x="1459367" y="2127931"/>
              <a:chExt cx="5060950" cy="2898775"/>
            </a:xfrm>
          </p:grpSpPr>
          <p:sp>
            <p:nvSpPr>
              <p:cNvPr id="92" name="Freeform 15"/>
              <p:cNvSpPr>
                <a:spLocks noEditPoints="1"/>
              </p:cNvSpPr>
              <p:nvPr/>
            </p:nvSpPr>
            <p:spPr bwMode="auto">
              <a:xfrm>
                <a:off x="1459367" y="2127931"/>
                <a:ext cx="4589463" cy="2898775"/>
              </a:xfrm>
              <a:custGeom>
                <a:avLst/>
                <a:gdLst>
                  <a:gd name="T0" fmla="*/ 95 w 146"/>
                  <a:gd name="T1" fmla="*/ 72 h 92"/>
                  <a:gd name="T2" fmla="*/ 89 w 146"/>
                  <a:gd name="T3" fmla="*/ 74 h 92"/>
                  <a:gd name="T4" fmla="*/ 96 w 146"/>
                  <a:gd name="T5" fmla="*/ 64 h 92"/>
                  <a:gd name="T6" fmla="*/ 81 w 146"/>
                  <a:gd name="T7" fmla="*/ 71 h 92"/>
                  <a:gd name="T8" fmla="*/ 65 w 146"/>
                  <a:gd name="T9" fmla="*/ 57 h 92"/>
                  <a:gd name="T10" fmla="*/ 63 w 146"/>
                  <a:gd name="T11" fmla="*/ 38 h 92"/>
                  <a:gd name="T12" fmla="*/ 82 w 146"/>
                  <a:gd name="T13" fmla="*/ 50 h 92"/>
                  <a:gd name="T14" fmla="*/ 95 w 146"/>
                  <a:gd name="T15" fmla="*/ 43 h 92"/>
                  <a:gd name="T16" fmla="*/ 107 w 146"/>
                  <a:gd name="T17" fmla="*/ 33 h 92"/>
                  <a:gd name="T18" fmla="*/ 111 w 146"/>
                  <a:gd name="T19" fmla="*/ 34 h 92"/>
                  <a:gd name="T20" fmla="*/ 138 w 146"/>
                  <a:gd name="T21" fmla="*/ 18 h 92"/>
                  <a:gd name="T22" fmla="*/ 135 w 146"/>
                  <a:gd name="T23" fmla="*/ 16 h 92"/>
                  <a:gd name="T24" fmla="*/ 116 w 146"/>
                  <a:gd name="T25" fmla="*/ 17 h 92"/>
                  <a:gd name="T26" fmla="*/ 102 w 146"/>
                  <a:gd name="T27" fmla="*/ 30 h 92"/>
                  <a:gd name="T28" fmla="*/ 90 w 146"/>
                  <a:gd name="T29" fmla="*/ 26 h 92"/>
                  <a:gd name="T30" fmla="*/ 84 w 146"/>
                  <a:gd name="T31" fmla="*/ 20 h 92"/>
                  <a:gd name="T32" fmla="*/ 99 w 146"/>
                  <a:gd name="T33" fmla="*/ 13 h 92"/>
                  <a:gd name="T34" fmla="*/ 76 w 146"/>
                  <a:gd name="T35" fmla="*/ 7 h 92"/>
                  <a:gd name="T36" fmla="*/ 44 w 146"/>
                  <a:gd name="T37" fmla="*/ 0 h 92"/>
                  <a:gd name="T38" fmla="*/ 13 w 146"/>
                  <a:gd name="T39" fmla="*/ 25 h 92"/>
                  <a:gd name="T40" fmla="*/ 2 w 146"/>
                  <a:gd name="T41" fmla="*/ 55 h 92"/>
                  <a:gd name="T42" fmla="*/ 2 w 146"/>
                  <a:gd name="T43" fmla="*/ 71 h 92"/>
                  <a:gd name="T44" fmla="*/ 3 w 146"/>
                  <a:gd name="T45" fmla="*/ 61 h 92"/>
                  <a:gd name="T46" fmla="*/ 10 w 146"/>
                  <a:gd name="T47" fmla="*/ 76 h 92"/>
                  <a:gd name="T48" fmla="*/ 18 w 146"/>
                  <a:gd name="T49" fmla="*/ 79 h 92"/>
                  <a:gd name="T50" fmla="*/ 49 w 146"/>
                  <a:gd name="T51" fmla="*/ 88 h 92"/>
                  <a:gd name="T52" fmla="*/ 58 w 146"/>
                  <a:gd name="T53" fmla="*/ 84 h 92"/>
                  <a:gd name="T54" fmla="*/ 86 w 146"/>
                  <a:gd name="T55" fmla="*/ 80 h 92"/>
                  <a:gd name="T56" fmla="*/ 97 w 146"/>
                  <a:gd name="T57" fmla="*/ 75 h 92"/>
                  <a:gd name="T58" fmla="*/ 140 w 146"/>
                  <a:gd name="T59" fmla="*/ 19 h 92"/>
                  <a:gd name="T60" fmla="*/ 124 w 146"/>
                  <a:gd name="T61" fmla="*/ 18 h 92"/>
                  <a:gd name="T62" fmla="*/ 126 w 146"/>
                  <a:gd name="T63" fmla="*/ 15 h 92"/>
                  <a:gd name="T64" fmla="*/ 127 w 146"/>
                  <a:gd name="T65" fmla="*/ 15 h 92"/>
                  <a:gd name="T66" fmla="*/ 113 w 146"/>
                  <a:gd name="T67" fmla="*/ 26 h 92"/>
                  <a:gd name="T68" fmla="*/ 109 w 146"/>
                  <a:gd name="T69" fmla="*/ 33 h 92"/>
                  <a:gd name="T70" fmla="*/ 106 w 146"/>
                  <a:gd name="T71" fmla="*/ 31 h 92"/>
                  <a:gd name="T72" fmla="*/ 104 w 146"/>
                  <a:gd name="T73" fmla="*/ 33 h 92"/>
                  <a:gd name="T74" fmla="*/ 95 w 146"/>
                  <a:gd name="T75" fmla="*/ 43 h 92"/>
                  <a:gd name="T76" fmla="*/ 99 w 146"/>
                  <a:gd name="T77" fmla="*/ 39 h 92"/>
                  <a:gd name="T78" fmla="*/ 93 w 146"/>
                  <a:gd name="T79" fmla="*/ 39 h 92"/>
                  <a:gd name="T80" fmla="*/ 95 w 146"/>
                  <a:gd name="T81" fmla="*/ 37 h 92"/>
                  <a:gd name="T82" fmla="*/ 72 w 146"/>
                  <a:gd name="T83" fmla="*/ 22 h 92"/>
                  <a:gd name="T84" fmla="*/ 6 w 146"/>
                  <a:gd name="T85" fmla="*/ 73 h 92"/>
                  <a:gd name="T86" fmla="*/ 15 w 146"/>
                  <a:gd name="T87" fmla="*/ 76 h 92"/>
                  <a:gd name="T88" fmla="*/ 20 w 146"/>
                  <a:gd name="T89" fmla="*/ 78 h 92"/>
                  <a:gd name="T90" fmla="*/ 48 w 146"/>
                  <a:gd name="T91" fmla="*/ 89 h 92"/>
                  <a:gd name="T92" fmla="*/ 20 w 146"/>
                  <a:gd name="T93" fmla="*/ 69 h 92"/>
                  <a:gd name="T94" fmla="*/ 15 w 146"/>
                  <a:gd name="T95" fmla="*/ 72 h 92"/>
                  <a:gd name="T96" fmla="*/ 13 w 146"/>
                  <a:gd name="T97" fmla="*/ 72 h 92"/>
                  <a:gd name="T98" fmla="*/ 9 w 146"/>
                  <a:gd name="T99" fmla="*/ 68 h 92"/>
                  <a:gd name="T100" fmla="*/ 11 w 146"/>
                  <a:gd name="T101" fmla="*/ 61 h 92"/>
                  <a:gd name="T102" fmla="*/ 32 w 146"/>
                  <a:gd name="T103" fmla="*/ 23 h 92"/>
                  <a:gd name="T104" fmla="*/ 43 w 146"/>
                  <a:gd name="T105" fmla="*/ 22 h 92"/>
                  <a:gd name="T106" fmla="*/ 41 w 146"/>
                  <a:gd name="T107" fmla="*/ 33 h 92"/>
                  <a:gd name="T108" fmla="*/ 43 w 146"/>
                  <a:gd name="T109" fmla="*/ 60 h 92"/>
                  <a:gd name="T110" fmla="*/ 54 w 146"/>
                  <a:gd name="T111" fmla="*/ 76 h 92"/>
                  <a:gd name="T112" fmla="*/ 60 w 146"/>
                  <a:gd name="T113" fmla="*/ 78 h 92"/>
                  <a:gd name="T114" fmla="*/ 87 w 146"/>
                  <a:gd name="T115" fmla="*/ 69 h 92"/>
                  <a:gd name="T116" fmla="*/ 83 w 146"/>
                  <a:gd name="T117" fmla="*/ 76 h 92"/>
                  <a:gd name="T118" fmla="*/ 81 w 146"/>
                  <a:gd name="T119" fmla="*/ 72 h 92"/>
                  <a:gd name="T120" fmla="*/ 88 w 146"/>
                  <a:gd name="T121" fmla="*/ 75 h 92"/>
                  <a:gd name="T122" fmla="*/ 84 w 146"/>
                  <a:gd name="T123" fmla="*/ 77 h 92"/>
                  <a:gd name="T124" fmla="*/ 99 w 146"/>
                  <a:gd name="T125" fmla="*/ 7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6" h="92">
                    <a:moveTo>
                      <a:pt x="100" y="73"/>
                    </a:moveTo>
                    <a:cubicBezTo>
                      <a:pt x="99" y="72"/>
                      <a:pt x="99" y="72"/>
                      <a:pt x="99" y="72"/>
                    </a:cubicBezTo>
                    <a:cubicBezTo>
                      <a:pt x="99" y="72"/>
                      <a:pt x="98" y="73"/>
                      <a:pt x="98" y="73"/>
                    </a:cubicBezTo>
                    <a:cubicBezTo>
                      <a:pt x="98" y="72"/>
                      <a:pt x="98" y="71"/>
                      <a:pt x="99" y="71"/>
                    </a:cubicBezTo>
                    <a:cubicBezTo>
                      <a:pt x="99" y="71"/>
                      <a:pt x="99" y="71"/>
                      <a:pt x="99" y="71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98" y="71"/>
                      <a:pt x="98" y="72"/>
                      <a:pt x="98" y="72"/>
                    </a:cubicBezTo>
                    <a:cubicBezTo>
                      <a:pt x="97" y="71"/>
                      <a:pt x="97" y="72"/>
                      <a:pt x="97" y="71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5" y="73"/>
                      <a:pt x="95" y="73"/>
                    </a:cubicBezTo>
                    <a:cubicBezTo>
                      <a:pt x="94" y="75"/>
                      <a:pt x="92" y="75"/>
                      <a:pt x="90" y="77"/>
                    </a:cubicBezTo>
                    <a:cubicBezTo>
                      <a:pt x="90" y="76"/>
                      <a:pt x="89" y="77"/>
                      <a:pt x="89" y="76"/>
                    </a:cubicBezTo>
                    <a:cubicBezTo>
                      <a:pt x="90" y="76"/>
                      <a:pt x="90" y="75"/>
                      <a:pt x="90" y="75"/>
                    </a:cubicBezTo>
                    <a:cubicBezTo>
                      <a:pt x="91" y="75"/>
                      <a:pt x="92" y="75"/>
                      <a:pt x="92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3"/>
                      <a:pt x="94" y="72"/>
                      <a:pt x="95" y="72"/>
                    </a:cubicBezTo>
                    <a:cubicBezTo>
                      <a:pt x="95" y="72"/>
                      <a:pt x="95" y="72"/>
                      <a:pt x="95" y="72"/>
                    </a:cubicBezTo>
                    <a:cubicBezTo>
                      <a:pt x="95" y="71"/>
                      <a:pt x="95" y="71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69"/>
                      <a:pt x="99" y="67"/>
                      <a:pt x="98" y="67"/>
                    </a:cubicBezTo>
                    <a:cubicBezTo>
                      <a:pt x="98" y="67"/>
                      <a:pt x="98" y="67"/>
                      <a:pt x="97" y="67"/>
                    </a:cubicBezTo>
                    <a:cubicBezTo>
                      <a:pt x="97" y="67"/>
                      <a:pt x="96" y="67"/>
                      <a:pt x="97" y="67"/>
                    </a:cubicBezTo>
                    <a:cubicBezTo>
                      <a:pt x="97" y="67"/>
                      <a:pt x="97" y="68"/>
                      <a:pt x="97" y="68"/>
                    </a:cubicBezTo>
                    <a:cubicBezTo>
                      <a:pt x="97" y="68"/>
                      <a:pt x="97" y="68"/>
                      <a:pt x="96" y="68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4" y="70"/>
                      <a:pt x="93" y="71"/>
                      <a:pt x="92" y="73"/>
                    </a:cubicBezTo>
                    <a:cubicBezTo>
                      <a:pt x="91" y="73"/>
                      <a:pt x="90" y="74"/>
                      <a:pt x="89" y="7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89" y="72"/>
                      <a:pt x="92" y="73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3" y="71"/>
                      <a:pt x="93" y="71"/>
                      <a:pt x="93" y="71"/>
                    </a:cubicBezTo>
                    <a:cubicBezTo>
                      <a:pt x="93" y="69"/>
                      <a:pt x="94" y="69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5" y="66"/>
                    </a:cubicBezTo>
                    <a:cubicBezTo>
                      <a:pt x="95" y="65"/>
                      <a:pt x="95" y="67"/>
                      <a:pt x="94" y="66"/>
                    </a:cubicBezTo>
                    <a:cubicBezTo>
                      <a:pt x="95" y="65"/>
                      <a:pt x="95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5"/>
                    </a:cubicBezTo>
                    <a:cubicBezTo>
                      <a:pt x="92" y="68"/>
                      <a:pt x="92" y="68"/>
                      <a:pt x="92" y="68"/>
                    </a:cubicBezTo>
                    <a:cubicBezTo>
                      <a:pt x="91" y="67"/>
                      <a:pt x="91" y="68"/>
                      <a:pt x="90" y="67"/>
                    </a:cubicBezTo>
                    <a:cubicBezTo>
                      <a:pt x="91" y="67"/>
                      <a:pt x="91" y="67"/>
                      <a:pt x="91" y="66"/>
                    </a:cubicBezTo>
                    <a:cubicBezTo>
                      <a:pt x="90" y="66"/>
                      <a:pt x="91" y="67"/>
                      <a:pt x="90" y="68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89" y="70"/>
                      <a:pt x="89" y="68"/>
                      <a:pt x="89" y="68"/>
                    </a:cubicBezTo>
                    <a:cubicBezTo>
                      <a:pt x="89" y="67"/>
                      <a:pt x="89" y="67"/>
                      <a:pt x="89" y="66"/>
                    </a:cubicBezTo>
                    <a:cubicBezTo>
                      <a:pt x="88" y="67"/>
                      <a:pt x="88" y="67"/>
                      <a:pt x="88" y="68"/>
                    </a:cubicBezTo>
                    <a:cubicBezTo>
                      <a:pt x="87" y="68"/>
                      <a:pt x="87" y="68"/>
                      <a:pt x="87" y="68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6" y="69"/>
                      <a:pt x="85" y="70"/>
                      <a:pt x="84" y="71"/>
                    </a:cubicBezTo>
                    <a:cubicBezTo>
                      <a:pt x="83" y="70"/>
                      <a:pt x="82" y="72"/>
                      <a:pt x="81" y="71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1" y="72"/>
                      <a:pt x="81" y="72"/>
                      <a:pt x="80" y="72"/>
                    </a:cubicBezTo>
                    <a:cubicBezTo>
                      <a:pt x="79" y="72"/>
                      <a:pt x="81" y="72"/>
                      <a:pt x="81" y="72"/>
                    </a:cubicBezTo>
                    <a:cubicBezTo>
                      <a:pt x="80" y="72"/>
                      <a:pt x="79" y="73"/>
                      <a:pt x="78" y="73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3" y="73"/>
                      <a:pt x="67" y="74"/>
                      <a:pt x="62" y="73"/>
                    </a:cubicBezTo>
                    <a:cubicBezTo>
                      <a:pt x="62" y="72"/>
                      <a:pt x="61" y="71"/>
                      <a:pt x="62" y="71"/>
                    </a:cubicBezTo>
                    <a:cubicBezTo>
                      <a:pt x="61" y="71"/>
                      <a:pt x="62" y="72"/>
                      <a:pt x="61" y="72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62" y="70"/>
                      <a:pt x="65" y="72"/>
                      <a:pt x="66" y="69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7" y="69"/>
                      <a:pt x="67" y="67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9" y="64"/>
                      <a:pt x="69" y="64"/>
                      <a:pt x="69" y="62"/>
                    </a:cubicBezTo>
                    <a:cubicBezTo>
                      <a:pt x="68" y="63"/>
                      <a:pt x="69" y="61"/>
                      <a:pt x="68" y="61"/>
                    </a:cubicBezTo>
                    <a:cubicBezTo>
                      <a:pt x="67" y="60"/>
                      <a:pt x="67" y="57"/>
                      <a:pt x="65" y="57"/>
                    </a:cubicBezTo>
                    <a:cubicBezTo>
                      <a:pt x="63" y="54"/>
                      <a:pt x="59" y="53"/>
                      <a:pt x="55" y="51"/>
                    </a:cubicBezTo>
                    <a:cubicBezTo>
                      <a:pt x="53" y="51"/>
                      <a:pt x="52" y="50"/>
                      <a:pt x="50" y="50"/>
                    </a:cubicBezTo>
                    <a:cubicBezTo>
                      <a:pt x="49" y="47"/>
                      <a:pt x="48" y="43"/>
                      <a:pt x="45" y="42"/>
                    </a:cubicBezTo>
                    <a:cubicBezTo>
                      <a:pt x="46" y="42"/>
                      <a:pt x="47" y="43"/>
                      <a:pt x="48" y="42"/>
                    </a:cubicBezTo>
                    <a:cubicBezTo>
                      <a:pt x="48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41"/>
                      <a:pt x="53" y="39"/>
                      <a:pt x="54" y="40"/>
                    </a:cubicBezTo>
                    <a:cubicBezTo>
                      <a:pt x="53" y="42"/>
                      <a:pt x="53" y="44"/>
                      <a:pt x="53" y="46"/>
                    </a:cubicBezTo>
                    <a:cubicBezTo>
                      <a:pt x="54" y="45"/>
                      <a:pt x="54" y="44"/>
                      <a:pt x="54" y="43"/>
                    </a:cubicBezTo>
                    <a:cubicBezTo>
                      <a:pt x="55" y="44"/>
                      <a:pt x="53" y="46"/>
                      <a:pt x="55" y="46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5" y="48"/>
                      <a:pt x="56" y="46"/>
                      <a:pt x="57" y="47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7" y="48"/>
                      <a:pt x="57" y="47"/>
                      <a:pt x="57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60" y="45"/>
                      <a:pt x="61" y="41"/>
                      <a:pt x="63" y="38"/>
                    </a:cubicBezTo>
                    <a:cubicBezTo>
                      <a:pt x="65" y="34"/>
                      <a:pt x="69" y="31"/>
                      <a:pt x="75" y="32"/>
                    </a:cubicBezTo>
                    <a:cubicBezTo>
                      <a:pt x="76" y="32"/>
                      <a:pt x="77" y="32"/>
                      <a:pt x="78" y="33"/>
                    </a:cubicBezTo>
                    <a:cubicBezTo>
                      <a:pt x="79" y="33"/>
                      <a:pt x="80" y="34"/>
                      <a:pt x="81" y="34"/>
                    </a:cubicBezTo>
                    <a:cubicBezTo>
                      <a:pt x="82" y="36"/>
                      <a:pt x="83" y="39"/>
                      <a:pt x="83" y="42"/>
                    </a:cubicBezTo>
                    <a:cubicBezTo>
                      <a:pt x="80" y="42"/>
                      <a:pt x="78" y="42"/>
                      <a:pt x="76" y="42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7" y="44"/>
                    </a:cubicBezTo>
                    <a:cubicBezTo>
                      <a:pt x="76" y="44"/>
                      <a:pt x="76" y="44"/>
                      <a:pt x="76" y="45"/>
                    </a:cubicBezTo>
                    <a:cubicBezTo>
                      <a:pt x="76" y="45"/>
                      <a:pt x="76" y="45"/>
                      <a:pt x="76" y="44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76" y="46"/>
                      <a:pt x="77" y="46"/>
                      <a:pt x="77" y="46"/>
                    </a:cubicBezTo>
                    <a:cubicBezTo>
                      <a:pt x="77" y="46"/>
                      <a:pt x="78" y="47"/>
                      <a:pt x="77" y="47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80" y="49"/>
                      <a:pt x="81" y="48"/>
                      <a:pt x="82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80" y="50"/>
                      <a:pt x="81" y="50"/>
                      <a:pt x="82" y="50"/>
                    </a:cubicBezTo>
                    <a:cubicBezTo>
                      <a:pt x="81" y="50"/>
                      <a:pt x="80" y="50"/>
                      <a:pt x="78" y="50"/>
                    </a:cubicBezTo>
                    <a:cubicBezTo>
                      <a:pt x="82" y="50"/>
                      <a:pt x="86" y="51"/>
                      <a:pt x="90" y="51"/>
                    </a:cubicBezTo>
                    <a:cubicBezTo>
                      <a:pt x="92" y="50"/>
                      <a:pt x="94" y="50"/>
                      <a:pt x="96" y="48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48"/>
                      <a:pt x="96" y="47"/>
                      <a:pt x="97" y="47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7" y="46"/>
                      <a:pt x="97" y="46"/>
                      <a:pt x="97" y="46"/>
                    </a:cubicBezTo>
                    <a:cubicBezTo>
                      <a:pt x="97" y="45"/>
                      <a:pt x="96" y="45"/>
                      <a:pt x="96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5" y="45"/>
                      <a:pt x="96" y="44"/>
                      <a:pt x="95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4" y="46"/>
                      <a:pt x="94" y="46"/>
                      <a:pt x="93" y="45"/>
                    </a:cubicBezTo>
                    <a:cubicBezTo>
                      <a:pt x="94" y="45"/>
                      <a:pt x="95" y="44"/>
                      <a:pt x="95" y="43"/>
                    </a:cubicBezTo>
                    <a:cubicBezTo>
                      <a:pt x="95" y="42"/>
                      <a:pt x="97" y="43"/>
                      <a:pt x="97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99" y="41"/>
                      <a:pt x="100" y="40"/>
                      <a:pt x="101" y="40"/>
                    </a:cubicBezTo>
                    <a:cubicBezTo>
                      <a:pt x="103" y="39"/>
                      <a:pt x="103" y="39"/>
                      <a:pt x="103" y="37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4" y="37"/>
                      <a:pt x="103" y="37"/>
                      <a:pt x="104" y="37"/>
                    </a:cubicBezTo>
                    <a:cubicBezTo>
                      <a:pt x="103" y="35"/>
                      <a:pt x="105" y="34"/>
                      <a:pt x="105" y="33"/>
                    </a:cubicBezTo>
                    <a:cubicBezTo>
                      <a:pt x="107" y="34"/>
                      <a:pt x="104" y="34"/>
                      <a:pt x="105" y="36"/>
                    </a:cubicBezTo>
                    <a:cubicBezTo>
                      <a:pt x="105" y="36"/>
                      <a:pt x="105" y="36"/>
                      <a:pt x="105" y="36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9" y="34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5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6"/>
                      <a:pt x="109" y="37"/>
                      <a:pt x="109" y="36"/>
                    </a:cubicBezTo>
                    <a:cubicBezTo>
                      <a:pt x="109" y="35"/>
                      <a:pt x="111" y="36"/>
                      <a:pt x="111" y="34"/>
                    </a:cubicBezTo>
                    <a:cubicBezTo>
                      <a:pt x="114" y="31"/>
                      <a:pt x="118" y="30"/>
                      <a:pt x="121" y="27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7" y="23"/>
                      <a:pt x="135" y="21"/>
                      <a:pt x="143" y="23"/>
                    </a:cubicBezTo>
                    <a:cubicBezTo>
                      <a:pt x="143" y="22"/>
                      <a:pt x="143" y="22"/>
                      <a:pt x="143" y="22"/>
                    </a:cubicBezTo>
                    <a:cubicBezTo>
                      <a:pt x="143" y="22"/>
                      <a:pt x="143" y="22"/>
                      <a:pt x="144" y="22"/>
                    </a:cubicBezTo>
                    <a:cubicBezTo>
                      <a:pt x="143" y="22"/>
                      <a:pt x="143" y="21"/>
                      <a:pt x="142" y="21"/>
                    </a:cubicBezTo>
                    <a:cubicBezTo>
                      <a:pt x="143" y="21"/>
                      <a:pt x="145" y="21"/>
                      <a:pt x="146" y="21"/>
                    </a:cubicBezTo>
                    <a:cubicBezTo>
                      <a:pt x="145" y="21"/>
                      <a:pt x="145" y="21"/>
                      <a:pt x="145" y="21"/>
                    </a:cubicBezTo>
                    <a:cubicBezTo>
                      <a:pt x="144" y="21"/>
                      <a:pt x="143" y="21"/>
                      <a:pt x="143" y="20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3" y="20"/>
                      <a:pt x="143" y="20"/>
                      <a:pt x="143" y="19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2" y="20"/>
                      <a:pt x="141" y="20"/>
                      <a:pt x="141" y="20"/>
                    </a:cubicBezTo>
                    <a:cubicBezTo>
                      <a:pt x="140" y="20"/>
                      <a:pt x="140" y="18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8"/>
                      <a:pt x="140" y="18"/>
                      <a:pt x="140" y="18"/>
                    </a:cubicBezTo>
                    <a:cubicBezTo>
                      <a:pt x="139" y="17"/>
                      <a:pt x="139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7"/>
                      <a:pt x="138" y="17"/>
                      <a:pt x="138" y="16"/>
                    </a:cubicBezTo>
                    <a:cubicBezTo>
                      <a:pt x="139" y="17"/>
                      <a:pt x="139" y="16"/>
                      <a:pt x="140" y="17"/>
                    </a:cubicBezTo>
                    <a:cubicBezTo>
                      <a:pt x="140" y="16"/>
                      <a:pt x="141" y="17"/>
                      <a:pt x="141" y="16"/>
                    </a:cubicBezTo>
                    <a:cubicBezTo>
                      <a:pt x="140" y="16"/>
                      <a:pt x="139" y="16"/>
                      <a:pt x="138" y="16"/>
                    </a:cubicBezTo>
                    <a:cubicBezTo>
                      <a:pt x="138" y="16"/>
                      <a:pt x="137" y="16"/>
                      <a:pt x="137" y="16"/>
                    </a:cubicBezTo>
                    <a:cubicBezTo>
                      <a:pt x="137" y="16"/>
                      <a:pt x="136" y="16"/>
                      <a:pt x="136" y="16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6"/>
                      <a:pt x="136" y="15"/>
                      <a:pt x="136" y="15"/>
                    </a:cubicBezTo>
                    <a:cubicBezTo>
                      <a:pt x="136" y="15"/>
                      <a:pt x="136" y="15"/>
                      <a:pt x="136" y="15"/>
                    </a:cubicBezTo>
                    <a:cubicBezTo>
                      <a:pt x="135" y="15"/>
                      <a:pt x="135" y="15"/>
                      <a:pt x="135" y="15"/>
                    </a:cubicBezTo>
                    <a:cubicBezTo>
                      <a:pt x="136" y="16"/>
                      <a:pt x="134" y="16"/>
                      <a:pt x="136" y="17"/>
                    </a:cubicBezTo>
                    <a:cubicBezTo>
                      <a:pt x="135" y="17"/>
                      <a:pt x="135" y="17"/>
                      <a:pt x="134" y="17"/>
                    </a:cubicBezTo>
                    <a:cubicBezTo>
                      <a:pt x="134" y="17"/>
                      <a:pt x="134" y="16"/>
                      <a:pt x="135" y="16"/>
                    </a:cubicBezTo>
                    <a:cubicBezTo>
                      <a:pt x="135" y="16"/>
                      <a:pt x="135" y="16"/>
                      <a:pt x="135" y="16"/>
                    </a:cubicBezTo>
                    <a:cubicBezTo>
                      <a:pt x="134" y="16"/>
                      <a:pt x="133" y="15"/>
                      <a:pt x="132" y="15"/>
                    </a:cubicBezTo>
                    <a:cubicBezTo>
                      <a:pt x="133" y="14"/>
                      <a:pt x="133" y="15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2" y="14"/>
                      <a:pt x="131" y="13"/>
                      <a:pt x="130" y="1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30" y="14"/>
                      <a:pt x="129" y="13"/>
                      <a:pt x="129" y="14"/>
                    </a:cubicBezTo>
                    <a:cubicBezTo>
                      <a:pt x="128" y="13"/>
                      <a:pt x="128" y="15"/>
                      <a:pt x="126" y="14"/>
                    </a:cubicBezTo>
                    <a:cubicBezTo>
                      <a:pt x="125" y="15"/>
                      <a:pt x="124" y="14"/>
                      <a:pt x="122" y="15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22" y="15"/>
                      <a:pt x="121" y="16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6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0" y="16"/>
                      <a:pt x="120" y="16"/>
                      <a:pt x="120" y="15"/>
                    </a:cubicBezTo>
                    <a:cubicBezTo>
                      <a:pt x="118" y="16"/>
                      <a:pt x="117" y="16"/>
                      <a:pt x="116" y="17"/>
                    </a:cubicBezTo>
                    <a:cubicBezTo>
                      <a:pt x="113" y="18"/>
                      <a:pt x="110" y="20"/>
                      <a:pt x="108" y="22"/>
                    </a:cubicBezTo>
                    <a:cubicBezTo>
                      <a:pt x="106" y="23"/>
                      <a:pt x="106" y="24"/>
                      <a:pt x="105" y="24"/>
                    </a:cubicBezTo>
                    <a:cubicBezTo>
                      <a:pt x="105" y="25"/>
                      <a:pt x="105" y="25"/>
                      <a:pt x="105" y="25"/>
                    </a:cubicBezTo>
                    <a:cubicBezTo>
                      <a:pt x="104" y="26"/>
                      <a:pt x="102" y="27"/>
                      <a:pt x="101" y="28"/>
                    </a:cubicBezTo>
                    <a:cubicBezTo>
                      <a:pt x="101" y="29"/>
                      <a:pt x="100" y="30"/>
                      <a:pt x="100" y="31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101" y="31"/>
                      <a:pt x="101" y="31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29"/>
                      <a:pt x="101" y="29"/>
                    </a:cubicBezTo>
                    <a:cubicBezTo>
                      <a:pt x="101" y="29"/>
                      <a:pt x="102" y="29"/>
                      <a:pt x="102" y="30"/>
                    </a:cubicBezTo>
                    <a:cubicBezTo>
                      <a:pt x="102" y="30"/>
                      <a:pt x="102" y="30"/>
                      <a:pt x="101" y="30"/>
                    </a:cubicBezTo>
                    <a:cubicBezTo>
                      <a:pt x="102" y="31"/>
                      <a:pt x="101" y="31"/>
                      <a:pt x="101" y="32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2" y="32"/>
                      <a:pt x="102" y="31"/>
                      <a:pt x="102" y="30"/>
                    </a:cubicBezTo>
                    <a:cubicBezTo>
                      <a:pt x="103" y="30"/>
                      <a:pt x="104" y="29"/>
                      <a:pt x="105" y="29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00" y="33"/>
                      <a:pt x="101" y="33"/>
                      <a:pt x="101" y="32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99" y="33"/>
                      <a:pt x="100" y="33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1" y="31"/>
                      <a:pt x="100" y="31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9" y="32"/>
                      <a:pt x="100" y="31"/>
                      <a:pt x="100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7" y="34"/>
                      <a:pt x="93" y="36"/>
                      <a:pt x="91" y="38"/>
                    </a:cubicBezTo>
                    <a:cubicBezTo>
                      <a:pt x="90" y="37"/>
                      <a:pt x="91" y="35"/>
                      <a:pt x="90" y="34"/>
                    </a:cubicBezTo>
                    <a:cubicBezTo>
                      <a:pt x="88" y="32"/>
                      <a:pt x="86" y="30"/>
                      <a:pt x="85" y="28"/>
                    </a:cubicBezTo>
                    <a:cubicBezTo>
                      <a:pt x="84" y="27"/>
                      <a:pt x="82" y="27"/>
                      <a:pt x="83" y="26"/>
                    </a:cubicBezTo>
                    <a:cubicBezTo>
                      <a:pt x="86" y="25"/>
                      <a:pt x="88" y="26"/>
                      <a:pt x="90" y="26"/>
                    </a:cubicBezTo>
                    <a:cubicBezTo>
                      <a:pt x="90" y="25"/>
                      <a:pt x="91" y="25"/>
                      <a:pt x="91" y="25"/>
                    </a:cubicBezTo>
                    <a:cubicBezTo>
                      <a:pt x="92" y="25"/>
                      <a:pt x="92" y="26"/>
                      <a:pt x="92" y="26"/>
                    </a:cubicBezTo>
                    <a:cubicBezTo>
                      <a:pt x="92" y="26"/>
                      <a:pt x="93" y="26"/>
                      <a:pt x="93" y="26"/>
                    </a:cubicBezTo>
                    <a:cubicBezTo>
                      <a:pt x="94" y="27"/>
                      <a:pt x="94" y="26"/>
                      <a:pt x="95" y="26"/>
                    </a:cubicBezTo>
                    <a:cubicBezTo>
                      <a:pt x="95" y="26"/>
                      <a:pt x="96" y="26"/>
                      <a:pt x="95" y="26"/>
                    </a:cubicBezTo>
                    <a:cubicBezTo>
                      <a:pt x="96" y="27"/>
                      <a:pt x="96" y="27"/>
                      <a:pt x="96" y="26"/>
                    </a:cubicBezTo>
                    <a:cubicBezTo>
                      <a:pt x="97" y="26"/>
                      <a:pt x="97" y="27"/>
                      <a:pt x="98" y="27"/>
                    </a:cubicBezTo>
                    <a:cubicBezTo>
                      <a:pt x="99" y="26"/>
                      <a:pt x="97" y="26"/>
                      <a:pt x="96" y="25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5" y="23"/>
                      <a:pt x="94" y="23"/>
                      <a:pt x="95" y="23"/>
                    </a:cubicBezTo>
                    <a:cubicBezTo>
                      <a:pt x="94" y="23"/>
                      <a:pt x="93" y="22"/>
                      <a:pt x="93" y="22"/>
                    </a:cubicBezTo>
                    <a:cubicBezTo>
                      <a:pt x="90" y="21"/>
                      <a:pt x="88" y="22"/>
                      <a:pt x="86" y="21"/>
                    </a:cubicBezTo>
                    <a:cubicBezTo>
                      <a:pt x="86" y="21"/>
                      <a:pt x="85" y="21"/>
                      <a:pt x="85" y="21"/>
                    </a:cubicBezTo>
                    <a:cubicBezTo>
                      <a:pt x="85" y="21"/>
                      <a:pt x="85" y="20"/>
                      <a:pt x="85" y="21"/>
                    </a:cubicBezTo>
                    <a:cubicBezTo>
                      <a:pt x="86" y="20"/>
                      <a:pt x="84" y="20"/>
                      <a:pt x="85" y="21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2" y="20"/>
                      <a:pt x="80" y="19"/>
                      <a:pt x="79" y="20"/>
                    </a:cubicBezTo>
                    <a:cubicBezTo>
                      <a:pt x="77" y="21"/>
                      <a:pt x="75" y="21"/>
                      <a:pt x="73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2" y="22"/>
                      <a:pt x="71" y="22"/>
                      <a:pt x="69" y="22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2"/>
                      <a:pt x="69" y="24"/>
                      <a:pt x="68" y="23"/>
                    </a:cubicBezTo>
                    <a:cubicBezTo>
                      <a:pt x="66" y="22"/>
                      <a:pt x="68" y="21"/>
                      <a:pt x="69" y="20"/>
                    </a:cubicBezTo>
                    <a:cubicBezTo>
                      <a:pt x="72" y="17"/>
                      <a:pt x="77" y="12"/>
                      <a:pt x="83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4" y="13"/>
                      <a:pt x="88" y="13"/>
                      <a:pt x="90" y="12"/>
                    </a:cubicBezTo>
                    <a:cubicBezTo>
                      <a:pt x="90" y="13"/>
                      <a:pt x="92" y="12"/>
                      <a:pt x="91" y="13"/>
                    </a:cubicBezTo>
                    <a:cubicBezTo>
                      <a:pt x="95" y="13"/>
                      <a:pt x="95" y="13"/>
                      <a:pt x="95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3" y="12"/>
                      <a:pt x="96" y="13"/>
                      <a:pt x="96" y="12"/>
                    </a:cubicBezTo>
                    <a:cubicBezTo>
                      <a:pt x="96" y="12"/>
                      <a:pt x="96" y="13"/>
                      <a:pt x="97" y="13"/>
                    </a:cubicBezTo>
                    <a:cubicBezTo>
                      <a:pt x="97" y="13"/>
                      <a:pt x="98" y="13"/>
                      <a:pt x="98" y="13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12"/>
                      <a:pt x="100" y="13"/>
                      <a:pt x="100" y="13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1" y="12"/>
                      <a:pt x="102" y="13"/>
                      <a:pt x="104" y="13"/>
                    </a:cubicBezTo>
                    <a:cubicBezTo>
                      <a:pt x="101" y="12"/>
                      <a:pt x="99" y="11"/>
                      <a:pt x="97" y="11"/>
                    </a:cubicBezTo>
                    <a:cubicBezTo>
                      <a:pt x="97" y="11"/>
                      <a:pt x="97" y="11"/>
                      <a:pt x="96" y="10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9"/>
                      <a:pt x="93" y="10"/>
                      <a:pt x="93" y="9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6" y="8"/>
                      <a:pt x="84" y="8"/>
                      <a:pt x="82" y="8"/>
                    </a:cubicBezTo>
                    <a:cubicBezTo>
                      <a:pt x="81" y="7"/>
                      <a:pt x="80" y="8"/>
                      <a:pt x="80" y="7"/>
                    </a:cubicBezTo>
                    <a:cubicBezTo>
                      <a:pt x="80" y="7"/>
                      <a:pt x="79" y="6"/>
                      <a:pt x="79" y="7"/>
                    </a:cubicBezTo>
                    <a:cubicBezTo>
                      <a:pt x="78" y="7"/>
                      <a:pt x="77" y="7"/>
                      <a:pt x="77" y="7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77" y="7"/>
                      <a:pt x="77" y="8"/>
                      <a:pt x="77" y="8"/>
                    </a:cubicBezTo>
                    <a:cubicBezTo>
                      <a:pt x="76" y="8"/>
                      <a:pt x="76" y="7"/>
                      <a:pt x="76" y="7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75" y="8"/>
                      <a:pt x="75" y="7"/>
                    </a:cubicBezTo>
                    <a:cubicBezTo>
                      <a:pt x="74" y="8"/>
                      <a:pt x="73" y="7"/>
                      <a:pt x="73" y="8"/>
                    </a:cubicBezTo>
                    <a:cubicBezTo>
                      <a:pt x="71" y="7"/>
                      <a:pt x="70" y="9"/>
                      <a:pt x="69" y="8"/>
                    </a:cubicBezTo>
                    <a:cubicBezTo>
                      <a:pt x="68" y="9"/>
                      <a:pt x="66" y="10"/>
                      <a:pt x="66" y="10"/>
                    </a:cubicBezTo>
                    <a:cubicBezTo>
                      <a:pt x="64" y="10"/>
                      <a:pt x="63" y="12"/>
                      <a:pt x="61" y="12"/>
                    </a:cubicBezTo>
                    <a:cubicBezTo>
                      <a:pt x="61" y="12"/>
                      <a:pt x="63" y="11"/>
                      <a:pt x="63" y="10"/>
                    </a:cubicBezTo>
                    <a:cubicBezTo>
                      <a:pt x="62" y="11"/>
                      <a:pt x="62" y="12"/>
                      <a:pt x="61" y="12"/>
                    </a:cubicBezTo>
                    <a:cubicBezTo>
                      <a:pt x="60" y="12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3"/>
                      <a:pt x="60" y="13"/>
                      <a:pt x="59" y="13"/>
                    </a:cubicBezTo>
                    <a:cubicBezTo>
                      <a:pt x="59" y="12"/>
                      <a:pt x="59" y="11"/>
                      <a:pt x="59" y="10"/>
                    </a:cubicBezTo>
                    <a:cubicBezTo>
                      <a:pt x="58" y="9"/>
                      <a:pt x="58" y="6"/>
                      <a:pt x="56" y="5"/>
                    </a:cubicBezTo>
                    <a:cubicBezTo>
                      <a:pt x="55" y="1"/>
                      <a:pt x="52" y="2"/>
                      <a:pt x="49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0"/>
                      <a:pt x="46" y="0"/>
                      <a:pt x="44" y="0"/>
                    </a:cubicBezTo>
                    <a:cubicBezTo>
                      <a:pt x="39" y="1"/>
                      <a:pt x="35" y="1"/>
                      <a:pt x="32" y="4"/>
                    </a:cubicBezTo>
                    <a:cubicBezTo>
                      <a:pt x="28" y="6"/>
                      <a:pt x="28" y="10"/>
                      <a:pt x="28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3" y="16"/>
                      <a:pt x="20" y="16"/>
                      <a:pt x="18" y="18"/>
                    </a:cubicBezTo>
                    <a:cubicBezTo>
                      <a:pt x="16" y="18"/>
                      <a:pt x="16" y="21"/>
                      <a:pt x="14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1"/>
                      <a:pt x="15" y="22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3"/>
                      <a:pt x="15" y="22"/>
                      <a:pt x="15" y="22"/>
                    </a:cubicBezTo>
                    <a:cubicBezTo>
                      <a:pt x="14" y="22"/>
                      <a:pt x="14" y="24"/>
                      <a:pt x="14" y="25"/>
                    </a:cubicBezTo>
                    <a:cubicBezTo>
                      <a:pt x="13" y="25"/>
                      <a:pt x="13" y="24"/>
                      <a:pt x="13" y="25"/>
                    </a:cubicBezTo>
                    <a:cubicBezTo>
                      <a:pt x="13" y="25"/>
                      <a:pt x="12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7"/>
                      <a:pt x="12" y="27"/>
                    </a:cubicBezTo>
                    <a:cubicBezTo>
                      <a:pt x="13" y="27"/>
                      <a:pt x="12" y="27"/>
                      <a:pt x="12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29"/>
                      <a:pt x="12" y="29"/>
                      <a:pt x="12" y="28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4" y="33"/>
                      <a:pt x="14" y="36"/>
                      <a:pt x="17" y="38"/>
                    </a:cubicBezTo>
                    <a:cubicBezTo>
                      <a:pt x="15" y="38"/>
                      <a:pt x="13" y="39"/>
                      <a:pt x="11" y="40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4" y="43"/>
                      <a:pt x="6" y="51"/>
                      <a:pt x="3" y="56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5"/>
                      <a:pt x="3" y="55"/>
                      <a:pt x="2" y="55"/>
                    </a:cubicBezTo>
                    <a:cubicBezTo>
                      <a:pt x="2" y="57"/>
                      <a:pt x="2" y="59"/>
                      <a:pt x="2" y="60"/>
                    </a:cubicBezTo>
                    <a:cubicBezTo>
                      <a:pt x="2" y="62"/>
                      <a:pt x="2" y="63"/>
                      <a:pt x="2" y="65"/>
                    </a:cubicBezTo>
                    <a:cubicBezTo>
                      <a:pt x="2" y="65"/>
                      <a:pt x="2" y="64"/>
                      <a:pt x="2" y="64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1" y="65"/>
                      <a:pt x="1" y="63"/>
                      <a:pt x="1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53"/>
                      <a:pt x="2" y="45"/>
                      <a:pt x="9" y="39"/>
                    </a:cubicBezTo>
                    <a:cubicBezTo>
                      <a:pt x="10" y="39"/>
                      <a:pt x="12" y="38"/>
                      <a:pt x="12" y="37"/>
                    </a:cubicBezTo>
                    <a:cubicBezTo>
                      <a:pt x="7" y="38"/>
                      <a:pt x="5" y="42"/>
                      <a:pt x="3" y="45"/>
                    </a:cubicBezTo>
                    <a:cubicBezTo>
                      <a:pt x="2" y="48"/>
                      <a:pt x="1" y="51"/>
                      <a:pt x="1" y="53"/>
                    </a:cubicBezTo>
                    <a:cubicBezTo>
                      <a:pt x="0" y="53"/>
                      <a:pt x="1" y="53"/>
                      <a:pt x="0" y="53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8"/>
                      <a:pt x="0" y="62"/>
                      <a:pt x="0" y="66"/>
                    </a:cubicBezTo>
                    <a:cubicBezTo>
                      <a:pt x="1" y="66"/>
                      <a:pt x="2" y="67"/>
                      <a:pt x="1" y="67"/>
                    </a:cubicBezTo>
                    <a:cubicBezTo>
                      <a:pt x="2" y="68"/>
                      <a:pt x="0" y="68"/>
                      <a:pt x="1" y="69"/>
                    </a:cubicBezTo>
                    <a:cubicBezTo>
                      <a:pt x="1" y="69"/>
                      <a:pt x="2" y="70"/>
                      <a:pt x="2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3" y="72"/>
                      <a:pt x="3" y="75"/>
                      <a:pt x="5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7"/>
                      <a:pt x="6" y="78"/>
                      <a:pt x="5" y="78"/>
                    </a:cubicBezTo>
                    <a:cubicBezTo>
                      <a:pt x="7" y="78"/>
                      <a:pt x="6" y="78"/>
                      <a:pt x="7" y="79"/>
                    </a:cubicBezTo>
                    <a:cubicBezTo>
                      <a:pt x="6" y="78"/>
                      <a:pt x="6" y="77"/>
                      <a:pt x="5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5" y="75"/>
                      <a:pt x="4" y="74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2" y="71"/>
                      <a:pt x="3" y="68"/>
                      <a:pt x="2" y="65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2" y="65"/>
                      <a:pt x="2" y="63"/>
                      <a:pt x="2" y="61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0"/>
                      <a:pt x="3" y="61"/>
                      <a:pt x="3" y="61"/>
                    </a:cubicBezTo>
                    <a:cubicBezTo>
                      <a:pt x="3" y="61"/>
                      <a:pt x="2" y="60"/>
                      <a:pt x="3" y="59"/>
                    </a:cubicBezTo>
                    <a:cubicBezTo>
                      <a:pt x="3" y="60"/>
                      <a:pt x="3" y="60"/>
                      <a:pt x="3" y="61"/>
                    </a:cubicBezTo>
                    <a:cubicBezTo>
                      <a:pt x="4" y="63"/>
                      <a:pt x="3" y="67"/>
                      <a:pt x="4" y="67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5" y="68"/>
                      <a:pt x="5" y="68"/>
                    </a:cubicBezTo>
                    <a:cubicBezTo>
                      <a:pt x="5" y="69"/>
                      <a:pt x="5" y="69"/>
                      <a:pt x="4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5" y="69"/>
                      <a:pt x="5" y="70"/>
                      <a:pt x="5" y="70"/>
                    </a:cubicBezTo>
                    <a:cubicBezTo>
                      <a:pt x="6" y="71"/>
                      <a:pt x="5" y="72"/>
                      <a:pt x="6" y="72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7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6"/>
                      <a:pt x="9" y="76"/>
                      <a:pt x="9" y="76"/>
                    </a:cubicBezTo>
                    <a:cubicBezTo>
                      <a:pt x="9" y="77"/>
                      <a:pt x="10" y="76"/>
                      <a:pt x="10" y="77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9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2" y="78"/>
                      <a:pt x="11" y="78"/>
                      <a:pt x="11" y="77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12" y="77"/>
                      <a:pt x="14" y="79"/>
                      <a:pt x="16" y="79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6" y="78"/>
                      <a:pt x="18" y="78"/>
                      <a:pt x="19" y="79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20" y="78"/>
                      <a:pt x="21" y="78"/>
                      <a:pt x="20" y="79"/>
                    </a:cubicBezTo>
                    <a:cubicBezTo>
                      <a:pt x="20" y="79"/>
                      <a:pt x="19" y="79"/>
                      <a:pt x="18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8" y="79"/>
                      <a:pt x="17" y="79"/>
                      <a:pt x="17" y="79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9" y="79"/>
                      <a:pt x="19" y="79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0" y="80"/>
                    </a:cubicBezTo>
                    <a:cubicBezTo>
                      <a:pt x="22" y="80"/>
                      <a:pt x="22" y="82"/>
                      <a:pt x="23" y="83"/>
                    </a:cubicBezTo>
                    <a:cubicBezTo>
                      <a:pt x="28" y="88"/>
                      <a:pt x="34" y="91"/>
                      <a:pt x="41" y="91"/>
                    </a:cubicBezTo>
                    <a:cubicBezTo>
                      <a:pt x="41" y="90"/>
                      <a:pt x="42" y="90"/>
                      <a:pt x="42" y="90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2" y="92"/>
                      <a:pt x="42" y="90"/>
                      <a:pt x="43" y="90"/>
                    </a:cubicBezTo>
                    <a:cubicBezTo>
                      <a:pt x="43" y="90"/>
                      <a:pt x="44" y="90"/>
                      <a:pt x="44" y="90"/>
                    </a:cubicBezTo>
                    <a:cubicBezTo>
                      <a:pt x="44" y="91"/>
                      <a:pt x="43" y="90"/>
                      <a:pt x="43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5" y="90"/>
                      <a:pt x="47" y="90"/>
                      <a:pt x="48" y="90"/>
                    </a:cubicBezTo>
                    <a:cubicBezTo>
                      <a:pt x="48" y="89"/>
                      <a:pt x="49" y="89"/>
                      <a:pt x="49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1" y="87"/>
                      <a:pt x="51" y="90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7"/>
                      <a:pt x="55" y="87"/>
                      <a:pt x="55" y="87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6" y="86"/>
                      <a:pt x="55" y="85"/>
                      <a:pt x="56" y="85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6" y="85"/>
                      <a:pt x="57" y="86"/>
                      <a:pt x="57" y="86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8" y="84"/>
                      <a:pt x="58" y="84"/>
                    </a:cubicBezTo>
                    <a:cubicBezTo>
                      <a:pt x="58" y="83"/>
                      <a:pt x="58" y="83"/>
                      <a:pt x="59" y="82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2"/>
                      <a:pt x="60" y="82"/>
                      <a:pt x="60" y="81"/>
                    </a:cubicBezTo>
                    <a:cubicBezTo>
                      <a:pt x="60" y="81"/>
                      <a:pt x="59" y="82"/>
                      <a:pt x="59" y="81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2"/>
                      <a:pt x="59" y="82"/>
                      <a:pt x="58" y="83"/>
                    </a:cubicBezTo>
                    <a:cubicBezTo>
                      <a:pt x="57" y="82"/>
                      <a:pt x="58" y="81"/>
                      <a:pt x="58" y="81"/>
                    </a:cubicBezTo>
                    <a:cubicBezTo>
                      <a:pt x="58" y="81"/>
                      <a:pt x="58" y="83"/>
                      <a:pt x="57" y="82"/>
                    </a:cubicBezTo>
                    <a:cubicBezTo>
                      <a:pt x="57" y="81"/>
                      <a:pt x="58" y="80"/>
                      <a:pt x="59" y="79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9" y="79"/>
                      <a:pt x="60" y="79"/>
                      <a:pt x="60" y="79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60" y="80"/>
                      <a:pt x="60" y="80"/>
                    </a:cubicBezTo>
                    <a:cubicBezTo>
                      <a:pt x="65" y="81"/>
                      <a:pt x="70" y="81"/>
                      <a:pt x="76" y="82"/>
                    </a:cubicBezTo>
                    <a:cubicBezTo>
                      <a:pt x="79" y="81"/>
                      <a:pt x="84" y="81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7" y="79"/>
                      <a:pt x="87" y="79"/>
                      <a:pt x="87" y="79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7" y="78"/>
                      <a:pt x="87" y="78"/>
                    </a:cubicBezTo>
                    <a:cubicBezTo>
                      <a:pt x="87" y="79"/>
                      <a:pt x="88" y="79"/>
                      <a:pt x="88" y="79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87" y="79"/>
                      <a:pt x="88" y="78"/>
                      <a:pt x="87" y="78"/>
                    </a:cubicBezTo>
                    <a:cubicBezTo>
                      <a:pt x="88" y="78"/>
                      <a:pt x="88" y="77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90" y="79"/>
                      <a:pt x="90" y="79"/>
                      <a:pt x="90" y="79"/>
                    </a:cubicBezTo>
                    <a:cubicBezTo>
                      <a:pt x="91" y="78"/>
                      <a:pt x="91" y="78"/>
                      <a:pt x="91" y="78"/>
                    </a:cubicBezTo>
                    <a:cubicBezTo>
                      <a:pt x="91" y="78"/>
                      <a:pt x="91" y="78"/>
                      <a:pt x="91" y="78"/>
                    </a:cubicBezTo>
                    <a:cubicBezTo>
                      <a:pt x="91" y="78"/>
                      <a:pt x="91" y="78"/>
                      <a:pt x="92" y="78"/>
                    </a:cubicBezTo>
                    <a:cubicBezTo>
                      <a:pt x="94" y="78"/>
                      <a:pt x="96" y="76"/>
                      <a:pt x="97" y="75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8" y="74"/>
                      <a:pt x="98" y="74"/>
                      <a:pt x="99" y="74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99" y="73"/>
                      <a:pt x="100" y="73"/>
                      <a:pt x="100" y="72"/>
                    </a:cubicBezTo>
                    <a:cubicBezTo>
                      <a:pt x="100" y="72"/>
                      <a:pt x="100" y="73"/>
                      <a:pt x="100" y="73"/>
                    </a:cubicBezTo>
                    <a:close/>
                    <a:moveTo>
                      <a:pt x="91" y="68"/>
                    </a:moveTo>
                    <a:cubicBezTo>
                      <a:pt x="91" y="69"/>
                      <a:pt x="91" y="69"/>
                      <a:pt x="91" y="69"/>
                    </a:cubicBezTo>
                    <a:cubicBezTo>
                      <a:pt x="91" y="68"/>
                      <a:pt x="91" y="68"/>
                      <a:pt x="91" y="68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69"/>
                      <a:pt x="90" y="69"/>
                      <a:pt x="91" y="68"/>
                    </a:cubicBezTo>
                    <a:close/>
                    <a:moveTo>
                      <a:pt x="138" y="16"/>
                    </a:moveTo>
                    <a:cubicBezTo>
                      <a:pt x="138" y="16"/>
                      <a:pt x="138" y="16"/>
                      <a:pt x="138" y="16"/>
                    </a:cubicBezTo>
                    <a:cubicBezTo>
                      <a:pt x="137" y="16"/>
                      <a:pt x="137" y="16"/>
                      <a:pt x="137" y="16"/>
                    </a:cubicBezTo>
                    <a:lnTo>
                      <a:pt x="138" y="16"/>
                    </a:lnTo>
                    <a:close/>
                    <a:moveTo>
                      <a:pt x="139" y="18"/>
                    </a:move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8" y="19"/>
                      <a:pt x="137" y="18"/>
                    </a:cubicBezTo>
                    <a:lnTo>
                      <a:pt x="139" y="18"/>
                    </a:lnTo>
                    <a:close/>
                    <a:moveTo>
                      <a:pt x="110" y="34"/>
                    </a:move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5"/>
                      <a:pt x="110" y="35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lose/>
                    <a:moveTo>
                      <a:pt x="128" y="18"/>
                    </a:moveTo>
                    <a:cubicBezTo>
                      <a:pt x="128" y="18"/>
                      <a:pt x="128" y="18"/>
                      <a:pt x="128" y="18"/>
                    </a:cubicBezTo>
                    <a:cubicBezTo>
                      <a:pt x="126" y="18"/>
                      <a:pt x="126" y="19"/>
                      <a:pt x="124" y="18"/>
                    </a:cubicBezTo>
                    <a:cubicBezTo>
                      <a:pt x="126" y="18"/>
                      <a:pt x="126" y="17"/>
                      <a:pt x="128" y="18"/>
                    </a:cubicBezTo>
                    <a:cubicBezTo>
                      <a:pt x="128" y="18"/>
                      <a:pt x="128" y="18"/>
                      <a:pt x="128" y="18"/>
                    </a:cubicBezTo>
                    <a:close/>
                    <a:moveTo>
                      <a:pt x="129" y="18"/>
                    </a:moveTo>
                    <a:cubicBezTo>
                      <a:pt x="129" y="17"/>
                      <a:pt x="129" y="17"/>
                      <a:pt x="129" y="17"/>
                    </a:cubicBezTo>
                    <a:cubicBezTo>
                      <a:pt x="130" y="17"/>
                      <a:pt x="130" y="17"/>
                      <a:pt x="130" y="17"/>
                    </a:cubicBezTo>
                    <a:lnTo>
                      <a:pt x="129" y="18"/>
                    </a:lnTo>
                    <a:close/>
                    <a:moveTo>
                      <a:pt x="131" y="16"/>
                    </a:moveTo>
                    <a:cubicBezTo>
                      <a:pt x="131" y="16"/>
                      <a:pt x="132" y="16"/>
                      <a:pt x="132" y="16"/>
                    </a:cubicBezTo>
                    <a:cubicBezTo>
                      <a:pt x="132" y="16"/>
                      <a:pt x="132" y="17"/>
                      <a:pt x="131" y="16"/>
                    </a:cubicBezTo>
                    <a:close/>
                    <a:moveTo>
                      <a:pt x="132" y="17"/>
                    </a:move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7"/>
                    </a:cubicBezTo>
                    <a:close/>
                    <a:moveTo>
                      <a:pt x="117" y="17"/>
                    </a:moveTo>
                    <a:cubicBezTo>
                      <a:pt x="118" y="18"/>
                      <a:pt x="120" y="16"/>
                      <a:pt x="121" y="16"/>
                    </a:cubicBezTo>
                    <a:cubicBezTo>
                      <a:pt x="123" y="15"/>
                      <a:pt x="125" y="14"/>
                      <a:pt x="126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9" y="15"/>
                      <a:pt x="129" y="15"/>
                      <a:pt x="130" y="15"/>
                    </a:cubicBezTo>
                    <a:cubicBezTo>
                      <a:pt x="130" y="15"/>
                      <a:pt x="131" y="14"/>
                      <a:pt x="131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15"/>
                      <a:pt x="133" y="15"/>
                      <a:pt x="133" y="15"/>
                    </a:cubicBezTo>
                    <a:cubicBezTo>
                      <a:pt x="132" y="15"/>
                      <a:pt x="131" y="14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6" y="16"/>
                      <a:pt x="124" y="15"/>
                      <a:pt x="123" y="16"/>
                    </a:cubicBezTo>
                    <a:cubicBezTo>
                      <a:pt x="121" y="16"/>
                      <a:pt x="119" y="17"/>
                      <a:pt x="116" y="18"/>
                    </a:cubicBezTo>
                    <a:lnTo>
                      <a:pt x="117" y="17"/>
                    </a:lnTo>
                    <a:close/>
                    <a:moveTo>
                      <a:pt x="117" y="25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7"/>
                      <a:pt x="114" y="27"/>
                      <a:pt x="114" y="27"/>
                    </a:cubicBezTo>
                    <a:lnTo>
                      <a:pt x="117" y="25"/>
                    </a:lnTo>
                    <a:close/>
                    <a:moveTo>
                      <a:pt x="113" y="20"/>
                    </a:moveTo>
                    <a:cubicBezTo>
                      <a:pt x="113" y="19"/>
                      <a:pt x="112" y="19"/>
                      <a:pt x="113" y="19"/>
                    </a:cubicBezTo>
                    <a:cubicBezTo>
                      <a:pt x="114" y="20"/>
                      <a:pt x="115" y="18"/>
                      <a:pt x="116" y="18"/>
                    </a:cubicBezTo>
                    <a:cubicBezTo>
                      <a:pt x="115" y="18"/>
                      <a:pt x="113" y="19"/>
                      <a:pt x="113" y="20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20"/>
                      <a:pt x="113" y="20"/>
                      <a:pt x="113" y="20"/>
                    </a:cubicBezTo>
                    <a:close/>
                    <a:moveTo>
                      <a:pt x="113" y="25"/>
                    </a:moveTo>
                    <a:cubicBezTo>
                      <a:pt x="113" y="26"/>
                      <a:pt x="113" y="26"/>
                      <a:pt x="113" y="26"/>
                    </a:cubicBezTo>
                    <a:cubicBezTo>
                      <a:pt x="113" y="25"/>
                      <a:pt x="113" y="25"/>
                      <a:pt x="113" y="25"/>
                    </a:cubicBezTo>
                    <a:close/>
                    <a:moveTo>
                      <a:pt x="114" y="27"/>
                    </a:moveTo>
                    <a:cubicBezTo>
                      <a:pt x="114" y="27"/>
                      <a:pt x="114" y="27"/>
                      <a:pt x="114" y="27"/>
                    </a:cubicBezTo>
                    <a:cubicBezTo>
                      <a:pt x="113" y="28"/>
                      <a:pt x="113" y="28"/>
                      <a:pt x="113" y="28"/>
                    </a:cubicBezTo>
                    <a:lnTo>
                      <a:pt x="114" y="27"/>
                    </a:lnTo>
                    <a:close/>
                    <a:moveTo>
                      <a:pt x="109" y="21"/>
                    </a:moveTo>
                    <a:cubicBezTo>
                      <a:pt x="109" y="22"/>
                      <a:pt x="109" y="22"/>
                      <a:pt x="110" y="22"/>
                    </a:cubicBezTo>
                    <a:cubicBezTo>
                      <a:pt x="110" y="20"/>
                      <a:pt x="111" y="21"/>
                      <a:pt x="112" y="20"/>
                    </a:cubicBezTo>
                    <a:cubicBezTo>
                      <a:pt x="111" y="21"/>
                      <a:pt x="110" y="22"/>
                      <a:pt x="108" y="22"/>
                    </a:cubicBezTo>
                    <a:cubicBezTo>
                      <a:pt x="109" y="22"/>
                      <a:pt x="109" y="22"/>
                      <a:pt x="109" y="21"/>
                    </a:cubicBezTo>
                    <a:close/>
                    <a:moveTo>
                      <a:pt x="107" y="33"/>
                    </a:moveTo>
                    <a:cubicBezTo>
                      <a:pt x="108" y="33"/>
                      <a:pt x="108" y="33"/>
                      <a:pt x="108" y="33"/>
                    </a:cubicBezTo>
                    <a:cubicBezTo>
                      <a:pt x="109" y="32"/>
                      <a:pt x="108" y="32"/>
                      <a:pt x="108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1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8" y="32"/>
                      <a:pt x="109" y="32"/>
                      <a:pt x="109" y="33"/>
                    </a:cubicBezTo>
                    <a:cubicBezTo>
                      <a:pt x="109" y="33"/>
                      <a:pt x="109" y="32"/>
                      <a:pt x="109" y="32"/>
                    </a:cubicBezTo>
                    <a:cubicBezTo>
                      <a:pt x="110" y="32"/>
                      <a:pt x="110" y="32"/>
                      <a:pt x="110" y="32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9" y="33"/>
                      <a:pt x="108" y="33"/>
                      <a:pt x="108" y="33"/>
                    </a:cubicBezTo>
                    <a:cubicBezTo>
                      <a:pt x="108" y="33"/>
                      <a:pt x="108" y="33"/>
                      <a:pt x="108" y="34"/>
                    </a:cubicBezTo>
                    <a:lnTo>
                      <a:pt x="107" y="33"/>
                    </a:lnTo>
                    <a:close/>
                    <a:moveTo>
                      <a:pt x="108" y="34"/>
                    </a:move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lose/>
                    <a:moveTo>
                      <a:pt x="103" y="36"/>
                    </a:move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4" y="36"/>
                    </a:cubicBezTo>
                    <a:cubicBezTo>
                      <a:pt x="104" y="36"/>
                      <a:pt x="103" y="36"/>
                      <a:pt x="103" y="36"/>
                    </a:cubicBezTo>
                    <a:close/>
                    <a:moveTo>
                      <a:pt x="106" y="32"/>
                    </a:move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7" y="31"/>
                      <a:pt x="106" y="31"/>
                      <a:pt x="106" y="32"/>
                    </a:cubicBezTo>
                    <a:close/>
                    <a:moveTo>
                      <a:pt x="106" y="25"/>
                    </a:move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lose/>
                    <a:moveTo>
                      <a:pt x="106" y="27"/>
                    </a:moveTo>
                    <a:cubicBezTo>
                      <a:pt x="105" y="29"/>
                      <a:pt x="105" y="29"/>
                      <a:pt x="105" y="29"/>
                    </a:cubicBezTo>
                    <a:cubicBezTo>
                      <a:pt x="105" y="29"/>
                      <a:pt x="105" y="28"/>
                      <a:pt x="106" y="27"/>
                    </a:cubicBezTo>
                    <a:close/>
                    <a:moveTo>
                      <a:pt x="104" y="33"/>
                    </a:move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5" y="33"/>
                      <a:pt x="105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lose/>
                    <a:moveTo>
                      <a:pt x="102" y="36"/>
                    </a:moveTo>
                    <a:cubicBezTo>
                      <a:pt x="103" y="35"/>
                      <a:pt x="102" y="34"/>
                      <a:pt x="103" y="34"/>
                    </a:cubicBezTo>
                    <a:cubicBezTo>
                      <a:pt x="103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3" y="36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lose/>
                    <a:moveTo>
                      <a:pt x="95" y="43"/>
                    </a:move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42"/>
                      <a:pt x="96" y="42"/>
                      <a:pt x="96" y="42"/>
                    </a:cubicBezTo>
                    <a:lnTo>
                      <a:pt x="95" y="43"/>
                    </a:lnTo>
                    <a:close/>
                    <a:moveTo>
                      <a:pt x="98" y="41"/>
                    </a:moveTo>
                    <a:cubicBezTo>
                      <a:pt x="98" y="40"/>
                      <a:pt x="98" y="40"/>
                      <a:pt x="98" y="40"/>
                    </a:cubicBezTo>
                    <a:cubicBezTo>
                      <a:pt x="99" y="40"/>
                      <a:pt x="99" y="40"/>
                      <a:pt x="99" y="40"/>
                    </a:cubicBezTo>
                    <a:lnTo>
                      <a:pt x="98" y="41"/>
                    </a:lnTo>
                    <a:close/>
                    <a:moveTo>
                      <a:pt x="93" y="43"/>
                    </a:moveTo>
                    <a:cubicBezTo>
                      <a:pt x="93" y="42"/>
                      <a:pt x="95" y="42"/>
                      <a:pt x="95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8" y="39"/>
                      <a:pt x="98" y="38"/>
                      <a:pt x="99" y="39"/>
                    </a:cubicBezTo>
                    <a:cubicBezTo>
                      <a:pt x="97" y="40"/>
                      <a:pt x="95" y="42"/>
                      <a:pt x="93" y="43"/>
                    </a:cubicBezTo>
                    <a:close/>
                    <a:moveTo>
                      <a:pt x="99" y="32"/>
                    </a:moveTo>
                    <a:cubicBezTo>
                      <a:pt x="99" y="32"/>
                      <a:pt x="99" y="32"/>
                      <a:pt x="99" y="32"/>
                    </a:cubicBezTo>
                    <a:cubicBezTo>
                      <a:pt x="99" y="32"/>
                      <a:pt x="100" y="33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3"/>
                      <a:pt x="99" y="33"/>
                    </a:cubicBezTo>
                    <a:cubicBezTo>
                      <a:pt x="98" y="33"/>
                      <a:pt x="98" y="33"/>
                      <a:pt x="98" y="34"/>
                    </a:cubicBezTo>
                    <a:cubicBezTo>
                      <a:pt x="98" y="33"/>
                      <a:pt x="99" y="33"/>
                      <a:pt x="99" y="32"/>
                    </a:cubicBezTo>
                    <a:close/>
                    <a:moveTo>
                      <a:pt x="97" y="36"/>
                    </a:moveTo>
                    <a:cubicBezTo>
                      <a:pt x="96" y="36"/>
                      <a:pt x="96" y="36"/>
                      <a:pt x="96" y="36"/>
                    </a:cubicBezTo>
                    <a:cubicBezTo>
                      <a:pt x="96" y="37"/>
                      <a:pt x="96" y="37"/>
                      <a:pt x="96" y="37"/>
                    </a:cubicBezTo>
                    <a:lnTo>
                      <a:pt x="97" y="36"/>
                    </a:lnTo>
                    <a:close/>
                    <a:moveTo>
                      <a:pt x="91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92" y="40"/>
                      <a:pt x="93" y="39"/>
                      <a:pt x="93" y="39"/>
                    </a:cubicBezTo>
                    <a:cubicBezTo>
                      <a:pt x="93" y="39"/>
                      <a:pt x="93" y="38"/>
                      <a:pt x="93" y="3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2" y="38"/>
                      <a:pt x="92" y="38"/>
                      <a:pt x="92" y="39"/>
                    </a:cubicBezTo>
                    <a:cubicBezTo>
                      <a:pt x="92" y="38"/>
                      <a:pt x="92" y="39"/>
                      <a:pt x="91" y="38"/>
                    </a:cubicBezTo>
                    <a:cubicBezTo>
                      <a:pt x="92" y="38"/>
                      <a:pt x="93" y="38"/>
                      <a:pt x="92" y="37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3" y="37"/>
                      <a:pt x="93" y="37"/>
                    </a:cubicBezTo>
                    <a:cubicBezTo>
                      <a:pt x="93" y="37"/>
                      <a:pt x="94" y="37"/>
                      <a:pt x="95" y="37"/>
                    </a:cubicBezTo>
                    <a:cubicBezTo>
                      <a:pt x="95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8"/>
                      <a:pt x="94" y="38"/>
                      <a:pt x="94" y="38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6" y="37"/>
                      <a:pt x="97" y="37"/>
                      <a:pt x="98" y="36"/>
                    </a:cubicBezTo>
                    <a:cubicBezTo>
                      <a:pt x="98" y="36"/>
                      <a:pt x="99" y="35"/>
                      <a:pt x="99" y="35"/>
                    </a:cubicBezTo>
                    <a:cubicBezTo>
                      <a:pt x="99" y="35"/>
                      <a:pt x="98" y="36"/>
                      <a:pt x="98" y="36"/>
                    </a:cubicBezTo>
                    <a:cubicBezTo>
                      <a:pt x="96" y="38"/>
                      <a:pt x="94" y="39"/>
                      <a:pt x="92" y="40"/>
                    </a:cubicBezTo>
                    <a:cubicBezTo>
                      <a:pt x="91" y="40"/>
                      <a:pt x="91" y="40"/>
                      <a:pt x="91" y="40"/>
                    </a:cubicBezTo>
                    <a:close/>
                    <a:moveTo>
                      <a:pt x="90" y="37"/>
                    </a:move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8"/>
                      <a:pt x="90" y="38"/>
                      <a:pt x="89" y="39"/>
                    </a:cubicBezTo>
                    <a:cubicBezTo>
                      <a:pt x="90" y="39"/>
                      <a:pt x="90" y="38"/>
                      <a:pt x="90" y="37"/>
                    </a:cubicBezTo>
                    <a:close/>
                    <a:moveTo>
                      <a:pt x="88" y="49"/>
                    </a:moveTo>
                    <a:cubicBezTo>
                      <a:pt x="88" y="48"/>
                      <a:pt x="88" y="49"/>
                      <a:pt x="89" y="48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9"/>
                      <a:pt x="88" y="48"/>
                      <a:pt x="88" y="49"/>
                    </a:cubicBezTo>
                    <a:close/>
                    <a:moveTo>
                      <a:pt x="72" y="22"/>
                    </a:moveTo>
                    <a:cubicBezTo>
                      <a:pt x="73" y="22"/>
                      <a:pt x="73" y="22"/>
                      <a:pt x="73" y="22"/>
                    </a:cubicBezTo>
                    <a:cubicBezTo>
                      <a:pt x="72" y="22"/>
                      <a:pt x="72" y="22"/>
                      <a:pt x="72" y="22"/>
                    </a:cubicBezTo>
                    <a:close/>
                    <a:moveTo>
                      <a:pt x="57" y="13"/>
                    </a:moveTo>
                    <a:cubicBezTo>
                      <a:pt x="58" y="13"/>
                      <a:pt x="57" y="15"/>
                      <a:pt x="57" y="15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7" y="15"/>
                      <a:pt x="57" y="15"/>
                      <a:pt x="57" y="14"/>
                    </a:cubicBezTo>
                    <a:lnTo>
                      <a:pt x="57" y="13"/>
                    </a:lnTo>
                    <a:close/>
                    <a:moveTo>
                      <a:pt x="2" y="69"/>
                    </a:moveTo>
                    <a:cubicBezTo>
                      <a:pt x="2" y="67"/>
                      <a:pt x="2" y="67"/>
                      <a:pt x="2" y="67"/>
                    </a:cubicBezTo>
                    <a:cubicBezTo>
                      <a:pt x="2" y="68"/>
                      <a:pt x="2" y="68"/>
                      <a:pt x="2" y="68"/>
                    </a:cubicBezTo>
                    <a:lnTo>
                      <a:pt x="2" y="69"/>
                    </a:lnTo>
                    <a:close/>
                    <a:moveTo>
                      <a:pt x="2" y="58"/>
                    </a:moveTo>
                    <a:cubicBezTo>
                      <a:pt x="2" y="57"/>
                      <a:pt x="2" y="57"/>
                      <a:pt x="3" y="56"/>
                    </a:cubicBezTo>
                    <a:cubicBezTo>
                      <a:pt x="3" y="57"/>
                      <a:pt x="3" y="57"/>
                      <a:pt x="2" y="58"/>
                    </a:cubicBezTo>
                    <a:close/>
                    <a:moveTo>
                      <a:pt x="6" y="73"/>
                    </a:moveTo>
                    <a:cubicBezTo>
                      <a:pt x="7" y="73"/>
                      <a:pt x="7" y="72"/>
                      <a:pt x="7" y="73"/>
                    </a:cubicBezTo>
                    <a:cubicBezTo>
                      <a:pt x="7" y="73"/>
                      <a:pt x="7" y="72"/>
                      <a:pt x="6" y="73"/>
                    </a:cubicBezTo>
                    <a:close/>
                    <a:moveTo>
                      <a:pt x="55" y="43"/>
                    </a:moveTo>
                    <a:cubicBezTo>
                      <a:pt x="54" y="42"/>
                      <a:pt x="55" y="40"/>
                      <a:pt x="55" y="39"/>
                    </a:cubicBezTo>
                    <a:cubicBezTo>
                      <a:pt x="56" y="40"/>
                      <a:pt x="55" y="42"/>
                      <a:pt x="55" y="43"/>
                    </a:cubicBezTo>
                    <a:close/>
                    <a:moveTo>
                      <a:pt x="10" y="73"/>
                    </a:moveTo>
                    <a:cubicBezTo>
                      <a:pt x="9" y="72"/>
                      <a:pt x="9" y="71"/>
                      <a:pt x="9" y="71"/>
                    </a:cubicBezTo>
                    <a:cubicBezTo>
                      <a:pt x="9" y="72"/>
                      <a:pt x="10" y="73"/>
                      <a:pt x="11" y="74"/>
                    </a:cubicBezTo>
                    <a:cubicBezTo>
                      <a:pt x="10" y="75"/>
                      <a:pt x="11" y="73"/>
                      <a:pt x="10" y="73"/>
                    </a:cubicBezTo>
                    <a:close/>
                    <a:moveTo>
                      <a:pt x="11" y="75"/>
                    </a:move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5"/>
                      <a:pt x="12" y="75"/>
                      <a:pt x="12" y="75"/>
                    </a:cubicBezTo>
                    <a:lnTo>
                      <a:pt x="11" y="75"/>
                    </a:lnTo>
                    <a:close/>
                    <a:moveTo>
                      <a:pt x="15" y="78"/>
                    </a:moveTo>
                    <a:cubicBezTo>
                      <a:pt x="14" y="77"/>
                      <a:pt x="14" y="77"/>
                      <a:pt x="14" y="77"/>
                    </a:cubicBezTo>
                    <a:cubicBezTo>
                      <a:pt x="15" y="77"/>
                      <a:pt x="15" y="77"/>
                      <a:pt x="15" y="77"/>
                    </a:cubicBezTo>
                    <a:lnTo>
                      <a:pt x="15" y="78"/>
                    </a:lnTo>
                    <a:close/>
                    <a:moveTo>
                      <a:pt x="14" y="76"/>
                    </a:moveTo>
                    <a:cubicBezTo>
                      <a:pt x="15" y="75"/>
                      <a:pt x="15" y="76"/>
                      <a:pt x="15" y="76"/>
                    </a:cubicBezTo>
                    <a:cubicBezTo>
                      <a:pt x="15" y="76"/>
                      <a:pt x="15" y="77"/>
                      <a:pt x="14" y="76"/>
                    </a:cubicBezTo>
                    <a:close/>
                    <a:moveTo>
                      <a:pt x="20" y="78"/>
                    </a:moveTo>
                    <a:cubicBezTo>
                      <a:pt x="19" y="77"/>
                      <a:pt x="19" y="78"/>
                      <a:pt x="19" y="78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18" y="78"/>
                      <a:pt x="17" y="78"/>
                      <a:pt x="16" y="77"/>
                    </a:cubicBezTo>
                    <a:cubicBezTo>
                      <a:pt x="16" y="77"/>
                      <a:pt x="17" y="78"/>
                      <a:pt x="18" y="78"/>
                    </a:cubicBezTo>
                    <a:cubicBezTo>
                      <a:pt x="18" y="78"/>
                      <a:pt x="18" y="77"/>
                      <a:pt x="18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6"/>
                      <a:pt x="17" y="77"/>
                      <a:pt x="17" y="77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6"/>
                      <a:pt x="16" y="76"/>
                      <a:pt x="16" y="76"/>
                    </a:cubicBezTo>
                    <a:cubicBezTo>
                      <a:pt x="16" y="76"/>
                      <a:pt x="17" y="76"/>
                      <a:pt x="17" y="76"/>
                    </a:cubicBezTo>
                    <a:cubicBezTo>
                      <a:pt x="16" y="75"/>
                      <a:pt x="15" y="75"/>
                      <a:pt x="14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5" y="75"/>
                      <a:pt x="15" y="74"/>
                      <a:pt x="15" y="75"/>
                    </a:cubicBezTo>
                    <a:cubicBezTo>
                      <a:pt x="16" y="74"/>
                      <a:pt x="18" y="75"/>
                      <a:pt x="19" y="75"/>
                    </a:cubicBezTo>
                    <a:cubicBezTo>
                      <a:pt x="19" y="76"/>
                      <a:pt x="20" y="77"/>
                      <a:pt x="20" y="78"/>
                    </a:cubicBezTo>
                    <a:close/>
                    <a:moveTo>
                      <a:pt x="47" y="90"/>
                    </a:moveTo>
                    <a:cubicBezTo>
                      <a:pt x="47" y="90"/>
                      <a:pt x="47" y="90"/>
                      <a:pt x="47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8" y="89"/>
                      <a:pt x="48" y="89"/>
                      <a:pt x="48" y="89"/>
                    </a:cubicBezTo>
                    <a:lnTo>
                      <a:pt x="47" y="90"/>
                    </a:lnTo>
                    <a:close/>
                    <a:moveTo>
                      <a:pt x="48" y="89"/>
                    </a:moveTo>
                    <a:cubicBezTo>
                      <a:pt x="48" y="89"/>
                      <a:pt x="48" y="88"/>
                      <a:pt x="48" y="88"/>
                    </a:cubicBezTo>
                    <a:cubicBezTo>
                      <a:pt x="48" y="88"/>
                      <a:pt x="48" y="89"/>
                      <a:pt x="48" y="89"/>
                    </a:cubicBezTo>
                    <a:close/>
                    <a:moveTo>
                      <a:pt x="49" y="79"/>
                    </a:moveTo>
                    <a:cubicBezTo>
                      <a:pt x="49" y="79"/>
                      <a:pt x="49" y="79"/>
                      <a:pt x="49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49" y="79"/>
                      <a:pt x="50" y="79"/>
                      <a:pt x="50" y="79"/>
                    </a:cubicBezTo>
                    <a:cubicBezTo>
                      <a:pt x="49" y="79"/>
                      <a:pt x="49" y="79"/>
                      <a:pt x="49" y="79"/>
                    </a:cubicBezTo>
                    <a:close/>
                    <a:moveTo>
                      <a:pt x="51" y="87"/>
                    </a:moveTo>
                    <a:cubicBezTo>
                      <a:pt x="51" y="87"/>
                      <a:pt x="51" y="87"/>
                      <a:pt x="51" y="87"/>
                    </a:cubicBezTo>
                    <a:cubicBezTo>
                      <a:pt x="52" y="87"/>
                      <a:pt x="52" y="87"/>
                      <a:pt x="52" y="87"/>
                    </a:cubicBezTo>
                    <a:cubicBezTo>
                      <a:pt x="52" y="87"/>
                      <a:pt x="52" y="87"/>
                      <a:pt x="52" y="87"/>
                    </a:cubicBezTo>
                    <a:lnTo>
                      <a:pt x="51" y="87"/>
                    </a:lnTo>
                    <a:close/>
                    <a:moveTo>
                      <a:pt x="50" y="76"/>
                    </a:moveTo>
                    <a:cubicBezTo>
                      <a:pt x="46" y="78"/>
                      <a:pt x="41" y="79"/>
                      <a:pt x="36" y="78"/>
                    </a:cubicBezTo>
                    <a:cubicBezTo>
                      <a:pt x="32" y="76"/>
                      <a:pt x="27" y="73"/>
                      <a:pt x="26" y="69"/>
                    </a:cubicBezTo>
                    <a:cubicBezTo>
                      <a:pt x="25" y="67"/>
                      <a:pt x="23" y="67"/>
                      <a:pt x="21" y="66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8"/>
                      <a:pt x="20" y="68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8" y="69"/>
                      <a:pt x="19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0"/>
                      <a:pt x="19" y="71"/>
                      <a:pt x="19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3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4" y="72"/>
                      <a:pt x="14" y="70"/>
                      <a:pt x="13" y="70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5" y="73"/>
                      <a:pt x="14" y="73"/>
                      <a:pt x="15" y="73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5" y="73"/>
                      <a:pt x="14" y="73"/>
                      <a:pt x="14" y="73"/>
                    </a:cubicBezTo>
                    <a:cubicBezTo>
                      <a:pt x="13" y="74"/>
                      <a:pt x="14" y="74"/>
                      <a:pt x="13" y="74"/>
                    </a:cubicBezTo>
                    <a:cubicBezTo>
                      <a:pt x="13" y="73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3" y="72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0" y="72"/>
                      <a:pt x="11" y="72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2" y="73"/>
                      <a:pt x="12" y="74"/>
                      <a:pt x="12" y="74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2" y="74"/>
                    </a:cubicBezTo>
                    <a:cubicBezTo>
                      <a:pt x="12" y="74"/>
                      <a:pt x="12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2"/>
                      <a:pt x="10" y="70"/>
                      <a:pt x="9" y="69"/>
                    </a:cubicBezTo>
                    <a:cubicBezTo>
                      <a:pt x="10" y="70"/>
                      <a:pt x="10" y="69"/>
                      <a:pt x="10" y="70"/>
                    </a:cubicBezTo>
                    <a:cubicBezTo>
                      <a:pt x="11" y="70"/>
                      <a:pt x="10" y="69"/>
                      <a:pt x="10" y="69"/>
                    </a:cubicBezTo>
                    <a:cubicBezTo>
                      <a:pt x="10" y="69"/>
                      <a:pt x="10" y="69"/>
                      <a:pt x="9" y="69"/>
                    </a:cubicBezTo>
                    <a:cubicBezTo>
                      <a:pt x="9" y="69"/>
                      <a:pt x="9" y="68"/>
                      <a:pt x="9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7"/>
                      <a:pt x="10" y="66"/>
                      <a:pt x="10" y="67"/>
                    </a:cubicBezTo>
                    <a:cubicBezTo>
                      <a:pt x="10" y="67"/>
                      <a:pt x="10" y="67"/>
                      <a:pt x="11" y="67"/>
                    </a:cubicBezTo>
                    <a:cubicBezTo>
                      <a:pt x="11" y="67"/>
                      <a:pt x="11" y="67"/>
                      <a:pt x="11" y="66"/>
                    </a:cubicBezTo>
                    <a:cubicBezTo>
                      <a:pt x="11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1" y="67"/>
                      <a:pt x="11" y="67"/>
                      <a:pt x="12" y="67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2" y="67"/>
                      <a:pt x="11" y="66"/>
                      <a:pt x="12" y="66"/>
                    </a:cubicBezTo>
                    <a:cubicBezTo>
                      <a:pt x="11" y="65"/>
                      <a:pt x="11" y="64"/>
                      <a:pt x="10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58"/>
                      <a:pt x="11" y="54"/>
                      <a:pt x="13" y="52"/>
                    </a:cubicBezTo>
                    <a:cubicBezTo>
                      <a:pt x="15" y="48"/>
                      <a:pt x="17" y="46"/>
                      <a:pt x="21" y="44"/>
                    </a:cubicBezTo>
                    <a:cubicBezTo>
                      <a:pt x="22" y="44"/>
                      <a:pt x="24" y="43"/>
                      <a:pt x="25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1"/>
                      <a:pt x="25" y="42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0"/>
                      <a:pt x="27" y="40"/>
                      <a:pt x="28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39"/>
                      <a:pt x="30" y="39"/>
                      <a:pt x="31" y="38"/>
                    </a:cubicBezTo>
                    <a:cubicBezTo>
                      <a:pt x="30" y="36"/>
                      <a:pt x="32" y="36"/>
                      <a:pt x="31" y="34"/>
                    </a:cubicBezTo>
                    <a:cubicBezTo>
                      <a:pt x="30" y="34"/>
                      <a:pt x="30" y="33"/>
                      <a:pt x="29" y="34"/>
                    </a:cubicBezTo>
                    <a:cubicBezTo>
                      <a:pt x="29" y="35"/>
                      <a:pt x="28" y="33"/>
                      <a:pt x="27" y="33"/>
                    </a:cubicBezTo>
                    <a:cubicBezTo>
                      <a:pt x="24" y="30"/>
                      <a:pt x="24" y="25"/>
                      <a:pt x="25" y="21"/>
                    </a:cubicBezTo>
                    <a:cubicBezTo>
                      <a:pt x="26" y="20"/>
                      <a:pt x="27" y="20"/>
                      <a:pt x="27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30" y="16"/>
                      <a:pt x="30" y="22"/>
                      <a:pt x="32" y="23"/>
                    </a:cubicBezTo>
                    <a:cubicBezTo>
                      <a:pt x="33" y="23"/>
                      <a:pt x="33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6" y="24"/>
                      <a:pt x="37" y="23"/>
                      <a:pt x="38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43" y="18"/>
                      <a:pt x="33" y="10"/>
                      <a:pt x="42" y="7"/>
                    </a:cubicBezTo>
                    <a:cubicBezTo>
                      <a:pt x="46" y="7"/>
                      <a:pt x="49" y="7"/>
                      <a:pt x="51" y="10"/>
                    </a:cubicBezTo>
                    <a:cubicBezTo>
                      <a:pt x="51" y="12"/>
                      <a:pt x="53" y="14"/>
                      <a:pt x="53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1" y="17"/>
                      <a:pt x="49" y="16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6" y="17"/>
                      <a:pt x="45" y="18"/>
                      <a:pt x="44" y="18"/>
                    </a:cubicBezTo>
                    <a:cubicBezTo>
                      <a:pt x="44" y="20"/>
                      <a:pt x="42" y="20"/>
                      <a:pt x="42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4" y="25"/>
                      <a:pt x="45" y="25"/>
                      <a:pt x="47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7" y="26"/>
                      <a:pt x="47" y="25"/>
                      <a:pt x="48" y="25"/>
                    </a:cubicBezTo>
                    <a:cubicBezTo>
                      <a:pt x="49" y="23"/>
                      <a:pt x="52" y="23"/>
                      <a:pt x="54" y="23"/>
                    </a:cubicBezTo>
                    <a:cubicBezTo>
                      <a:pt x="56" y="25"/>
                      <a:pt x="55" y="28"/>
                      <a:pt x="54" y="31"/>
                    </a:cubicBezTo>
                    <a:cubicBezTo>
                      <a:pt x="53" y="32"/>
                      <a:pt x="53" y="34"/>
                      <a:pt x="51" y="35"/>
                    </a:cubicBezTo>
                    <a:cubicBezTo>
                      <a:pt x="51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8" y="35"/>
                      <a:pt x="48" y="35"/>
                    </a:cubicBezTo>
                    <a:cubicBezTo>
                      <a:pt x="47" y="35"/>
                      <a:pt x="45" y="35"/>
                      <a:pt x="44" y="35"/>
                    </a:cubicBezTo>
                    <a:cubicBezTo>
                      <a:pt x="43" y="35"/>
                      <a:pt x="43" y="34"/>
                      <a:pt x="42" y="34"/>
                    </a:cubicBezTo>
                    <a:cubicBezTo>
                      <a:pt x="42" y="34"/>
                      <a:pt x="42" y="33"/>
                      <a:pt x="41" y="33"/>
                    </a:cubicBezTo>
                    <a:cubicBezTo>
                      <a:pt x="40" y="33"/>
                      <a:pt x="40" y="34"/>
                      <a:pt x="40" y="35"/>
                    </a:cubicBezTo>
                    <a:cubicBezTo>
                      <a:pt x="41" y="35"/>
                      <a:pt x="42" y="36"/>
                      <a:pt x="41" y="37"/>
                    </a:cubicBezTo>
                    <a:cubicBezTo>
                      <a:pt x="40" y="38"/>
                      <a:pt x="43" y="38"/>
                      <a:pt x="42" y="39"/>
                    </a:cubicBezTo>
                    <a:cubicBezTo>
                      <a:pt x="43" y="40"/>
                      <a:pt x="43" y="40"/>
                      <a:pt x="44" y="41"/>
                    </a:cubicBezTo>
                    <a:cubicBezTo>
                      <a:pt x="39" y="40"/>
                      <a:pt x="33" y="39"/>
                      <a:pt x="29" y="42"/>
                    </a:cubicBezTo>
                    <a:cubicBezTo>
                      <a:pt x="29" y="43"/>
                      <a:pt x="27" y="43"/>
                      <a:pt x="27" y="45"/>
                    </a:cubicBezTo>
                    <a:cubicBezTo>
                      <a:pt x="30" y="48"/>
                      <a:pt x="34" y="44"/>
                      <a:pt x="37" y="47"/>
                    </a:cubicBezTo>
                    <a:cubicBezTo>
                      <a:pt x="39" y="48"/>
                      <a:pt x="40" y="50"/>
                      <a:pt x="40" y="52"/>
                    </a:cubicBezTo>
                    <a:cubicBezTo>
                      <a:pt x="38" y="53"/>
                      <a:pt x="35" y="54"/>
                      <a:pt x="34" y="56"/>
                    </a:cubicBezTo>
                    <a:cubicBezTo>
                      <a:pt x="33" y="56"/>
                      <a:pt x="33" y="57"/>
                      <a:pt x="33" y="57"/>
                    </a:cubicBezTo>
                    <a:cubicBezTo>
                      <a:pt x="32" y="58"/>
                      <a:pt x="31" y="59"/>
                      <a:pt x="31" y="60"/>
                    </a:cubicBezTo>
                    <a:cubicBezTo>
                      <a:pt x="32" y="61"/>
                      <a:pt x="34" y="61"/>
                      <a:pt x="35" y="61"/>
                    </a:cubicBezTo>
                    <a:cubicBezTo>
                      <a:pt x="37" y="60"/>
                      <a:pt x="39" y="59"/>
                      <a:pt x="41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0" y="60"/>
                      <a:pt x="43" y="60"/>
                      <a:pt x="42" y="61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5" y="60"/>
                      <a:pt x="45" y="58"/>
                      <a:pt x="47" y="57"/>
                    </a:cubicBezTo>
                    <a:cubicBezTo>
                      <a:pt x="49" y="58"/>
                      <a:pt x="52" y="59"/>
                      <a:pt x="53" y="60"/>
                    </a:cubicBezTo>
                    <a:cubicBezTo>
                      <a:pt x="54" y="63"/>
                      <a:pt x="54" y="67"/>
                      <a:pt x="53" y="69"/>
                    </a:cubicBezTo>
                    <a:cubicBezTo>
                      <a:pt x="51" y="72"/>
                      <a:pt x="49" y="75"/>
                      <a:pt x="47" y="77"/>
                    </a:cubicBezTo>
                    <a:cubicBezTo>
                      <a:pt x="49" y="76"/>
                      <a:pt x="51" y="74"/>
                      <a:pt x="54" y="74"/>
                    </a:cubicBezTo>
                    <a:cubicBezTo>
                      <a:pt x="54" y="74"/>
                      <a:pt x="53" y="74"/>
                      <a:pt x="52" y="75"/>
                    </a:cubicBezTo>
                    <a:cubicBezTo>
                      <a:pt x="52" y="75"/>
                      <a:pt x="51" y="75"/>
                      <a:pt x="50" y="76"/>
                    </a:cubicBezTo>
                    <a:close/>
                    <a:moveTo>
                      <a:pt x="54" y="84"/>
                    </a:moveTo>
                    <a:cubicBezTo>
                      <a:pt x="53" y="84"/>
                      <a:pt x="53" y="84"/>
                      <a:pt x="53" y="84"/>
                    </a:cubicBezTo>
                    <a:cubicBezTo>
                      <a:pt x="53" y="85"/>
                      <a:pt x="54" y="84"/>
                      <a:pt x="54" y="84"/>
                    </a:cubicBezTo>
                    <a:close/>
                    <a:moveTo>
                      <a:pt x="55" y="87"/>
                    </a:moveTo>
                    <a:cubicBezTo>
                      <a:pt x="54" y="87"/>
                      <a:pt x="54" y="87"/>
                      <a:pt x="54" y="87"/>
                    </a:cubicBezTo>
                    <a:cubicBezTo>
                      <a:pt x="55" y="86"/>
                      <a:pt x="55" y="86"/>
                      <a:pt x="55" y="86"/>
                    </a:cubicBezTo>
                    <a:lnTo>
                      <a:pt x="55" y="87"/>
                    </a:lnTo>
                    <a:close/>
                    <a:moveTo>
                      <a:pt x="56" y="75"/>
                    </a:moveTo>
                    <a:cubicBezTo>
                      <a:pt x="55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7"/>
                    </a:cubicBezTo>
                    <a:cubicBezTo>
                      <a:pt x="53" y="77"/>
                      <a:pt x="53" y="77"/>
                      <a:pt x="52" y="78"/>
                    </a:cubicBezTo>
                    <a:cubicBezTo>
                      <a:pt x="52" y="76"/>
                      <a:pt x="53" y="77"/>
                      <a:pt x="54" y="77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6" y="75"/>
                      <a:pt x="55" y="75"/>
                      <a:pt x="56" y="75"/>
                    </a:cubicBezTo>
                    <a:close/>
                    <a:moveTo>
                      <a:pt x="57" y="85"/>
                    </a:moveTo>
                    <a:cubicBezTo>
                      <a:pt x="56" y="85"/>
                      <a:pt x="56" y="85"/>
                      <a:pt x="56" y="85"/>
                    </a:cubicBezTo>
                    <a:cubicBezTo>
                      <a:pt x="57" y="85"/>
                      <a:pt x="57" y="85"/>
                      <a:pt x="57" y="85"/>
                    </a:cubicBezTo>
                    <a:close/>
                    <a:moveTo>
                      <a:pt x="61" y="79"/>
                    </a:moveTo>
                    <a:cubicBezTo>
                      <a:pt x="61" y="79"/>
                      <a:pt x="61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8"/>
                    </a:cubicBezTo>
                    <a:cubicBezTo>
                      <a:pt x="60" y="78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79"/>
                      <a:pt x="61" y="79"/>
                      <a:pt x="61" y="79"/>
                    </a:cubicBezTo>
                    <a:close/>
                    <a:moveTo>
                      <a:pt x="79" y="73"/>
                    </a:move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lose/>
                    <a:moveTo>
                      <a:pt x="79" y="73"/>
                    </a:moveTo>
                    <a:cubicBezTo>
                      <a:pt x="79" y="73"/>
                      <a:pt x="80" y="73"/>
                      <a:pt x="80" y="73"/>
                    </a:cubicBezTo>
                    <a:cubicBezTo>
                      <a:pt x="80" y="73"/>
                      <a:pt x="80" y="73"/>
                      <a:pt x="79" y="73"/>
                    </a:cubicBezTo>
                    <a:close/>
                    <a:moveTo>
                      <a:pt x="85" y="70"/>
                    </a:moveTo>
                    <a:cubicBezTo>
                      <a:pt x="85" y="70"/>
                      <a:pt x="86" y="70"/>
                      <a:pt x="86" y="70"/>
                    </a:cubicBezTo>
                    <a:cubicBezTo>
                      <a:pt x="86" y="70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8" y="69"/>
                      <a:pt x="88" y="68"/>
                      <a:pt x="89" y="68"/>
                    </a:cubicBezTo>
                    <a:cubicBezTo>
                      <a:pt x="89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70"/>
                      <a:pt x="86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84" y="70"/>
                      <a:pt x="85" y="71"/>
                      <a:pt x="85" y="70"/>
                    </a:cubicBezTo>
                    <a:close/>
                    <a:moveTo>
                      <a:pt x="86" y="74"/>
                    </a:move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74"/>
                      <a:pt x="85" y="74"/>
                      <a:pt x="85" y="74"/>
                    </a:cubicBezTo>
                    <a:lnTo>
                      <a:pt x="86" y="74"/>
                    </a:lnTo>
                    <a:close/>
                    <a:moveTo>
                      <a:pt x="85" y="72"/>
                    </a:moveTo>
                    <a:cubicBezTo>
                      <a:pt x="84" y="73"/>
                      <a:pt x="83" y="74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3" y="73"/>
                      <a:pt x="84" y="73"/>
                      <a:pt x="85" y="72"/>
                    </a:cubicBezTo>
                    <a:close/>
                    <a:moveTo>
                      <a:pt x="83" y="76"/>
                    </a:move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2" y="76"/>
                      <a:pt x="82" y="76"/>
                      <a:pt x="82" y="76"/>
                    </a:cubicBezTo>
                    <a:cubicBezTo>
                      <a:pt x="82" y="75"/>
                      <a:pt x="82" y="75"/>
                      <a:pt x="83" y="75"/>
                    </a:cubicBezTo>
                    <a:cubicBezTo>
                      <a:pt x="83" y="75"/>
                      <a:pt x="83" y="75"/>
                      <a:pt x="83" y="75"/>
                    </a:cubicBezTo>
                    <a:lnTo>
                      <a:pt x="83" y="76"/>
                    </a:lnTo>
                    <a:close/>
                    <a:moveTo>
                      <a:pt x="83" y="75"/>
                    </a:moveTo>
                    <a:cubicBezTo>
                      <a:pt x="83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3" y="75"/>
                    </a:cubicBezTo>
                    <a:close/>
                    <a:moveTo>
                      <a:pt x="84" y="71"/>
                    </a:moveTo>
                    <a:cubicBezTo>
                      <a:pt x="83" y="71"/>
                      <a:pt x="83" y="71"/>
                      <a:pt x="83" y="71"/>
                    </a:cubicBezTo>
                    <a:cubicBezTo>
                      <a:pt x="84" y="72"/>
                      <a:pt x="84" y="72"/>
                      <a:pt x="84" y="72"/>
                    </a:cubicBezTo>
                    <a:cubicBezTo>
                      <a:pt x="83" y="71"/>
                      <a:pt x="83" y="71"/>
                      <a:pt x="83" y="71"/>
                    </a:cubicBezTo>
                    <a:lnTo>
                      <a:pt x="84" y="71"/>
                    </a:lnTo>
                    <a:close/>
                    <a:moveTo>
                      <a:pt x="81" y="72"/>
                    </a:moveTo>
                    <a:cubicBezTo>
                      <a:pt x="81" y="72"/>
                      <a:pt x="82" y="72"/>
                      <a:pt x="83" y="72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2" y="72"/>
                      <a:pt x="82" y="72"/>
                      <a:pt x="81" y="73"/>
                    </a:cubicBezTo>
                    <a:lnTo>
                      <a:pt x="81" y="72"/>
                    </a:lnTo>
                    <a:close/>
                    <a:moveTo>
                      <a:pt x="82" y="77"/>
                    </a:moveTo>
                    <a:cubicBezTo>
                      <a:pt x="82" y="77"/>
                      <a:pt x="83" y="76"/>
                      <a:pt x="84" y="76"/>
                    </a:cubicBezTo>
                    <a:cubicBezTo>
                      <a:pt x="85" y="76"/>
                      <a:pt x="85" y="75"/>
                      <a:pt x="86" y="75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5" y="75"/>
                      <a:pt x="86" y="75"/>
                      <a:pt x="86" y="74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6" y="75"/>
                      <a:pt x="87" y="74"/>
                      <a:pt x="87" y="74"/>
                    </a:cubicBezTo>
                    <a:cubicBezTo>
                      <a:pt x="87" y="75"/>
                      <a:pt x="87" y="75"/>
                      <a:pt x="87" y="75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6"/>
                      <a:pt x="88" y="76"/>
                      <a:pt x="88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6"/>
                      <a:pt x="88" y="76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7" y="75"/>
                      <a:pt x="87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6"/>
                      <a:pt x="86" y="76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6" y="76"/>
                      <a:pt x="86" y="76"/>
                      <a:pt x="86" y="76"/>
                    </a:cubicBezTo>
                    <a:cubicBezTo>
                      <a:pt x="85" y="76"/>
                      <a:pt x="84" y="77"/>
                      <a:pt x="83" y="77"/>
                    </a:cubicBezTo>
                    <a:cubicBezTo>
                      <a:pt x="83" y="77"/>
                      <a:pt x="83" y="77"/>
                      <a:pt x="84" y="77"/>
                    </a:cubicBezTo>
                    <a:cubicBezTo>
                      <a:pt x="83" y="77"/>
                      <a:pt x="82" y="78"/>
                      <a:pt x="82" y="77"/>
                    </a:cubicBezTo>
                    <a:close/>
                    <a:moveTo>
                      <a:pt x="89" y="77"/>
                    </a:moveTo>
                    <a:cubicBezTo>
                      <a:pt x="87" y="78"/>
                      <a:pt x="85" y="78"/>
                      <a:pt x="83" y="79"/>
                    </a:cubicBezTo>
                    <a:cubicBezTo>
                      <a:pt x="85" y="77"/>
                      <a:pt x="87" y="77"/>
                      <a:pt x="89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9" y="76"/>
                      <a:pt x="89" y="77"/>
                      <a:pt x="89" y="77"/>
                    </a:cubicBezTo>
                    <a:close/>
                    <a:moveTo>
                      <a:pt x="97" y="72"/>
                    </a:moveTo>
                    <a:cubicBezTo>
                      <a:pt x="97" y="72"/>
                      <a:pt x="97" y="72"/>
                      <a:pt x="98" y="72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2"/>
                    </a:cubicBezTo>
                    <a:close/>
                    <a:moveTo>
                      <a:pt x="98" y="74"/>
                    </a:moveTo>
                    <a:cubicBezTo>
                      <a:pt x="98" y="74"/>
                      <a:pt x="98" y="74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7" y="73"/>
                      <a:pt x="97" y="73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8" y="74"/>
                      <a:pt x="99" y="73"/>
                      <a:pt x="99" y="73"/>
                    </a:cubicBezTo>
                    <a:lnTo>
                      <a:pt x="98" y="74"/>
                    </a:ln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5"/>
              <p:cNvSpPr>
                <a:spLocks noEditPoints="1"/>
              </p:cNvSpPr>
              <p:nvPr/>
            </p:nvSpPr>
            <p:spPr bwMode="auto">
              <a:xfrm>
                <a:off x="3691392" y="3010581"/>
                <a:ext cx="2828925" cy="1133475"/>
              </a:xfrm>
              <a:custGeom>
                <a:avLst/>
                <a:gdLst>
                  <a:gd name="T0" fmla="*/ 84 w 90"/>
                  <a:gd name="T1" fmla="*/ 6 h 36"/>
                  <a:gd name="T2" fmla="*/ 76 w 90"/>
                  <a:gd name="T3" fmla="*/ 2 h 36"/>
                  <a:gd name="T4" fmla="*/ 65 w 90"/>
                  <a:gd name="T5" fmla="*/ 0 h 36"/>
                  <a:gd name="T6" fmla="*/ 54 w 90"/>
                  <a:gd name="T7" fmla="*/ 2 h 36"/>
                  <a:gd name="T8" fmla="*/ 49 w 90"/>
                  <a:gd name="T9" fmla="*/ 4 h 36"/>
                  <a:gd name="T10" fmla="*/ 44 w 90"/>
                  <a:gd name="T11" fmla="*/ 7 h 36"/>
                  <a:gd name="T12" fmla="*/ 41 w 90"/>
                  <a:gd name="T13" fmla="*/ 9 h 36"/>
                  <a:gd name="T14" fmla="*/ 36 w 90"/>
                  <a:gd name="T15" fmla="*/ 12 h 36"/>
                  <a:gd name="T16" fmla="*/ 36 w 90"/>
                  <a:gd name="T17" fmla="*/ 8 h 36"/>
                  <a:gd name="T18" fmla="*/ 27 w 90"/>
                  <a:gd name="T19" fmla="*/ 15 h 36"/>
                  <a:gd name="T20" fmla="*/ 31 w 90"/>
                  <a:gd name="T21" fmla="*/ 15 h 36"/>
                  <a:gd name="T22" fmla="*/ 12 w 90"/>
                  <a:gd name="T23" fmla="*/ 29 h 36"/>
                  <a:gd name="T24" fmla="*/ 8 w 90"/>
                  <a:gd name="T25" fmla="*/ 30 h 36"/>
                  <a:gd name="T26" fmla="*/ 1 w 90"/>
                  <a:gd name="T27" fmla="*/ 33 h 36"/>
                  <a:gd name="T28" fmla="*/ 7 w 90"/>
                  <a:gd name="T29" fmla="*/ 34 h 36"/>
                  <a:gd name="T30" fmla="*/ 21 w 90"/>
                  <a:gd name="T31" fmla="*/ 34 h 36"/>
                  <a:gd name="T32" fmla="*/ 30 w 90"/>
                  <a:gd name="T33" fmla="*/ 31 h 36"/>
                  <a:gd name="T34" fmla="*/ 40 w 90"/>
                  <a:gd name="T35" fmla="*/ 24 h 36"/>
                  <a:gd name="T36" fmla="*/ 43 w 90"/>
                  <a:gd name="T37" fmla="*/ 22 h 36"/>
                  <a:gd name="T38" fmla="*/ 47 w 90"/>
                  <a:gd name="T39" fmla="*/ 16 h 36"/>
                  <a:gd name="T40" fmla="*/ 68 w 90"/>
                  <a:gd name="T41" fmla="*/ 6 h 36"/>
                  <a:gd name="T42" fmla="*/ 87 w 90"/>
                  <a:gd name="T43" fmla="*/ 9 h 36"/>
                  <a:gd name="T44" fmla="*/ 20 w 90"/>
                  <a:gd name="T45" fmla="*/ 26 h 36"/>
                  <a:gd name="T46" fmla="*/ 41 w 90"/>
                  <a:gd name="T47" fmla="*/ 15 h 36"/>
                  <a:gd name="T48" fmla="*/ 38 w 90"/>
                  <a:gd name="T49" fmla="*/ 17 h 36"/>
                  <a:gd name="T50" fmla="*/ 34 w 90"/>
                  <a:gd name="T51" fmla="*/ 11 h 36"/>
                  <a:gd name="T52" fmla="*/ 34 w 90"/>
                  <a:gd name="T53" fmla="*/ 14 h 36"/>
                  <a:gd name="T54" fmla="*/ 35 w 90"/>
                  <a:gd name="T55" fmla="*/ 21 h 36"/>
                  <a:gd name="T56" fmla="*/ 34 w 90"/>
                  <a:gd name="T57" fmla="*/ 22 h 36"/>
                  <a:gd name="T58" fmla="*/ 34 w 90"/>
                  <a:gd name="T59" fmla="*/ 16 h 36"/>
                  <a:gd name="T60" fmla="*/ 31 w 90"/>
                  <a:gd name="T61" fmla="*/ 18 h 36"/>
                  <a:gd name="T62" fmla="*/ 32 w 90"/>
                  <a:gd name="T63" fmla="*/ 18 h 36"/>
                  <a:gd name="T64" fmla="*/ 32 w 90"/>
                  <a:gd name="T65" fmla="*/ 19 h 36"/>
                  <a:gd name="T66" fmla="*/ 39 w 90"/>
                  <a:gd name="T67" fmla="*/ 25 h 36"/>
                  <a:gd name="T68" fmla="*/ 39 w 90"/>
                  <a:gd name="T69" fmla="*/ 20 h 36"/>
                  <a:gd name="T70" fmla="*/ 36 w 90"/>
                  <a:gd name="T71" fmla="*/ 23 h 36"/>
                  <a:gd name="T72" fmla="*/ 35 w 90"/>
                  <a:gd name="T73" fmla="*/ 23 h 36"/>
                  <a:gd name="T74" fmla="*/ 40 w 90"/>
                  <a:gd name="T75" fmla="*/ 19 h 36"/>
                  <a:gd name="T76" fmla="*/ 44 w 90"/>
                  <a:gd name="T77" fmla="*/ 16 h 36"/>
                  <a:gd name="T78" fmla="*/ 55 w 90"/>
                  <a:gd name="T79" fmla="*/ 3 h 36"/>
                  <a:gd name="T80" fmla="*/ 56 w 90"/>
                  <a:gd name="T81" fmla="*/ 4 h 36"/>
                  <a:gd name="T82" fmla="*/ 53 w 90"/>
                  <a:gd name="T83" fmla="*/ 5 h 36"/>
                  <a:gd name="T84" fmla="*/ 52 w 90"/>
                  <a:gd name="T85" fmla="*/ 6 h 36"/>
                  <a:gd name="T86" fmla="*/ 47 w 90"/>
                  <a:gd name="T87" fmla="*/ 12 h 36"/>
                  <a:gd name="T88" fmla="*/ 48 w 90"/>
                  <a:gd name="T89" fmla="*/ 5 h 36"/>
                  <a:gd name="T90" fmla="*/ 51 w 90"/>
                  <a:gd name="T91" fmla="*/ 10 h 36"/>
                  <a:gd name="T92" fmla="*/ 50 w 90"/>
                  <a:gd name="T93" fmla="*/ 9 h 36"/>
                  <a:gd name="T94" fmla="*/ 50 w 90"/>
                  <a:gd name="T95" fmla="*/ 9 h 36"/>
                  <a:gd name="T96" fmla="*/ 54 w 90"/>
                  <a:gd name="T97" fmla="*/ 8 h 36"/>
                  <a:gd name="T98" fmla="*/ 52 w 90"/>
                  <a:gd name="T99" fmla="*/ 8 h 36"/>
                  <a:gd name="T100" fmla="*/ 55 w 90"/>
                  <a:gd name="T101" fmla="*/ 7 h 36"/>
                  <a:gd name="T102" fmla="*/ 56 w 90"/>
                  <a:gd name="T103" fmla="*/ 6 h 36"/>
                  <a:gd name="T104" fmla="*/ 56 w 90"/>
                  <a:gd name="T105" fmla="*/ 6 h 36"/>
                  <a:gd name="T106" fmla="*/ 58 w 90"/>
                  <a:gd name="T107" fmla="*/ 7 h 36"/>
                  <a:gd name="T108" fmla="*/ 63 w 90"/>
                  <a:gd name="T109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0" h="36">
                    <a:moveTo>
                      <a:pt x="90" y="10"/>
                    </a:moveTo>
                    <a:cubicBezTo>
                      <a:pt x="90" y="10"/>
                      <a:pt x="90" y="10"/>
                      <a:pt x="89" y="10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7" y="9"/>
                      <a:pt x="86" y="7"/>
                      <a:pt x="85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4" y="6"/>
                      <a:pt x="84" y="6"/>
                      <a:pt x="84" y="5"/>
                    </a:cubicBezTo>
                    <a:cubicBezTo>
                      <a:pt x="83" y="6"/>
                      <a:pt x="83" y="4"/>
                      <a:pt x="82" y="5"/>
                    </a:cubicBezTo>
                    <a:cubicBezTo>
                      <a:pt x="81" y="4"/>
                      <a:pt x="81" y="4"/>
                      <a:pt x="80" y="4"/>
                    </a:cubicBezTo>
                    <a:cubicBezTo>
                      <a:pt x="80" y="3"/>
                      <a:pt x="80" y="3"/>
                      <a:pt x="80" y="4"/>
                    </a:cubicBezTo>
                    <a:cubicBezTo>
                      <a:pt x="78" y="4"/>
                      <a:pt x="78" y="2"/>
                      <a:pt x="76" y="2"/>
                    </a:cubicBezTo>
                    <a:cubicBezTo>
                      <a:pt x="75" y="2"/>
                      <a:pt x="73" y="1"/>
                      <a:pt x="72" y="1"/>
                    </a:cubicBezTo>
                    <a:cubicBezTo>
                      <a:pt x="72" y="1"/>
                      <a:pt x="72" y="1"/>
                      <a:pt x="71" y="1"/>
                    </a:cubicBezTo>
                    <a:cubicBezTo>
                      <a:pt x="70" y="1"/>
                      <a:pt x="67" y="0"/>
                      <a:pt x="66" y="0"/>
                    </a:cubicBezTo>
                    <a:cubicBezTo>
                      <a:pt x="66" y="1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2" y="1"/>
                      <a:pt x="59" y="0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6" y="2"/>
                      <a:pt x="55" y="3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3" y="2"/>
                      <a:pt x="52" y="3"/>
                      <a:pt x="51" y="3"/>
                    </a:cubicBezTo>
                    <a:cubicBezTo>
                      <a:pt x="51" y="3"/>
                      <a:pt x="51" y="3"/>
                      <a:pt x="52" y="4"/>
                    </a:cubicBezTo>
                    <a:cubicBezTo>
                      <a:pt x="52" y="4"/>
                      <a:pt x="51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3"/>
                      <a:pt x="49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5"/>
                      <a:pt x="48" y="5"/>
                      <a:pt x="47" y="5"/>
                    </a:cubicBezTo>
                    <a:cubicBezTo>
                      <a:pt x="47" y="4"/>
                      <a:pt x="46" y="5"/>
                      <a:pt x="45" y="5"/>
                    </a:cubicBezTo>
                    <a:cubicBezTo>
                      <a:pt x="46" y="5"/>
                      <a:pt x="46" y="5"/>
                      <a:pt x="47" y="5"/>
                    </a:cubicBezTo>
                    <a:cubicBezTo>
                      <a:pt x="46" y="6"/>
                      <a:pt x="45" y="6"/>
                      <a:pt x="44" y="7"/>
                    </a:cubicBezTo>
                    <a:cubicBezTo>
                      <a:pt x="44" y="7"/>
                      <a:pt x="42" y="8"/>
                      <a:pt x="42" y="8"/>
                    </a:cubicBezTo>
                    <a:cubicBezTo>
                      <a:pt x="42" y="9"/>
                      <a:pt x="42" y="8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0" y="9"/>
                      <a:pt x="40" y="10"/>
                      <a:pt x="39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8" y="10"/>
                      <a:pt x="37" y="11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1"/>
                      <a:pt x="36" y="11"/>
                      <a:pt x="37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0"/>
                      <a:pt x="35" y="10"/>
                      <a:pt x="35" y="10"/>
                    </a:cubicBezTo>
                    <a:cubicBezTo>
                      <a:pt x="35" y="9"/>
                      <a:pt x="36" y="8"/>
                      <a:pt x="36" y="8"/>
                    </a:cubicBezTo>
                    <a:cubicBezTo>
                      <a:pt x="36" y="8"/>
                      <a:pt x="36" y="7"/>
                      <a:pt x="35" y="7"/>
                    </a:cubicBezTo>
                    <a:cubicBezTo>
                      <a:pt x="36" y="8"/>
                      <a:pt x="35" y="8"/>
                      <a:pt x="35" y="9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11"/>
                      <a:pt x="31" y="12"/>
                      <a:pt x="29" y="14"/>
                    </a:cubicBezTo>
                    <a:cubicBezTo>
                      <a:pt x="29" y="14"/>
                      <a:pt x="27" y="14"/>
                      <a:pt x="27" y="15"/>
                    </a:cubicBezTo>
                    <a:cubicBezTo>
                      <a:pt x="28" y="15"/>
                      <a:pt x="28" y="15"/>
                      <a:pt x="29" y="15"/>
                    </a:cubicBezTo>
                    <a:cubicBezTo>
                      <a:pt x="29" y="15"/>
                      <a:pt x="29" y="14"/>
                      <a:pt x="29" y="15"/>
                    </a:cubicBezTo>
                    <a:cubicBezTo>
                      <a:pt x="29" y="15"/>
                      <a:pt x="29" y="15"/>
                      <a:pt x="28" y="15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9" y="17"/>
                      <a:pt x="30" y="15"/>
                      <a:pt x="31" y="15"/>
                    </a:cubicBezTo>
                    <a:cubicBezTo>
                      <a:pt x="33" y="15"/>
                      <a:pt x="34" y="13"/>
                      <a:pt x="35" y="13"/>
                    </a:cubicBezTo>
                    <a:cubicBezTo>
                      <a:pt x="31" y="19"/>
                      <a:pt x="27" y="22"/>
                      <a:pt x="21" y="26"/>
                    </a:cubicBezTo>
                    <a:cubicBezTo>
                      <a:pt x="18" y="27"/>
                      <a:pt x="16" y="28"/>
                      <a:pt x="13" y="28"/>
                    </a:cubicBezTo>
                    <a:cubicBezTo>
                      <a:pt x="13" y="28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28"/>
                      <a:pt x="9" y="31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6" y="31"/>
                      <a:pt x="5" y="31"/>
                      <a:pt x="3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3"/>
                      <a:pt x="0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3" y="35"/>
                      <a:pt x="5" y="34"/>
                      <a:pt x="7" y="34"/>
                    </a:cubicBezTo>
                    <a:cubicBezTo>
                      <a:pt x="7" y="35"/>
                      <a:pt x="5" y="35"/>
                      <a:pt x="6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6" y="35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2" y="36"/>
                      <a:pt x="16" y="35"/>
                      <a:pt x="21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3" y="34"/>
                      <a:pt x="24" y="33"/>
                      <a:pt x="26" y="33"/>
                    </a:cubicBezTo>
                    <a:cubicBezTo>
                      <a:pt x="26" y="34"/>
                      <a:pt x="25" y="34"/>
                      <a:pt x="26" y="34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8" y="32"/>
                      <a:pt x="29" y="32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3" y="30"/>
                      <a:pt x="37" y="29"/>
                      <a:pt x="39" y="26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6"/>
                      <a:pt x="40" y="25"/>
                      <a:pt x="41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1" y="23"/>
                      <a:pt x="42" y="23"/>
                      <a:pt x="42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2"/>
                      <a:pt x="43" y="22"/>
                    </a:cubicBezTo>
                    <a:cubicBezTo>
                      <a:pt x="43" y="22"/>
                      <a:pt x="43" y="22"/>
                      <a:pt x="44" y="22"/>
                    </a:cubicBezTo>
                    <a:cubicBezTo>
                      <a:pt x="44" y="21"/>
                      <a:pt x="45" y="22"/>
                      <a:pt x="45" y="21"/>
                    </a:cubicBezTo>
                    <a:cubicBezTo>
                      <a:pt x="46" y="20"/>
                      <a:pt x="46" y="19"/>
                      <a:pt x="47" y="18"/>
                    </a:cubicBezTo>
                    <a:cubicBezTo>
                      <a:pt x="47" y="18"/>
                      <a:pt x="46" y="19"/>
                      <a:pt x="45" y="19"/>
                    </a:cubicBezTo>
                    <a:cubicBezTo>
                      <a:pt x="45" y="18"/>
                      <a:pt x="47" y="17"/>
                      <a:pt x="47" y="16"/>
                    </a:cubicBezTo>
                    <a:cubicBezTo>
                      <a:pt x="48" y="16"/>
                      <a:pt x="47" y="17"/>
                      <a:pt x="48" y="17"/>
                    </a:cubicBezTo>
                    <a:cubicBezTo>
                      <a:pt x="48" y="17"/>
                      <a:pt x="48" y="16"/>
                      <a:pt x="48" y="16"/>
                    </a:cubicBezTo>
                    <a:cubicBezTo>
                      <a:pt x="51" y="14"/>
                      <a:pt x="55" y="12"/>
                      <a:pt x="58" y="9"/>
                    </a:cubicBezTo>
                    <a:cubicBezTo>
                      <a:pt x="61" y="8"/>
                      <a:pt x="64" y="7"/>
                      <a:pt x="67" y="7"/>
                    </a:cubicBezTo>
                    <a:cubicBezTo>
                      <a:pt x="67" y="7"/>
                      <a:pt x="68" y="6"/>
                      <a:pt x="68" y="6"/>
                    </a:cubicBezTo>
                    <a:cubicBezTo>
                      <a:pt x="68" y="6"/>
                      <a:pt x="71" y="6"/>
                      <a:pt x="72" y="6"/>
                    </a:cubicBezTo>
                    <a:cubicBezTo>
                      <a:pt x="73" y="6"/>
                      <a:pt x="74" y="6"/>
                      <a:pt x="74" y="7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8" y="7"/>
                      <a:pt x="82" y="8"/>
                      <a:pt x="86" y="9"/>
                    </a:cubicBezTo>
                    <a:cubicBezTo>
                      <a:pt x="86" y="9"/>
                      <a:pt x="87" y="10"/>
                      <a:pt x="87" y="9"/>
                    </a:cubicBezTo>
                    <a:cubicBezTo>
                      <a:pt x="88" y="10"/>
                      <a:pt x="89" y="10"/>
                      <a:pt x="89" y="11"/>
                    </a:cubicBezTo>
                    <a:cubicBezTo>
                      <a:pt x="89" y="10"/>
                      <a:pt x="90" y="11"/>
                      <a:pt x="90" y="11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90" y="10"/>
                      <a:pt x="90" y="10"/>
                      <a:pt x="90" y="10"/>
                    </a:cubicBezTo>
                    <a:close/>
                    <a:moveTo>
                      <a:pt x="20" y="26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lnTo>
                      <a:pt x="20" y="26"/>
                    </a:lnTo>
                    <a:close/>
                    <a:moveTo>
                      <a:pt x="40" y="15"/>
                    </a:move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6"/>
                      <a:pt x="39" y="17"/>
                      <a:pt x="38" y="18"/>
                    </a:cubicBezTo>
                    <a:cubicBezTo>
                      <a:pt x="38" y="18"/>
                      <a:pt x="38" y="18"/>
                      <a:pt x="38" y="17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40" y="15"/>
                      <a:pt x="40" y="15"/>
                      <a:pt x="40" y="15"/>
                    </a:cubicBezTo>
                    <a:close/>
                    <a:moveTo>
                      <a:pt x="34" y="11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lnTo>
                      <a:pt x="34" y="11"/>
                    </a:lnTo>
                    <a:close/>
                    <a:moveTo>
                      <a:pt x="39" y="10"/>
                    </a:moveTo>
                    <a:cubicBezTo>
                      <a:pt x="40" y="10"/>
                      <a:pt x="40" y="10"/>
                      <a:pt x="40" y="10"/>
                    </a:cubicBezTo>
                    <a:cubicBezTo>
                      <a:pt x="38" y="11"/>
                      <a:pt x="37" y="13"/>
                      <a:pt x="35" y="14"/>
                    </a:cubicBezTo>
                    <a:cubicBezTo>
                      <a:pt x="36" y="13"/>
                      <a:pt x="38" y="11"/>
                      <a:pt x="39" y="10"/>
                    </a:cubicBezTo>
                    <a:close/>
                    <a:moveTo>
                      <a:pt x="34" y="14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lnTo>
                      <a:pt x="34" y="14"/>
                    </a:lnTo>
                    <a:close/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1"/>
                      <a:pt x="35" y="21"/>
                    </a:cubicBezTo>
                    <a:close/>
                    <a:moveTo>
                      <a:pt x="34" y="16"/>
                    </a:moveTo>
                    <a:cubicBezTo>
                      <a:pt x="34" y="16"/>
                      <a:pt x="34" y="16"/>
                      <a:pt x="34" y="16"/>
                    </a:cubicBezTo>
                    <a:cubicBezTo>
                      <a:pt x="33" y="16"/>
                      <a:pt x="33" y="16"/>
                      <a:pt x="33" y="16"/>
                    </a:cubicBezTo>
                    <a:lnTo>
                      <a:pt x="34" y="16"/>
                    </a:lnTo>
                    <a:close/>
                    <a:moveTo>
                      <a:pt x="32" y="18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28" y="22"/>
                      <a:pt x="26" y="23"/>
                    </a:cubicBezTo>
                    <a:cubicBezTo>
                      <a:pt x="27" y="21"/>
                      <a:pt x="30" y="20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lose/>
                    <a:moveTo>
                      <a:pt x="32" y="19"/>
                    </a:move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2" y="18"/>
                      <a:pt x="32" y="19"/>
                    </a:cubicBezTo>
                    <a:cubicBezTo>
                      <a:pt x="33" y="19"/>
                      <a:pt x="33" y="19"/>
                      <a:pt x="33" y="19"/>
                    </a:cubicBezTo>
                    <a:lnTo>
                      <a:pt x="32" y="19"/>
                    </a:lnTo>
                    <a:close/>
                    <a:moveTo>
                      <a:pt x="39" y="25"/>
                    </a:moveTo>
                    <a:cubicBezTo>
                      <a:pt x="38" y="26"/>
                      <a:pt x="38" y="26"/>
                      <a:pt x="38" y="26"/>
                    </a:cubicBezTo>
                    <a:cubicBezTo>
                      <a:pt x="39" y="26"/>
                      <a:pt x="39" y="25"/>
                      <a:pt x="39" y="25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5"/>
                      <a:pt x="40" y="25"/>
                      <a:pt x="39" y="25"/>
                    </a:cubicBezTo>
                    <a:close/>
                    <a:moveTo>
                      <a:pt x="44" y="16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20"/>
                      <a:pt x="40" y="20"/>
                      <a:pt x="40" y="21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2"/>
                      <a:pt x="37" y="22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7" y="23"/>
                      <a:pt x="37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5" y="24"/>
                      <a:pt x="34" y="25"/>
                      <a:pt x="33" y="26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4" y="25"/>
                      <a:pt x="34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7" y="23"/>
                      <a:pt x="37" y="21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1"/>
                      <a:pt x="40" y="21"/>
                      <a:pt x="39" y="20"/>
                    </a:cubicBezTo>
                    <a:cubicBezTo>
                      <a:pt x="40" y="20"/>
                      <a:pt x="40" y="19"/>
                      <a:pt x="40" y="18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1" y="17"/>
                      <a:pt x="42" y="17"/>
                      <a:pt x="44" y="16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5"/>
                      <a:pt x="44" y="15"/>
                      <a:pt x="44" y="16"/>
                    </a:cubicBezTo>
                    <a:cubicBezTo>
                      <a:pt x="43" y="16"/>
                      <a:pt x="43" y="16"/>
                      <a:pt x="43" y="16"/>
                    </a:cubicBezTo>
                    <a:lnTo>
                      <a:pt x="44" y="16"/>
                    </a:lnTo>
                    <a:close/>
                    <a:moveTo>
                      <a:pt x="59" y="3"/>
                    </a:moveTo>
                    <a:cubicBezTo>
                      <a:pt x="58" y="4"/>
                      <a:pt x="58" y="3"/>
                      <a:pt x="58" y="3"/>
                    </a:cubicBezTo>
                    <a:cubicBezTo>
                      <a:pt x="58" y="3"/>
                      <a:pt x="58" y="3"/>
                      <a:pt x="59" y="3"/>
                    </a:cubicBezTo>
                    <a:close/>
                    <a:moveTo>
                      <a:pt x="55" y="3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4"/>
                      <a:pt x="55" y="4"/>
                      <a:pt x="55" y="4"/>
                    </a:cubicBezTo>
                    <a:lnTo>
                      <a:pt x="55" y="3"/>
                    </a:lnTo>
                    <a:close/>
                    <a:moveTo>
                      <a:pt x="56" y="4"/>
                    </a:move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6" y="5"/>
                      <a:pt x="55" y="5"/>
                      <a:pt x="55" y="4"/>
                    </a:cubicBezTo>
                    <a:cubicBezTo>
                      <a:pt x="55" y="5"/>
                      <a:pt x="54" y="5"/>
                      <a:pt x="53" y="5"/>
                    </a:cubicBezTo>
                    <a:cubicBezTo>
                      <a:pt x="53" y="5"/>
                      <a:pt x="56" y="5"/>
                      <a:pt x="56" y="4"/>
                    </a:cubicBezTo>
                    <a:close/>
                    <a:moveTo>
                      <a:pt x="52" y="6"/>
                    </a:moveTo>
                    <a:cubicBezTo>
                      <a:pt x="52" y="6"/>
                      <a:pt x="51" y="6"/>
                      <a:pt x="51" y="7"/>
                    </a:cubicBezTo>
                    <a:cubicBezTo>
                      <a:pt x="51" y="7"/>
                      <a:pt x="51" y="7"/>
                      <a:pt x="50" y="7"/>
                    </a:cubicBezTo>
                    <a:cubicBezTo>
                      <a:pt x="51" y="7"/>
                      <a:pt x="51" y="6"/>
                      <a:pt x="52" y="6"/>
                    </a:cubicBezTo>
                    <a:close/>
                    <a:moveTo>
                      <a:pt x="48" y="6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7" y="7"/>
                      <a:pt x="47" y="7"/>
                      <a:pt x="47" y="7"/>
                    </a:cubicBezTo>
                    <a:lnTo>
                      <a:pt x="48" y="6"/>
                    </a:lnTo>
                    <a:close/>
                    <a:moveTo>
                      <a:pt x="47" y="12"/>
                    </a:move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9" y="10"/>
                      <a:pt x="49" y="10"/>
                      <a:pt x="49" y="10"/>
                    </a:cubicBezTo>
                    <a:lnTo>
                      <a:pt x="47" y="12"/>
                    </a:lnTo>
                    <a:close/>
                    <a:moveTo>
                      <a:pt x="48" y="5"/>
                    </a:moveTo>
                    <a:cubicBezTo>
                      <a:pt x="48" y="5"/>
                      <a:pt x="48" y="6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9" y="5"/>
                    </a:cubicBezTo>
                    <a:lnTo>
                      <a:pt x="48" y="5"/>
                    </a:lnTo>
                    <a:close/>
                    <a:moveTo>
                      <a:pt x="51" y="10"/>
                    </a:move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0" y="10"/>
                      <a:pt x="49" y="10"/>
                    </a:cubicBezTo>
                    <a:cubicBezTo>
                      <a:pt x="49" y="10"/>
                      <a:pt x="50" y="10"/>
                      <a:pt x="50" y="9"/>
                    </a:cubicBezTo>
                    <a:cubicBezTo>
                      <a:pt x="49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9"/>
                      <a:pt x="52" y="9"/>
                      <a:pt x="52" y="9"/>
                    </a:cubicBezTo>
                    <a:lnTo>
                      <a:pt x="51" y="10"/>
                    </a:lnTo>
                    <a:close/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3" y="9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4" y="7"/>
                      <a:pt x="55" y="7"/>
                    </a:cubicBezTo>
                    <a:cubicBezTo>
                      <a:pt x="55" y="7"/>
                      <a:pt x="54" y="8"/>
                      <a:pt x="54" y="8"/>
                    </a:cubicBezTo>
                    <a:close/>
                    <a:moveTo>
                      <a:pt x="55" y="7"/>
                    </a:moveTo>
                    <a:cubicBezTo>
                      <a:pt x="54" y="7"/>
                      <a:pt x="54" y="7"/>
                      <a:pt x="54" y="7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7"/>
                    </a:cubicBezTo>
                    <a:close/>
                    <a:moveTo>
                      <a:pt x="56" y="6"/>
                    </a:moveTo>
                    <a:cubicBezTo>
                      <a:pt x="56" y="7"/>
                      <a:pt x="56" y="7"/>
                      <a:pt x="56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5" y="8"/>
                      <a:pt x="56" y="7"/>
                      <a:pt x="55" y="7"/>
                    </a:cubicBezTo>
                    <a:cubicBezTo>
                      <a:pt x="55" y="5"/>
                      <a:pt x="57" y="7"/>
                      <a:pt x="57" y="5"/>
                    </a:cubicBezTo>
                    <a:cubicBezTo>
                      <a:pt x="57" y="6"/>
                      <a:pt x="57" y="7"/>
                      <a:pt x="56" y="6"/>
                    </a:cubicBezTo>
                    <a:close/>
                    <a:moveTo>
                      <a:pt x="58" y="7"/>
                    </a:move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lose/>
                    <a:moveTo>
                      <a:pt x="57" y="6"/>
                    </a:moveTo>
                    <a:cubicBezTo>
                      <a:pt x="58" y="6"/>
                      <a:pt x="59" y="6"/>
                      <a:pt x="60" y="5"/>
                    </a:cubicBezTo>
                    <a:cubicBezTo>
                      <a:pt x="59" y="6"/>
                      <a:pt x="58" y="6"/>
                      <a:pt x="57" y="6"/>
                    </a:cubicBezTo>
                    <a:close/>
                    <a:moveTo>
                      <a:pt x="60" y="5"/>
                    </a:moveTo>
                    <a:cubicBezTo>
                      <a:pt x="61" y="4"/>
                      <a:pt x="62" y="4"/>
                      <a:pt x="63" y="4"/>
                    </a:cubicBezTo>
                    <a:cubicBezTo>
                      <a:pt x="62" y="5"/>
                      <a:pt x="61" y="4"/>
                      <a:pt x="60" y="5"/>
                    </a:cubicBez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1668138" y="1979050"/>
              <a:ext cx="4848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汉仪颜楷繁" panose="02010609000101010101" pitchFamily="49" charset="-122"/>
                  <a:ea typeface="汉仪颜楷繁" panose="02010609000101010101" pitchFamily="49" charset="-122"/>
                </a:rPr>
                <a:t>贰</a:t>
              </a: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2425783" y="3813565"/>
            <a:ext cx="8563345" cy="696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25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通过不断吸收优秀员工加入党组织，公司党员队伍得到了不断充实，现共有党员</a:t>
            </a:r>
            <a:r>
              <a:rPr lang="en-US" altLang="zh-CN" dirty="0"/>
              <a:t>16</a:t>
            </a:r>
            <a:r>
              <a:rPr lang="zh-CN" altLang="en-US" dirty="0"/>
              <a:t>名，入党积极分子</a:t>
            </a:r>
            <a:r>
              <a:rPr lang="en-US" altLang="zh-CN" dirty="0"/>
              <a:t>3</a:t>
            </a:r>
            <a:r>
              <a:rPr lang="zh-CN" altLang="en-US" dirty="0"/>
              <a:t>名，其中</a:t>
            </a:r>
            <a:r>
              <a:rPr lang="en-US" altLang="zh-CN" dirty="0"/>
              <a:t>,</a:t>
            </a:r>
            <a:r>
              <a:rPr lang="zh-CN" altLang="en-US" dirty="0"/>
              <a:t>党员领导干部</a:t>
            </a:r>
            <a:r>
              <a:rPr lang="en-US" altLang="zh-CN" dirty="0"/>
              <a:t>10</a:t>
            </a:r>
            <a:r>
              <a:rPr lang="zh-CN" altLang="en-US" dirty="0"/>
              <a:t>人，占比为</a:t>
            </a:r>
            <a:r>
              <a:rPr lang="en-US" altLang="zh-CN" dirty="0"/>
              <a:t>62.5%</a:t>
            </a:r>
            <a:r>
              <a:rPr lang="zh-CN" altLang="en-US" dirty="0"/>
              <a:t>。</a:t>
            </a:r>
          </a:p>
        </p:txBody>
      </p:sp>
      <p:pic>
        <p:nvPicPr>
          <p:cNvPr id="9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33"/>
          <a:stretch>
            <a:fillRect/>
          </a:stretch>
        </p:blipFill>
        <p:spPr bwMode="auto">
          <a:xfrm>
            <a:off x="7339416" y="4336855"/>
            <a:ext cx="3553239" cy="19603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74" name="组合 73"/>
          <p:cNvGrpSpPr/>
          <p:nvPr/>
        </p:nvGrpSpPr>
        <p:grpSpPr>
          <a:xfrm>
            <a:off x="329076" y="395567"/>
            <a:ext cx="1799745" cy="1372244"/>
            <a:chOff x="329076" y="395567"/>
            <a:chExt cx="1799745" cy="1372244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076" y="395567"/>
              <a:ext cx="1799745" cy="1372244"/>
            </a:xfrm>
            <a:prstGeom prst="rect">
              <a:avLst/>
            </a:prstGeom>
          </p:spPr>
        </p:pic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860" y="684926"/>
              <a:ext cx="461115" cy="3746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1127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53476 0.00093 L -1.04167E-6 3.7037E-6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45" y="27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84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53476 0.00093 L -1.04167E-6 3.7037E-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45" y="27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44" dur="100" fill="hold"/>
                                        <p:tgtEl>
                                          <p:spTgt spid="88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8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7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8" grpId="1" animBg="1"/>
      <p:bldP spid="88" grpId="2" animBg="1"/>
      <p:bldP spid="69" grpId="0"/>
      <p:bldP spid="81" grpId="0"/>
      <p:bldP spid="83" grpId="0" animBg="1"/>
      <p:bldP spid="84" grpId="0" animBg="1"/>
      <p:bldP spid="84" grpId="1" animBg="1"/>
      <p:bldP spid="84" grpId="2" animBg="1"/>
      <p:bldP spid="85" grpId="0" build="p"/>
      <p:bldP spid="86" grpId="0" build="p"/>
      <p:bldP spid="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1609795" y="6297164"/>
              <a:ext cx="258008" cy="268486"/>
              <a:chOff x="11609795" y="6297164"/>
              <a:chExt cx="258008" cy="268486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 flipV="1">
              <a:off x="11855898" y="463753"/>
              <a:ext cx="0" cy="59233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476151" y="6552791"/>
              <a:ext cx="1121812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 rot="16200000">
              <a:off x="11600129" y="284983"/>
              <a:ext cx="258008" cy="268486"/>
              <a:chOff x="11609795" y="6297164"/>
              <a:chExt cx="258008" cy="268486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41" name="直接连接符 40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组合 34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/>
            <p:cNvGrpSpPr/>
            <p:nvPr/>
          </p:nvGrpSpPr>
          <p:grpSpPr>
            <a:xfrm flipH="1">
              <a:off x="317214" y="6297307"/>
              <a:ext cx="258008" cy="268486"/>
              <a:chOff x="11609795" y="6297164"/>
              <a:chExt cx="258008" cy="26848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接连接符 46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 rot="5400000" flipH="1">
              <a:off x="321456" y="285126"/>
              <a:ext cx="258008" cy="268486"/>
              <a:chOff x="11609795" y="6297164"/>
              <a:chExt cx="258008" cy="26848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09795" y="6377618"/>
                <a:ext cx="258008" cy="87576"/>
                <a:chOff x="11609795" y="6377618"/>
                <a:chExt cx="248484" cy="87576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11609795" y="6380194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11624471" y="6377618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11609795" y="6457467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rot="5400000">
                <a:off x="11596090" y="6387619"/>
                <a:ext cx="268486" cy="87576"/>
                <a:chOff x="11086563" y="6056076"/>
                <a:chExt cx="248484" cy="87576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 flipH="1">
                  <a:off x="11086563" y="6058652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>
                  <a:off x="11098858" y="6056076"/>
                  <a:ext cx="0" cy="8757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11086563" y="6135925"/>
                  <a:ext cx="24848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1855898" y="6457467"/>
                <a:ext cx="0" cy="10818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1762021" y="6552791"/>
                <a:ext cx="105782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6" name="直接连接符 65"/>
            <p:cNvCxnSpPr/>
            <p:nvPr/>
          </p:nvCxnSpPr>
          <p:spPr>
            <a:xfrm flipH="1">
              <a:off x="486204" y="302311"/>
              <a:ext cx="1120034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330125" y="463753"/>
              <a:ext cx="0" cy="590764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54"/>
          <p:cNvSpPr txBox="1"/>
          <p:nvPr/>
        </p:nvSpPr>
        <p:spPr>
          <a:xfrm>
            <a:off x="2141680" y="820181"/>
            <a:ext cx="8549194" cy="52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R="0" lvl="0" indent="0">
              <a:lnSpc>
                <a:spcPct val="100000"/>
              </a:lnSpc>
              <a:buClrTx/>
              <a:buSzTx/>
              <a:buFontTx/>
              <a:buNone/>
              <a:defRPr kumimoji="0" sz="4000" b="1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3pPr>
            <a:lvl4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4pPr>
            <a:lvl5pPr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 smtClean="0"/>
              <a:t>1.3 </a:t>
            </a:r>
            <a:r>
              <a:rPr lang="zh-CN" altLang="en-US" sz="2400" dirty="0" smtClean="0"/>
              <a:t>抓</a:t>
            </a:r>
            <a:r>
              <a:rPr lang="zh-CN" altLang="en-US" sz="2400" dirty="0"/>
              <a:t>组织建设，凝聚党员领导干部战斗力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1495150" y="1855265"/>
            <a:ext cx="743946" cy="859387"/>
            <a:chOff x="1616982" y="1979050"/>
            <a:chExt cx="743946" cy="859387"/>
          </a:xfrm>
        </p:grpSpPr>
        <p:grpSp>
          <p:nvGrpSpPr>
            <p:cNvPr id="76" name="组合 75"/>
            <p:cNvGrpSpPr/>
            <p:nvPr/>
          </p:nvGrpSpPr>
          <p:grpSpPr>
            <a:xfrm>
              <a:off x="1616982" y="2412325"/>
              <a:ext cx="743946" cy="426112"/>
              <a:chOff x="1459367" y="2127931"/>
              <a:chExt cx="5060950" cy="2898775"/>
            </a:xfrm>
          </p:grpSpPr>
          <p:sp>
            <p:nvSpPr>
              <p:cNvPr id="79" name="Freeform 15"/>
              <p:cNvSpPr>
                <a:spLocks noEditPoints="1"/>
              </p:cNvSpPr>
              <p:nvPr/>
            </p:nvSpPr>
            <p:spPr bwMode="auto">
              <a:xfrm>
                <a:off x="1459367" y="2127931"/>
                <a:ext cx="4589463" cy="2898775"/>
              </a:xfrm>
              <a:custGeom>
                <a:avLst/>
                <a:gdLst>
                  <a:gd name="T0" fmla="*/ 95 w 146"/>
                  <a:gd name="T1" fmla="*/ 72 h 92"/>
                  <a:gd name="T2" fmla="*/ 89 w 146"/>
                  <a:gd name="T3" fmla="*/ 74 h 92"/>
                  <a:gd name="T4" fmla="*/ 96 w 146"/>
                  <a:gd name="T5" fmla="*/ 64 h 92"/>
                  <a:gd name="T6" fmla="*/ 81 w 146"/>
                  <a:gd name="T7" fmla="*/ 71 h 92"/>
                  <a:gd name="T8" fmla="*/ 65 w 146"/>
                  <a:gd name="T9" fmla="*/ 57 h 92"/>
                  <a:gd name="T10" fmla="*/ 63 w 146"/>
                  <a:gd name="T11" fmla="*/ 38 h 92"/>
                  <a:gd name="T12" fmla="*/ 82 w 146"/>
                  <a:gd name="T13" fmla="*/ 50 h 92"/>
                  <a:gd name="T14" fmla="*/ 95 w 146"/>
                  <a:gd name="T15" fmla="*/ 43 h 92"/>
                  <a:gd name="T16" fmla="*/ 107 w 146"/>
                  <a:gd name="T17" fmla="*/ 33 h 92"/>
                  <a:gd name="T18" fmla="*/ 111 w 146"/>
                  <a:gd name="T19" fmla="*/ 34 h 92"/>
                  <a:gd name="T20" fmla="*/ 138 w 146"/>
                  <a:gd name="T21" fmla="*/ 18 h 92"/>
                  <a:gd name="T22" fmla="*/ 135 w 146"/>
                  <a:gd name="T23" fmla="*/ 16 h 92"/>
                  <a:gd name="T24" fmla="*/ 116 w 146"/>
                  <a:gd name="T25" fmla="*/ 17 h 92"/>
                  <a:gd name="T26" fmla="*/ 102 w 146"/>
                  <a:gd name="T27" fmla="*/ 30 h 92"/>
                  <a:gd name="T28" fmla="*/ 90 w 146"/>
                  <a:gd name="T29" fmla="*/ 26 h 92"/>
                  <a:gd name="T30" fmla="*/ 84 w 146"/>
                  <a:gd name="T31" fmla="*/ 20 h 92"/>
                  <a:gd name="T32" fmla="*/ 99 w 146"/>
                  <a:gd name="T33" fmla="*/ 13 h 92"/>
                  <a:gd name="T34" fmla="*/ 76 w 146"/>
                  <a:gd name="T35" fmla="*/ 7 h 92"/>
                  <a:gd name="T36" fmla="*/ 44 w 146"/>
                  <a:gd name="T37" fmla="*/ 0 h 92"/>
                  <a:gd name="T38" fmla="*/ 13 w 146"/>
                  <a:gd name="T39" fmla="*/ 25 h 92"/>
                  <a:gd name="T40" fmla="*/ 2 w 146"/>
                  <a:gd name="T41" fmla="*/ 55 h 92"/>
                  <a:gd name="T42" fmla="*/ 2 w 146"/>
                  <a:gd name="T43" fmla="*/ 71 h 92"/>
                  <a:gd name="T44" fmla="*/ 3 w 146"/>
                  <a:gd name="T45" fmla="*/ 61 h 92"/>
                  <a:gd name="T46" fmla="*/ 10 w 146"/>
                  <a:gd name="T47" fmla="*/ 76 h 92"/>
                  <a:gd name="T48" fmla="*/ 18 w 146"/>
                  <a:gd name="T49" fmla="*/ 79 h 92"/>
                  <a:gd name="T50" fmla="*/ 49 w 146"/>
                  <a:gd name="T51" fmla="*/ 88 h 92"/>
                  <a:gd name="T52" fmla="*/ 58 w 146"/>
                  <a:gd name="T53" fmla="*/ 84 h 92"/>
                  <a:gd name="T54" fmla="*/ 86 w 146"/>
                  <a:gd name="T55" fmla="*/ 80 h 92"/>
                  <a:gd name="T56" fmla="*/ 97 w 146"/>
                  <a:gd name="T57" fmla="*/ 75 h 92"/>
                  <a:gd name="T58" fmla="*/ 140 w 146"/>
                  <a:gd name="T59" fmla="*/ 19 h 92"/>
                  <a:gd name="T60" fmla="*/ 124 w 146"/>
                  <a:gd name="T61" fmla="*/ 18 h 92"/>
                  <a:gd name="T62" fmla="*/ 126 w 146"/>
                  <a:gd name="T63" fmla="*/ 15 h 92"/>
                  <a:gd name="T64" fmla="*/ 127 w 146"/>
                  <a:gd name="T65" fmla="*/ 15 h 92"/>
                  <a:gd name="T66" fmla="*/ 113 w 146"/>
                  <a:gd name="T67" fmla="*/ 26 h 92"/>
                  <a:gd name="T68" fmla="*/ 109 w 146"/>
                  <a:gd name="T69" fmla="*/ 33 h 92"/>
                  <a:gd name="T70" fmla="*/ 106 w 146"/>
                  <a:gd name="T71" fmla="*/ 31 h 92"/>
                  <a:gd name="T72" fmla="*/ 104 w 146"/>
                  <a:gd name="T73" fmla="*/ 33 h 92"/>
                  <a:gd name="T74" fmla="*/ 95 w 146"/>
                  <a:gd name="T75" fmla="*/ 43 h 92"/>
                  <a:gd name="T76" fmla="*/ 99 w 146"/>
                  <a:gd name="T77" fmla="*/ 39 h 92"/>
                  <a:gd name="T78" fmla="*/ 93 w 146"/>
                  <a:gd name="T79" fmla="*/ 39 h 92"/>
                  <a:gd name="T80" fmla="*/ 95 w 146"/>
                  <a:gd name="T81" fmla="*/ 37 h 92"/>
                  <a:gd name="T82" fmla="*/ 72 w 146"/>
                  <a:gd name="T83" fmla="*/ 22 h 92"/>
                  <a:gd name="T84" fmla="*/ 6 w 146"/>
                  <a:gd name="T85" fmla="*/ 73 h 92"/>
                  <a:gd name="T86" fmla="*/ 15 w 146"/>
                  <a:gd name="T87" fmla="*/ 76 h 92"/>
                  <a:gd name="T88" fmla="*/ 20 w 146"/>
                  <a:gd name="T89" fmla="*/ 78 h 92"/>
                  <a:gd name="T90" fmla="*/ 48 w 146"/>
                  <a:gd name="T91" fmla="*/ 89 h 92"/>
                  <a:gd name="T92" fmla="*/ 20 w 146"/>
                  <a:gd name="T93" fmla="*/ 69 h 92"/>
                  <a:gd name="T94" fmla="*/ 15 w 146"/>
                  <a:gd name="T95" fmla="*/ 72 h 92"/>
                  <a:gd name="T96" fmla="*/ 13 w 146"/>
                  <a:gd name="T97" fmla="*/ 72 h 92"/>
                  <a:gd name="T98" fmla="*/ 9 w 146"/>
                  <a:gd name="T99" fmla="*/ 68 h 92"/>
                  <a:gd name="T100" fmla="*/ 11 w 146"/>
                  <a:gd name="T101" fmla="*/ 61 h 92"/>
                  <a:gd name="T102" fmla="*/ 32 w 146"/>
                  <a:gd name="T103" fmla="*/ 23 h 92"/>
                  <a:gd name="T104" fmla="*/ 43 w 146"/>
                  <a:gd name="T105" fmla="*/ 22 h 92"/>
                  <a:gd name="T106" fmla="*/ 41 w 146"/>
                  <a:gd name="T107" fmla="*/ 33 h 92"/>
                  <a:gd name="T108" fmla="*/ 43 w 146"/>
                  <a:gd name="T109" fmla="*/ 60 h 92"/>
                  <a:gd name="T110" fmla="*/ 54 w 146"/>
                  <a:gd name="T111" fmla="*/ 76 h 92"/>
                  <a:gd name="T112" fmla="*/ 60 w 146"/>
                  <a:gd name="T113" fmla="*/ 78 h 92"/>
                  <a:gd name="T114" fmla="*/ 87 w 146"/>
                  <a:gd name="T115" fmla="*/ 69 h 92"/>
                  <a:gd name="T116" fmla="*/ 83 w 146"/>
                  <a:gd name="T117" fmla="*/ 76 h 92"/>
                  <a:gd name="T118" fmla="*/ 81 w 146"/>
                  <a:gd name="T119" fmla="*/ 72 h 92"/>
                  <a:gd name="T120" fmla="*/ 88 w 146"/>
                  <a:gd name="T121" fmla="*/ 75 h 92"/>
                  <a:gd name="T122" fmla="*/ 84 w 146"/>
                  <a:gd name="T123" fmla="*/ 77 h 92"/>
                  <a:gd name="T124" fmla="*/ 99 w 146"/>
                  <a:gd name="T125" fmla="*/ 7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6" h="92">
                    <a:moveTo>
                      <a:pt x="100" y="73"/>
                    </a:moveTo>
                    <a:cubicBezTo>
                      <a:pt x="99" y="72"/>
                      <a:pt x="99" y="72"/>
                      <a:pt x="99" y="72"/>
                    </a:cubicBezTo>
                    <a:cubicBezTo>
                      <a:pt x="99" y="72"/>
                      <a:pt x="98" y="73"/>
                      <a:pt x="98" y="73"/>
                    </a:cubicBezTo>
                    <a:cubicBezTo>
                      <a:pt x="98" y="72"/>
                      <a:pt x="98" y="71"/>
                      <a:pt x="99" y="71"/>
                    </a:cubicBezTo>
                    <a:cubicBezTo>
                      <a:pt x="99" y="71"/>
                      <a:pt x="99" y="71"/>
                      <a:pt x="99" y="71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98" y="71"/>
                      <a:pt x="98" y="72"/>
                      <a:pt x="98" y="72"/>
                    </a:cubicBezTo>
                    <a:cubicBezTo>
                      <a:pt x="97" y="71"/>
                      <a:pt x="97" y="72"/>
                      <a:pt x="97" y="71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5" y="73"/>
                      <a:pt x="95" y="73"/>
                    </a:cubicBezTo>
                    <a:cubicBezTo>
                      <a:pt x="94" y="75"/>
                      <a:pt x="92" y="75"/>
                      <a:pt x="90" y="77"/>
                    </a:cubicBezTo>
                    <a:cubicBezTo>
                      <a:pt x="90" y="76"/>
                      <a:pt x="89" y="77"/>
                      <a:pt x="89" y="76"/>
                    </a:cubicBezTo>
                    <a:cubicBezTo>
                      <a:pt x="90" y="76"/>
                      <a:pt x="90" y="75"/>
                      <a:pt x="90" y="75"/>
                    </a:cubicBezTo>
                    <a:cubicBezTo>
                      <a:pt x="91" y="75"/>
                      <a:pt x="92" y="75"/>
                      <a:pt x="92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3"/>
                      <a:pt x="94" y="72"/>
                      <a:pt x="95" y="72"/>
                    </a:cubicBezTo>
                    <a:cubicBezTo>
                      <a:pt x="95" y="72"/>
                      <a:pt x="95" y="72"/>
                      <a:pt x="95" y="72"/>
                    </a:cubicBezTo>
                    <a:cubicBezTo>
                      <a:pt x="95" y="71"/>
                      <a:pt x="95" y="71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69"/>
                      <a:pt x="99" y="67"/>
                      <a:pt x="98" y="67"/>
                    </a:cubicBezTo>
                    <a:cubicBezTo>
                      <a:pt x="98" y="67"/>
                      <a:pt x="98" y="67"/>
                      <a:pt x="97" y="67"/>
                    </a:cubicBezTo>
                    <a:cubicBezTo>
                      <a:pt x="97" y="67"/>
                      <a:pt x="96" y="67"/>
                      <a:pt x="97" y="67"/>
                    </a:cubicBezTo>
                    <a:cubicBezTo>
                      <a:pt x="97" y="67"/>
                      <a:pt x="97" y="68"/>
                      <a:pt x="97" y="68"/>
                    </a:cubicBezTo>
                    <a:cubicBezTo>
                      <a:pt x="97" y="68"/>
                      <a:pt x="97" y="68"/>
                      <a:pt x="96" y="68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4" y="70"/>
                      <a:pt x="93" y="71"/>
                      <a:pt x="92" y="73"/>
                    </a:cubicBezTo>
                    <a:cubicBezTo>
                      <a:pt x="91" y="73"/>
                      <a:pt x="90" y="74"/>
                      <a:pt x="89" y="7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89" y="72"/>
                      <a:pt x="92" y="73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3" y="71"/>
                      <a:pt x="93" y="71"/>
                      <a:pt x="93" y="71"/>
                    </a:cubicBezTo>
                    <a:cubicBezTo>
                      <a:pt x="93" y="69"/>
                      <a:pt x="94" y="69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5" y="66"/>
                    </a:cubicBezTo>
                    <a:cubicBezTo>
                      <a:pt x="95" y="65"/>
                      <a:pt x="95" y="67"/>
                      <a:pt x="94" y="66"/>
                    </a:cubicBezTo>
                    <a:cubicBezTo>
                      <a:pt x="95" y="65"/>
                      <a:pt x="95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5"/>
                    </a:cubicBezTo>
                    <a:cubicBezTo>
                      <a:pt x="92" y="68"/>
                      <a:pt x="92" y="68"/>
                      <a:pt x="92" y="68"/>
                    </a:cubicBezTo>
                    <a:cubicBezTo>
                      <a:pt x="91" y="67"/>
                      <a:pt x="91" y="68"/>
                      <a:pt x="90" y="67"/>
                    </a:cubicBezTo>
                    <a:cubicBezTo>
                      <a:pt x="91" y="67"/>
                      <a:pt x="91" y="67"/>
                      <a:pt x="91" y="66"/>
                    </a:cubicBezTo>
                    <a:cubicBezTo>
                      <a:pt x="90" y="66"/>
                      <a:pt x="91" y="67"/>
                      <a:pt x="90" y="68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89" y="70"/>
                      <a:pt x="89" y="68"/>
                      <a:pt x="89" y="68"/>
                    </a:cubicBezTo>
                    <a:cubicBezTo>
                      <a:pt x="89" y="67"/>
                      <a:pt x="89" y="67"/>
                      <a:pt x="89" y="66"/>
                    </a:cubicBezTo>
                    <a:cubicBezTo>
                      <a:pt x="88" y="67"/>
                      <a:pt x="88" y="67"/>
                      <a:pt x="88" y="68"/>
                    </a:cubicBezTo>
                    <a:cubicBezTo>
                      <a:pt x="87" y="68"/>
                      <a:pt x="87" y="68"/>
                      <a:pt x="87" y="68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6" y="69"/>
                      <a:pt x="85" y="70"/>
                      <a:pt x="84" y="71"/>
                    </a:cubicBezTo>
                    <a:cubicBezTo>
                      <a:pt x="83" y="70"/>
                      <a:pt x="82" y="72"/>
                      <a:pt x="81" y="71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1" y="72"/>
                      <a:pt x="81" y="72"/>
                      <a:pt x="80" y="72"/>
                    </a:cubicBezTo>
                    <a:cubicBezTo>
                      <a:pt x="79" y="72"/>
                      <a:pt x="81" y="72"/>
                      <a:pt x="81" y="72"/>
                    </a:cubicBezTo>
                    <a:cubicBezTo>
                      <a:pt x="80" y="72"/>
                      <a:pt x="79" y="73"/>
                      <a:pt x="78" y="73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3" y="73"/>
                      <a:pt x="67" y="74"/>
                      <a:pt x="62" y="73"/>
                    </a:cubicBezTo>
                    <a:cubicBezTo>
                      <a:pt x="62" y="72"/>
                      <a:pt x="61" y="71"/>
                      <a:pt x="62" y="71"/>
                    </a:cubicBezTo>
                    <a:cubicBezTo>
                      <a:pt x="61" y="71"/>
                      <a:pt x="62" y="72"/>
                      <a:pt x="61" y="72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62" y="70"/>
                      <a:pt x="65" y="72"/>
                      <a:pt x="66" y="69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7" y="69"/>
                      <a:pt x="67" y="67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9" y="64"/>
                      <a:pt x="69" y="64"/>
                      <a:pt x="69" y="62"/>
                    </a:cubicBezTo>
                    <a:cubicBezTo>
                      <a:pt x="68" y="63"/>
                      <a:pt x="69" y="61"/>
                      <a:pt x="68" y="61"/>
                    </a:cubicBezTo>
                    <a:cubicBezTo>
                      <a:pt x="67" y="60"/>
                      <a:pt x="67" y="57"/>
                      <a:pt x="65" y="57"/>
                    </a:cubicBezTo>
                    <a:cubicBezTo>
                      <a:pt x="63" y="54"/>
                      <a:pt x="59" y="53"/>
                      <a:pt x="55" y="51"/>
                    </a:cubicBezTo>
                    <a:cubicBezTo>
                      <a:pt x="53" y="51"/>
                      <a:pt x="52" y="50"/>
                      <a:pt x="50" y="50"/>
                    </a:cubicBezTo>
                    <a:cubicBezTo>
                      <a:pt x="49" y="47"/>
                      <a:pt x="48" y="43"/>
                      <a:pt x="45" y="42"/>
                    </a:cubicBezTo>
                    <a:cubicBezTo>
                      <a:pt x="46" y="42"/>
                      <a:pt x="47" y="43"/>
                      <a:pt x="48" y="42"/>
                    </a:cubicBezTo>
                    <a:cubicBezTo>
                      <a:pt x="48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41"/>
                      <a:pt x="53" y="39"/>
                      <a:pt x="54" y="40"/>
                    </a:cubicBezTo>
                    <a:cubicBezTo>
                      <a:pt x="53" y="42"/>
                      <a:pt x="53" y="44"/>
                      <a:pt x="53" y="46"/>
                    </a:cubicBezTo>
                    <a:cubicBezTo>
                      <a:pt x="54" y="45"/>
                      <a:pt x="54" y="44"/>
                      <a:pt x="54" y="43"/>
                    </a:cubicBezTo>
                    <a:cubicBezTo>
                      <a:pt x="55" y="44"/>
                      <a:pt x="53" y="46"/>
                      <a:pt x="55" y="46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5" y="48"/>
                      <a:pt x="56" y="46"/>
                      <a:pt x="57" y="47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7" y="48"/>
                      <a:pt x="57" y="47"/>
                      <a:pt x="57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60" y="45"/>
                      <a:pt x="61" y="41"/>
                      <a:pt x="63" y="38"/>
                    </a:cubicBezTo>
                    <a:cubicBezTo>
                      <a:pt x="65" y="34"/>
                      <a:pt x="69" y="31"/>
                      <a:pt x="75" y="32"/>
                    </a:cubicBezTo>
                    <a:cubicBezTo>
                      <a:pt x="76" y="32"/>
                      <a:pt x="77" y="32"/>
                      <a:pt x="78" y="33"/>
                    </a:cubicBezTo>
                    <a:cubicBezTo>
                      <a:pt x="79" y="33"/>
                      <a:pt x="80" y="34"/>
                      <a:pt x="81" y="34"/>
                    </a:cubicBezTo>
                    <a:cubicBezTo>
                      <a:pt x="82" y="36"/>
                      <a:pt x="83" y="39"/>
                      <a:pt x="83" y="42"/>
                    </a:cubicBezTo>
                    <a:cubicBezTo>
                      <a:pt x="80" y="42"/>
                      <a:pt x="78" y="42"/>
                      <a:pt x="76" y="42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7" y="44"/>
                    </a:cubicBezTo>
                    <a:cubicBezTo>
                      <a:pt x="76" y="44"/>
                      <a:pt x="76" y="44"/>
                      <a:pt x="76" y="45"/>
                    </a:cubicBezTo>
                    <a:cubicBezTo>
                      <a:pt x="76" y="45"/>
                      <a:pt x="76" y="45"/>
                      <a:pt x="76" y="44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76" y="46"/>
                      <a:pt x="77" y="46"/>
                      <a:pt x="77" y="46"/>
                    </a:cubicBezTo>
                    <a:cubicBezTo>
                      <a:pt x="77" y="46"/>
                      <a:pt x="78" y="47"/>
                      <a:pt x="77" y="47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80" y="49"/>
                      <a:pt x="81" y="48"/>
                      <a:pt x="82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80" y="50"/>
                      <a:pt x="81" y="50"/>
                      <a:pt x="82" y="50"/>
                    </a:cubicBezTo>
                    <a:cubicBezTo>
                      <a:pt x="81" y="50"/>
                      <a:pt x="80" y="50"/>
                      <a:pt x="78" y="50"/>
                    </a:cubicBezTo>
                    <a:cubicBezTo>
                      <a:pt x="82" y="50"/>
                      <a:pt x="86" y="51"/>
                      <a:pt x="90" y="51"/>
                    </a:cubicBezTo>
                    <a:cubicBezTo>
                      <a:pt x="92" y="50"/>
                      <a:pt x="94" y="50"/>
                      <a:pt x="96" y="48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48"/>
                      <a:pt x="96" y="47"/>
                      <a:pt x="97" y="47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7" y="46"/>
                      <a:pt x="97" y="46"/>
                      <a:pt x="97" y="46"/>
                    </a:cubicBezTo>
                    <a:cubicBezTo>
                      <a:pt x="97" y="45"/>
                      <a:pt x="96" y="45"/>
                      <a:pt x="96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5" y="45"/>
                      <a:pt x="96" y="44"/>
                      <a:pt x="95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4" y="46"/>
                      <a:pt x="94" y="46"/>
                      <a:pt x="93" y="45"/>
                    </a:cubicBezTo>
                    <a:cubicBezTo>
                      <a:pt x="94" y="45"/>
                      <a:pt x="95" y="44"/>
                      <a:pt x="95" y="43"/>
                    </a:cubicBezTo>
                    <a:cubicBezTo>
                      <a:pt x="95" y="42"/>
                      <a:pt x="97" y="43"/>
                      <a:pt x="97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99" y="41"/>
                      <a:pt x="100" y="40"/>
                      <a:pt x="101" y="40"/>
                    </a:cubicBezTo>
                    <a:cubicBezTo>
                      <a:pt x="103" y="39"/>
                      <a:pt x="103" y="39"/>
                      <a:pt x="103" y="37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4" y="37"/>
                      <a:pt x="103" y="37"/>
                      <a:pt x="104" y="37"/>
                    </a:cubicBezTo>
                    <a:cubicBezTo>
                      <a:pt x="103" y="35"/>
                      <a:pt x="105" y="34"/>
                      <a:pt x="105" y="33"/>
                    </a:cubicBezTo>
                    <a:cubicBezTo>
                      <a:pt x="107" y="34"/>
                      <a:pt x="104" y="34"/>
                      <a:pt x="105" y="36"/>
                    </a:cubicBezTo>
                    <a:cubicBezTo>
                      <a:pt x="105" y="36"/>
                      <a:pt x="105" y="36"/>
                      <a:pt x="105" y="36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9" y="34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5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6"/>
                      <a:pt x="109" y="37"/>
                      <a:pt x="109" y="36"/>
                    </a:cubicBezTo>
                    <a:cubicBezTo>
                      <a:pt x="109" y="35"/>
                      <a:pt x="111" y="36"/>
                      <a:pt x="111" y="34"/>
                    </a:cubicBezTo>
                    <a:cubicBezTo>
                      <a:pt x="114" y="31"/>
                      <a:pt x="118" y="30"/>
                      <a:pt x="121" y="27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7" y="23"/>
                      <a:pt x="135" y="21"/>
                      <a:pt x="143" y="23"/>
                    </a:cubicBezTo>
                    <a:cubicBezTo>
                      <a:pt x="143" y="22"/>
                      <a:pt x="143" y="22"/>
                      <a:pt x="143" y="22"/>
                    </a:cubicBezTo>
                    <a:cubicBezTo>
                      <a:pt x="143" y="22"/>
                      <a:pt x="143" y="22"/>
                      <a:pt x="144" y="22"/>
                    </a:cubicBezTo>
                    <a:cubicBezTo>
                      <a:pt x="143" y="22"/>
                      <a:pt x="143" y="21"/>
                      <a:pt x="142" y="21"/>
                    </a:cubicBezTo>
                    <a:cubicBezTo>
                      <a:pt x="143" y="21"/>
                      <a:pt x="145" y="21"/>
                      <a:pt x="146" y="21"/>
                    </a:cubicBezTo>
                    <a:cubicBezTo>
                      <a:pt x="145" y="21"/>
                      <a:pt x="145" y="21"/>
                      <a:pt x="145" y="21"/>
                    </a:cubicBezTo>
                    <a:cubicBezTo>
                      <a:pt x="144" y="21"/>
                      <a:pt x="143" y="21"/>
                      <a:pt x="143" y="20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3" y="20"/>
                      <a:pt x="143" y="20"/>
                      <a:pt x="143" y="19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2" y="20"/>
                      <a:pt x="141" y="20"/>
                      <a:pt x="141" y="20"/>
                    </a:cubicBezTo>
                    <a:cubicBezTo>
                      <a:pt x="140" y="20"/>
                      <a:pt x="140" y="18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8"/>
                      <a:pt x="140" y="18"/>
                      <a:pt x="140" y="18"/>
                    </a:cubicBezTo>
                    <a:cubicBezTo>
                      <a:pt x="139" y="17"/>
                      <a:pt x="139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7"/>
                      <a:pt x="138" y="17"/>
                      <a:pt x="138" y="16"/>
                    </a:cubicBezTo>
                    <a:cubicBezTo>
                      <a:pt x="139" y="17"/>
                      <a:pt x="139" y="16"/>
                      <a:pt x="140" y="17"/>
                    </a:cubicBezTo>
                    <a:cubicBezTo>
                      <a:pt x="140" y="16"/>
                      <a:pt x="141" y="17"/>
                      <a:pt x="141" y="16"/>
                    </a:cubicBezTo>
                    <a:cubicBezTo>
                      <a:pt x="140" y="16"/>
                      <a:pt x="139" y="16"/>
                      <a:pt x="138" y="16"/>
                    </a:cubicBezTo>
                    <a:cubicBezTo>
                      <a:pt x="138" y="16"/>
                      <a:pt x="137" y="16"/>
                      <a:pt x="137" y="16"/>
                    </a:cubicBezTo>
                    <a:cubicBezTo>
                      <a:pt x="137" y="16"/>
                      <a:pt x="136" y="16"/>
                      <a:pt x="136" y="16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6"/>
                      <a:pt x="136" y="15"/>
                      <a:pt x="136" y="15"/>
                    </a:cubicBezTo>
                    <a:cubicBezTo>
                      <a:pt x="136" y="15"/>
                      <a:pt x="136" y="15"/>
                      <a:pt x="136" y="15"/>
                    </a:cubicBezTo>
                    <a:cubicBezTo>
                      <a:pt x="135" y="15"/>
                      <a:pt x="135" y="15"/>
                      <a:pt x="135" y="15"/>
                    </a:cubicBezTo>
                    <a:cubicBezTo>
                      <a:pt x="136" y="16"/>
                      <a:pt x="134" y="16"/>
                      <a:pt x="136" y="17"/>
                    </a:cubicBezTo>
                    <a:cubicBezTo>
                      <a:pt x="135" y="17"/>
                      <a:pt x="135" y="17"/>
                      <a:pt x="134" y="17"/>
                    </a:cubicBezTo>
                    <a:cubicBezTo>
                      <a:pt x="134" y="17"/>
                      <a:pt x="134" y="16"/>
                      <a:pt x="135" y="16"/>
                    </a:cubicBezTo>
                    <a:cubicBezTo>
                      <a:pt x="135" y="16"/>
                      <a:pt x="135" y="16"/>
                      <a:pt x="135" y="16"/>
                    </a:cubicBezTo>
                    <a:cubicBezTo>
                      <a:pt x="134" y="16"/>
                      <a:pt x="133" y="15"/>
                      <a:pt x="132" y="15"/>
                    </a:cubicBezTo>
                    <a:cubicBezTo>
                      <a:pt x="133" y="14"/>
                      <a:pt x="133" y="15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2" y="14"/>
                      <a:pt x="131" y="13"/>
                      <a:pt x="130" y="1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30" y="14"/>
                      <a:pt x="129" y="13"/>
                      <a:pt x="129" y="14"/>
                    </a:cubicBezTo>
                    <a:cubicBezTo>
                      <a:pt x="128" y="13"/>
                      <a:pt x="128" y="15"/>
                      <a:pt x="126" y="14"/>
                    </a:cubicBezTo>
                    <a:cubicBezTo>
                      <a:pt x="125" y="15"/>
                      <a:pt x="124" y="14"/>
                      <a:pt x="122" y="15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22" y="15"/>
                      <a:pt x="121" y="16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6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0" y="16"/>
                      <a:pt x="120" y="16"/>
                      <a:pt x="120" y="15"/>
                    </a:cubicBezTo>
                    <a:cubicBezTo>
                      <a:pt x="118" y="16"/>
                      <a:pt x="117" y="16"/>
                      <a:pt x="116" y="17"/>
                    </a:cubicBezTo>
                    <a:cubicBezTo>
                      <a:pt x="113" y="18"/>
                      <a:pt x="110" y="20"/>
                      <a:pt x="108" y="22"/>
                    </a:cubicBezTo>
                    <a:cubicBezTo>
                      <a:pt x="106" y="23"/>
                      <a:pt x="106" y="24"/>
                      <a:pt x="105" y="24"/>
                    </a:cubicBezTo>
                    <a:cubicBezTo>
                      <a:pt x="105" y="25"/>
                      <a:pt x="105" y="25"/>
                      <a:pt x="105" y="25"/>
                    </a:cubicBezTo>
                    <a:cubicBezTo>
                      <a:pt x="104" y="26"/>
                      <a:pt x="102" y="27"/>
                      <a:pt x="101" y="28"/>
                    </a:cubicBezTo>
                    <a:cubicBezTo>
                      <a:pt x="101" y="29"/>
                      <a:pt x="100" y="30"/>
                      <a:pt x="100" y="31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101" y="31"/>
                      <a:pt x="101" y="31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29"/>
                      <a:pt x="101" y="29"/>
                    </a:cubicBezTo>
                    <a:cubicBezTo>
                      <a:pt x="101" y="29"/>
                      <a:pt x="102" y="29"/>
                      <a:pt x="102" y="30"/>
                    </a:cubicBezTo>
                    <a:cubicBezTo>
                      <a:pt x="102" y="30"/>
                      <a:pt x="102" y="30"/>
                      <a:pt x="101" y="30"/>
                    </a:cubicBezTo>
                    <a:cubicBezTo>
                      <a:pt x="102" y="31"/>
                      <a:pt x="101" y="31"/>
                      <a:pt x="101" y="32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2" y="32"/>
                      <a:pt x="102" y="31"/>
                      <a:pt x="102" y="30"/>
                    </a:cubicBezTo>
                    <a:cubicBezTo>
                      <a:pt x="103" y="30"/>
                      <a:pt x="104" y="29"/>
                      <a:pt x="105" y="29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00" y="33"/>
                      <a:pt x="101" y="33"/>
                      <a:pt x="101" y="32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99" y="33"/>
                      <a:pt x="100" y="33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1" y="31"/>
                      <a:pt x="100" y="31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9" y="32"/>
                      <a:pt x="100" y="31"/>
                      <a:pt x="100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7" y="34"/>
                      <a:pt x="93" y="36"/>
                      <a:pt x="91" y="38"/>
                    </a:cubicBezTo>
                    <a:cubicBezTo>
                      <a:pt x="90" y="37"/>
                      <a:pt x="91" y="35"/>
                      <a:pt x="90" y="34"/>
                    </a:cubicBezTo>
                    <a:cubicBezTo>
                      <a:pt x="88" y="32"/>
                      <a:pt x="86" y="30"/>
                      <a:pt x="85" y="28"/>
                    </a:cubicBezTo>
                    <a:cubicBezTo>
                      <a:pt x="84" y="27"/>
                      <a:pt x="82" y="27"/>
                      <a:pt x="83" y="26"/>
                    </a:cubicBezTo>
                    <a:cubicBezTo>
                      <a:pt x="86" y="25"/>
                      <a:pt x="88" y="26"/>
                      <a:pt x="90" y="26"/>
                    </a:cubicBezTo>
                    <a:cubicBezTo>
                      <a:pt x="90" y="25"/>
                      <a:pt x="91" y="25"/>
                      <a:pt x="91" y="25"/>
                    </a:cubicBezTo>
                    <a:cubicBezTo>
                      <a:pt x="92" y="25"/>
                      <a:pt x="92" y="26"/>
                      <a:pt x="92" y="26"/>
                    </a:cubicBezTo>
                    <a:cubicBezTo>
                      <a:pt x="92" y="26"/>
                      <a:pt x="93" y="26"/>
                      <a:pt x="93" y="26"/>
                    </a:cubicBezTo>
                    <a:cubicBezTo>
                      <a:pt x="94" y="27"/>
                      <a:pt x="94" y="26"/>
                      <a:pt x="95" y="26"/>
                    </a:cubicBezTo>
                    <a:cubicBezTo>
                      <a:pt x="95" y="26"/>
                      <a:pt x="96" y="26"/>
                      <a:pt x="95" y="26"/>
                    </a:cubicBezTo>
                    <a:cubicBezTo>
                      <a:pt x="96" y="27"/>
                      <a:pt x="96" y="27"/>
                      <a:pt x="96" y="26"/>
                    </a:cubicBezTo>
                    <a:cubicBezTo>
                      <a:pt x="97" y="26"/>
                      <a:pt x="97" y="27"/>
                      <a:pt x="98" y="27"/>
                    </a:cubicBezTo>
                    <a:cubicBezTo>
                      <a:pt x="99" y="26"/>
                      <a:pt x="97" y="26"/>
                      <a:pt x="96" y="25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5" y="23"/>
                      <a:pt x="94" y="23"/>
                      <a:pt x="95" y="23"/>
                    </a:cubicBezTo>
                    <a:cubicBezTo>
                      <a:pt x="94" y="23"/>
                      <a:pt x="93" y="22"/>
                      <a:pt x="93" y="22"/>
                    </a:cubicBezTo>
                    <a:cubicBezTo>
                      <a:pt x="90" y="21"/>
                      <a:pt x="88" y="22"/>
                      <a:pt x="86" y="21"/>
                    </a:cubicBezTo>
                    <a:cubicBezTo>
                      <a:pt x="86" y="21"/>
                      <a:pt x="85" y="21"/>
                      <a:pt x="85" y="21"/>
                    </a:cubicBezTo>
                    <a:cubicBezTo>
                      <a:pt x="85" y="21"/>
                      <a:pt x="85" y="20"/>
                      <a:pt x="85" y="21"/>
                    </a:cubicBezTo>
                    <a:cubicBezTo>
                      <a:pt x="86" y="20"/>
                      <a:pt x="84" y="20"/>
                      <a:pt x="85" y="21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2" y="20"/>
                      <a:pt x="80" y="19"/>
                      <a:pt x="79" y="20"/>
                    </a:cubicBezTo>
                    <a:cubicBezTo>
                      <a:pt x="77" y="21"/>
                      <a:pt x="75" y="21"/>
                      <a:pt x="73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2" y="22"/>
                      <a:pt x="71" y="22"/>
                      <a:pt x="69" y="22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2"/>
                      <a:pt x="69" y="24"/>
                      <a:pt x="68" y="23"/>
                    </a:cubicBezTo>
                    <a:cubicBezTo>
                      <a:pt x="66" y="22"/>
                      <a:pt x="68" y="21"/>
                      <a:pt x="69" y="20"/>
                    </a:cubicBezTo>
                    <a:cubicBezTo>
                      <a:pt x="72" y="17"/>
                      <a:pt x="77" y="12"/>
                      <a:pt x="83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4" y="13"/>
                      <a:pt x="88" y="13"/>
                      <a:pt x="90" y="12"/>
                    </a:cubicBezTo>
                    <a:cubicBezTo>
                      <a:pt x="90" y="13"/>
                      <a:pt x="92" y="12"/>
                      <a:pt x="91" y="13"/>
                    </a:cubicBezTo>
                    <a:cubicBezTo>
                      <a:pt x="95" y="13"/>
                      <a:pt x="95" y="13"/>
                      <a:pt x="95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3" y="12"/>
                      <a:pt x="96" y="13"/>
                      <a:pt x="96" y="12"/>
                    </a:cubicBezTo>
                    <a:cubicBezTo>
                      <a:pt x="96" y="12"/>
                      <a:pt x="96" y="13"/>
                      <a:pt x="97" y="13"/>
                    </a:cubicBezTo>
                    <a:cubicBezTo>
                      <a:pt x="97" y="13"/>
                      <a:pt x="98" y="13"/>
                      <a:pt x="98" y="13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12"/>
                      <a:pt x="100" y="13"/>
                      <a:pt x="100" y="13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1" y="12"/>
                      <a:pt x="102" y="13"/>
                      <a:pt x="104" y="13"/>
                    </a:cubicBezTo>
                    <a:cubicBezTo>
                      <a:pt x="101" y="12"/>
                      <a:pt x="99" y="11"/>
                      <a:pt x="97" y="11"/>
                    </a:cubicBezTo>
                    <a:cubicBezTo>
                      <a:pt x="97" y="11"/>
                      <a:pt x="97" y="11"/>
                      <a:pt x="96" y="10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9"/>
                      <a:pt x="93" y="10"/>
                      <a:pt x="93" y="9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6" y="8"/>
                      <a:pt x="84" y="8"/>
                      <a:pt x="82" y="8"/>
                    </a:cubicBezTo>
                    <a:cubicBezTo>
                      <a:pt x="81" y="7"/>
                      <a:pt x="80" y="8"/>
                      <a:pt x="80" y="7"/>
                    </a:cubicBezTo>
                    <a:cubicBezTo>
                      <a:pt x="80" y="7"/>
                      <a:pt x="79" y="6"/>
                      <a:pt x="79" y="7"/>
                    </a:cubicBezTo>
                    <a:cubicBezTo>
                      <a:pt x="78" y="7"/>
                      <a:pt x="77" y="7"/>
                      <a:pt x="77" y="7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77" y="7"/>
                      <a:pt x="77" y="8"/>
                      <a:pt x="77" y="8"/>
                    </a:cubicBezTo>
                    <a:cubicBezTo>
                      <a:pt x="76" y="8"/>
                      <a:pt x="76" y="7"/>
                      <a:pt x="76" y="7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75" y="8"/>
                      <a:pt x="75" y="7"/>
                    </a:cubicBezTo>
                    <a:cubicBezTo>
                      <a:pt x="74" y="8"/>
                      <a:pt x="73" y="7"/>
                      <a:pt x="73" y="8"/>
                    </a:cubicBezTo>
                    <a:cubicBezTo>
                      <a:pt x="71" y="7"/>
                      <a:pt x="70" y="9"/>
                      <a:pt x="69" y="8"/>
                    </a:cubicBezTo>
                    <a:cubicBezTo>
                      <a:pt x="68" y="9"/>
                      <a:pt x="66" y="10"/>
                      <a:pt x="66" y="10"/>
                    </a:cubicBezTo>
                    <a:cubicBezTo>
                      <a:pt x="64" y="10"/>
                      <a:pt x="63" y="12"/>
                      <a:pt x="61" y="12"/>
                    </a:cubicBezTo>
                    <a:cubicBezTo>
                      <a:pt x="61" y="12"/>
                      <a:pt x="63" y="11"/>
                      <a:pt x="63" y="10"/>
                    </a:cubicBezTo>
                    <a:cubicBezTo>
                      <a:pt x="62" y="11"/>
                      <a:pt x="62" y="12"/>
                      <a:pt x="61" y="12"/>
                    </a:cubicBezTo>
                    <a:cubicBezTo>
                      <a:pt x="60" y="12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3"/>
                      <a:pt x="60" y="13"/>
                      <a:pt x="59" y="13"/>
                    </a:cubicBezTo>
                    <a:cubicBezTo>
                      <a:pt x="59" y="12"/>
                      <a:pt x="59" y="11"/>
                      <a:pt x="59" y="10"/>
                    </a:cubicBezTo>
                    <a:cubicBezTo>
                      <a:pt x="58" y="9"/>
                      <a:pt x="58" y="6"/>
                      <a:pt x="56" y="5"/>
                    </a:cubicBezTo>
                    <a:cubicBezTo>
                      <a:pt x="55" y="1"/>
                      <a:pt x="52" y="2"/>
                      <a:pt x="49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0"/>
                      <a:pt x="46" y="0"/>
                      <a:pt x="44" y="0"/>
                    </a:cubicBezTo>
                    <a:cubicBezTo>
                      <a:pt x="39" y="1"/>
                      <a:pt x="35" y="1"/>
                      <a:pt x="32" y="4"/>
                    </a:cubicBezTo>
                    <a:cubicBezTo>
                      <a:pt x="28" y="6"/>
                      <a:pt x="28" y="10"/>
                      <a:pt x="28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3" y="16"/>
                      <a:pt x="20" y="16"/>
                      <a:pt x="18" y="18"/>
                    </a:cubicBezTo>
                    <a:cubicBezTo>
                      <a:pt x="16" y="18"/>
                      <a:pt x="16" y="21"/>
                      <a:pt x="14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1"/>
                      <a:pt x="15" y="22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3"/>
                      <a:pt x="15" y="22"/>
                      <a:pt x="15" y="22"/>
                    </a:cubicBezTo>
                    <a:cubicBezTo>
                      <a:pt x="14" y="22"/>
                      <a:pt x="14" y="24"/>
                      <a:pt x="14" y="25"/>
                    </a:cubicBezTo>
                    <a:cubicBezTo>
                      <a:pt x="13" y="25"/>
                      <a:pt x="13" y="24"/>
                      <a:pt x="13" y="25"/>
                    </a:cubicBezTo>
                    <a:cubicBezTo>
                      <a:pt x="13" y="25"/>
                      <a:pt x="12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7"/>
                      <a:pt x="12" y="27"/>
                    </a:cubicBezTo>
                    <a:cubicBezTo>
                      <a:pt x="13" y="27"/>
                      <a:pt x="12" y="27"/>
                      <a:pt x="12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29"/>
                      <a:pt x="12" y="29"/>
                      <a:pt x="12" y="28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4" y="33"/>
                      <a:pt x="14" y="36"/>
                      <a:pt x="17" y="38"/>
                    </a:cubicBezTo>
                    <a:cubicBezTo>
                      <a:pt x="15" y="38"/>
                      <a:pt x="13" y="39"/>
                      <a:pt x="11" y="40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4" y="43"/>
                      <a:pt x="6" y="51"/>
                      <a:pt x="3" y="56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5"/>
                      <a:pt x="3" y="55"/>
                      <a:pt x="2" y="55"/>
                    </a:cubicBezTo>
                    <a:cubicBezTo>
                      <a:pt x="2" y="57"/>
                      <a:pt x="2" y="59"/>
                      <a:pt x="2" y="60"/>
                    </a:cubicBezTo>
                    <a:cubicBezTo>
                      <a:pt x="2" y="62"/>
                      <a:pt x="2" y="63"/>
                      <a:pt x="2" y="65"/>
                    </a:cubicBezTo>
                    <a:cubicBezTo>
                      <a:pt x="2" y="65"/>
                      <a:pt x="2" y="64"/>
                      <a:pt x="2" y="64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1" y="65"/>
                      <a:pt x="1" y="63"/>
                      <a:pt x="1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53"/>
                      <a:pt x="2" y="45"/>
                      <a:pt x="9" y="39"/>
                    </a:cubicBezTo>
                    <a:cubicBezTo>
                      <a:pt x="10" y="39"/>
                      <a:pt x="12" y="38"/>
                      <a:pt x="12" y="37"/>
                    </a:cubicBezTo>
                    <a:cubicBezTo>
                      <a:pt x="7" y="38"/>
                      <a:pt x="5" y="42"/>
                      <a:pt x="3" y="45"/>
                    </a:cubicBezTo>
                    <a:cubicBezTo>
                      <a:pt x="2" y="48"/>
                      <a:pt x="1" y="51"/>
                      <a:pt x="1" y="53"/>
                    </a:cubicBezTo>
                    <a:cubicBezTo>
                      <a:pt x="0" y="53"/>
                      <a:pt x="1" y="53"/>
                      <a:pt x="0" y="53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8"/>
                      <a:pt x="0" y="62"/>
                      <a:pt x="0" y="66"/>
                    </a:cubicBezTo>
                    <a:cubicBezTo>
                      <a:pt x="1" y="66"/>
                      <a:pt x="2" y="67"/>
                      <a:pt x="1" y="67"/>
                    </a:cubicBezTo>
                    <a:cubicBezTo>
                      <a:pt x="2" y="68"/>
                      <a:pt x="0" y="68"/>
                      <a:pt x="1" y="69"/>
                    </a:cubicBezTo>
                    <a:cubicBezTo>
                      <a:pt x="1" y="69"/>
                      <a:pt x="2" y="70"/>
                      <a:pt x="2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3" y="72"/>
                      <a:pt x="3" y="75"/>
                      <a:pt x="5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7"/>
                      <a:pt x="6" y="78"/>
                      <a:pt x="5" y="78"/>
                    </a:cubicBezTo>
                    <a:cubicBezTo>
                      <a:pt x="7" y="78"/>
                      <a:pt x="6" y="78"/>
                      <a:pt x="7" y="79"/>
                    </a:cubicBezTo>
                    <a:cubicBezTo>
                      <a:pt x="6" y="78"/>
                      <a:pt x="6" y="77"/>
                      <a:pt x="5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5" y="75"/>
                      <a:pt x="4" y="74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2" y="71"/>
                      <a:pt x="3" y="68"/>
                      <a:pt x="2" y="65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2" y="65"/>
                      <a:pt x="2" y="63"/>
                      <a:pt x="2" y="61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0"/>
                      <a:pt x="3" y="61"/>
                      <a:pt x="3" y="61"/>
                    </a:cubicBezTo>
                    <a:cubicBezTo>
                      <a:pt x="3" y="61"/>
                      <a:pt x="2" y="60"/>
                      <a:pt x="3" y="59"/>
                    </a:cubicBezTo>
                    <a:cubicBezTo>
                      <a:pt x="3" y="60"/>
                      <a:pt x="3" y="60"/>
                      <a:pt x="3" y="61"/>
                    </a:cubicBezTo>
                    <a:cubicBezTo>
                      <a:pt x="4" y="63"/>
                      <a:pt x="3" y="67"/>
                      <a:pt x="4" y="67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5" y="68"/>
                      <a:pt x="5" y="68"/>
                    </a:cubicBezTo>
                    <a:cubicBezTo>
                      <a:pt x="5" y="69"/>
                      <a:pt x="5" y="69"/>
                      <a:pt x="4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5" y="69"/>
                      <a:pt x="5" y="70"/>
                      <a:pt x="5" y="70"/>
                    </a:cubicBezTo>
                    <a:cubicBezTo>
                      <a:pt x="6" y="71"/>
                      <a:pt x="5" y="72"/>
                      <a:pt x="6" y="72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7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6"/>
                      <a:pt x="9" y="76"/>
                      <a:pt x="9" y="76"/>
                    </a:cubicBezTo>
                    <a:cubicBezTo>
                      <a:pt x="9" y="77"/>
                      <a:pt x="10" y="76"/>
                      <a:pt x="10" y="77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9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2" y="78"/>
                      <a:pt x="11" y="78"/>
                      <a:pt x="11" y="77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12" y="77"/>
                      <a:pt x="14" y="79"/>
                      <a:pt x="16" y="79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6" y="78"/>
                      <a:pt x="18" y="78"/>
                      <a:pt x="19" y="79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20" y="78"/>
                      <a:pt x="21" y="78"/>
                      <a:pt x="20" y="79"/>
                    </a:cubicBezTo>
                    <a:cubicBezTo>
                      <a:pt x="20" y="79"/>
                      <a:pt x="19" y="79"/>
                      <a:pt x="18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8" y="79"/>
                      <a:pt x="17" y="79"/>
                      <a:pt x="17" y="79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9" y="79"/>
                      <a:pt x="19" y="79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0" y="80"/>
                    </a:cubicBezTo>
                    <a:cubicBezTo>
                      <a:pt x="22" y="80"/>
                      <a:pt x="22" y="82"/>
                      <a:pt x="23" y="83"/>
                    </a:cubicBezTo>
                    <a:cubicBezTo>
                      <a:pt x="28" y="88"/>
                      <a:pt x="34" y="91"/>
                      <a:pt x="41" y="91"/>
                    </a:cubicBezTo>
                    <a:cubicBezTo>
                      <a:pt x="41" y="90"/>
                      <a:pt x="42" y="90"/>
                      <a:pt x="42" y="90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2" y="92"/>
                      <a:pt x="42" y="90"/>
                      <a:pt x="43" y="90"/>
                    </a:cubicBezTo>
                    <a:cubicBezTo>
                      <a:pt x="43" y="90"/>
                      <a:pt x="44" y="90"/>
                      <a:pt x="44" y="90"/>
                    </a:cubicBezTo>
                    <a:cubicBezTo>
                      <a:pt x="44" y="91"/>
                      <a:pt x="43" y="90"/>
                      <a:pt x="43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5" y="90"/>
                      <a:pt x="47" y="90"/>
                      <a:pt x="48" y="90"/>
                    </a:cubicBezTo>
                    <a:cubicBezTo>
                      <a:pt x="48" y="89"/>
                      <a:pt x="49" y="89"/>
                      <a:pt x="49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1" y="87"/>
                      <a:pt x="51" y="90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7"/>
                      <a:pt x="55" y="87"/>
                      <a:pt x="55" y="87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6" y="86"/>
                      <a:pt x="55" y="85"/>
                      <a:pt x="56" y="85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6" y="85"/>
                      <a:pt x="57" y="86"/>
                      <a:pt x="57" y="86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8" y="84"/>
                      <a:pt x="58" y="84"/>
                    </a:cubicBezTo>
                    <a:cubicBezTo>
                      <a:pt x="58" y="83"/>
                      <a:pt x="58" y="83"/>
                      <a:pt x="59" y="82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2"/>
                      <a:pt x="60" y="82"/>
                      <a:pt x="60" y="81"/>
                    </a:cubicBezTo>
                    <a:cubicBezTo>
                      <a:pt x="60" y="81"/>
                      <a:pt x="59" y="82"/>
                      <a:pt x="59" y="81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2"/>
                      <a:pt x="59" y="82"/>
                      <a:pt x="58" y="83"/>
                    </a:cubicBezTo>
                    <a:cubicBezTo>
                      <a:pt x="57" y="82"/>
                      <a:pt x="58" y="81"/>
                      <a:pt x="58" y="81"/>
                    </a:cubicBezTo>
                    <a:cubicBezTo>
                      <a:pt x="58" y="81"/>
                      <a:pt x="58" y="83"/>
                      <a:pt x="57" y="82"/>
                    </a:cubicBezTo>
                    <a:cubicBezTo>
                      <a:pt x="57" y="81"/>
                      <a:pt x="58" y="80"/>
                      <a:pt x="59" y="79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9" y="79"/>
                      <a:pt x="60" y="79"/>
                      <a:pt x="60" y="79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60" y="80"/>
                      <a:pt x="60" y="80"/>
                    </a:cubicBezTo>
                    <a:cubicBezTo>
                      <a:pt x="65" y="81"/>
                      <a:pt x="70" y="81"/>
                      <a:pt x="76" y="82"/>
                    </a:cubicBezTo>
                    <a:cubicBezTo>
                      <a:pt x="79" y="81"/>
                      <a:pt x="84" y="81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7" y="79"/>
                      <a:pt x="87" y="79"/>
                      <a:pt x="87" y="79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7" y="78"/>
                      <a:pt x="87" y="78"/>
                    </a:cubicBezTo>
                    <a:cubicBezTo>
                      <a:pt x="87" y="79"/>
                      <a:pt x="88" y="79"/>
                      <a:pt x="88" y="79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87" y="79"/>
                      <a:pt x="88" y="78"/>
                      <a:pt x="87" y="78"/>
                    </a:cubicBezTo>
                    <a:cubicBezTo>
                      <a:pt x="88" y="78"/>
                      <a:pt x="88" y="77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90" y="79"/>
                      <a:pt x="90" y="79"/>
                      <a:pt x="90" y="79"/>
                    </a:cubicBezTo>
                    <a:cubicBezTo>
                      <a:pt x="91" y="78"/>
                      <a:pt x="91" y="78"/>
                      <a:pt x="91" y="78"/>
                    </a:cubicBezTo>
                    <a:cubicBezTo>
                      <a:pt x="91" y="78"/>
                      <a:pt x="91" y="78"/>
                      <a:pt x="91" y="78"/>
                    </a:cubicBezTo>
                    <a:cubicBezTo>
                      <a:pt x="91" y="78"/>
                      <a:pt x="91" y="78"/>
                      <a:pt x="92" y="78"/>
                    </a:cubicBezTo>
                    <a:cubicBezTo>
                      <a:pt x="94" y="78"/>
                      <a:pt x="96" y="76"/>
                      <a:pt x="97" y="75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8" y="74"/>
                      <a:pt x="98" y="74"/>
                      <a:pt x="99" y="74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99" y="73"/>
                      <a:pt x="100" y="73"/>
                      <a:pt x="100" y="72"/>
                    </a:cubicBezTo>
                    <a:cubicBezTo>
                      <a:pt x="100" y="72"/>
                      <a:pt x="100" y="73"/>
                      <a:pt x="100" y="73"/>
                    </a:cubicBezTo>
                    <a:close/>
                    <a:moveTo>
                      <a:pt x="91" y="68"/>
                    </a:moveTo>
                    <a:cubicBezTo>
                      <a:pt x="91" y="69"/>
                      <a:pt x="91" y="69"/>
                      <a:pt x="91" y="69"/>
                    </a:cubicBezTo>
                    <a:cubicBezTo>
                      <a:pt x="91" y="68"/>
                      <a:pt x="91" y="68"/>
                      <a:pt x="91" y="68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69"/>
                      <a:pt x="90" y="69"/>
                      <a:pt x="91" y="68"/>
                    </a:cubicBezTo>
                    <a:close/>
                    <a:moveTo>
                      <a:pt x="138" y="16"/>
                    </a:moveTo>
                    <a:cubicBezTo>
                      <a:pt x="138" y="16"/>
                      <a:pt x="138" y="16"/>
                      <a:pt x="138" y="16"/>
                    </a:cubicBezTo>
                    <a:cubicBezTo>
                      <a:pt x="137" y="16"/>
                      <a:pt x="137" y="16"/>
                      <a:pt x="137" y="16"/>
                    </a:cubicBezTo>
                    <a:lnTo>
                      <a:pt x="138" y="16"/>
                    </a:lnTo>
                    <a:close/>
                    <a:moveTo>
                      <a:pt x="139" y="18"/>
                    </a:move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8" y="19"/>
                      <a:pt x="137" y="18"/>
                    </a:cubicBezTo>
                    <a:lnTo>
                      <a:pt x="139" y="18"/>
                    </a:lnTo>
                    <a:close/>
                    <a:moveTo>
                      <a:pt x="110" y="34"/>
                    </a:move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5"/>
                      <a:pt x="110" y="35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lose/>
                    <a:moveTo>
                      <a:pt x="128" y="18"/>
                    </a:moveTo>
                    <a:cubicBezTo>
                      <a:pt x="128" y="18"/>
                      <a:pt x="128" y="18"/>
                      <a:pt x="128" y="18"/>
                    </a:cubicBezTo>
                    <a:cubicBezTo>
                      <a:pt x="126" y="18"/>
                      <a:pt x="126" y="19"/>
                      <a:pt x="124" y="18"/>
                    </a:cubicBezTo>
                    <a:cubicBezTo>
                      <a:pt x="126" y="18"/>
                      <a:pt x="126" y="17"/>
                      <a:pt x="128" y="18"/>
                    </a:cubicBezTo>
                    <a:cubicBezTo>
                      <a:pt x="128" y="18"/>
                      <a:pt x="128" y="18"/>
                      <a:pt x="128" y="18"/>
                    </a:cubicBezTo>
                    <a:close/>
                    <a:moveTo>
                      <a:pt x="129" y="18"/>
                    </a:moveTo>
                    <a:cubicBezTo>
                      <a:pt x="129" y="17"/>
                      <a:pt x="129" y="17"/>
                      <a:pt x="129" y="17"/>
                    </a:cubicBezTo>
                    <a:cubicBezTo>
                      <a:pt x="130" y="17"/>
                      <a:pt x="130" y="17"/>
                      <a:pt x="130" y="17"/>
                    </a:cubicBezTo>
                    <a:lnTo>
                      <a:pt x="129" y="18"/>
                    </a:lnTo>
                    <a:close/>
                    <a:moveTo>
                      <a:pt x="131" y="16"/>
                    </a:moveTo>
                    <a:cubicBezTo>
                      <a:pt x="131" y="16"/>
                      <a:pt x="132" y="16"/>
                      <a:pt x="132" y="16"/>
                    </a:cubicBezTo>
                    <a:cubicBezTo>
                      <a:pt x="132" y="16"/>
                      <a:pt x="132" y="17"/>
                      <a:pt x="131" y="16"/>
                    </a:cubicBezTo>
                    <a:close/>
                    <a:moveTo>
                      <a:pt x="132" y="17"/>
                    </a:move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7"/>
                    </a:cubicBezTo>
                    <a:close/>
                    <a:moveTo>
                      <a:pt x="117" y="17"/>
                    </a:moveTo>
                    <a:cubicBezTo>
                      <a:pt x="118" y="18"/>
                      <a:pt x="120" y="16"/>
                      <a:pt x="121" y="16"/>
                    </a:cubicBezTo>
                    <a:cubicBezTo>
                      <a:pt x="123" y="15"/>
                      <a:pt x="125" y="14"/>
                      <a:pt x="126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9" y="15"/>
                      <a:pt x="129" y="15"/>
                      <a:pt x="130" y="15"/>
                    </a:cubicBezTo>
                    <a:cubicBezTo>
                      <a:pt x="130" y="15"/>
                      <a:pt x="131" y="14"/>
                      <a:pt x="131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15"/>
                      <a:pt x="133" y="15"/>
                      <a:pt x="133" y="15"/>
                    </a:cubicBezTo>
                    <a:cubicBezTo>
                      <a:pt x="132" y="15"/>
                      <a:pt x="131" y="14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6" y="16"/>
                      <a:pt x="124" y="15"/>
                      <a:pt x="123" y="16"/>
                    </a:cubicBezTo>
                    <a:cubicBezTo>
                      <a:pt x="121" y="16"/>
                      <a:pt x="119" y="17"/>
                      <a:pt x="116" y="18"/>
                    </a:cubicBezTo>
                    <a:lnTo>
                      <a:pt x="117" y="17"/>
                    </a:lnTo>
                    <a:close/>
                    <a:moveTo>
                      <a:pt x="117" y="25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7"/>
                      <a:pt x="114" y="27"/>
                      <a:pt x="114" y="27"/>
                    </a:cubicBezTo>
                    <a:lnTo>
                      <a:pt x="117" y="25"/>
                    </a:lnTo>
                    <a:close/>
                    <a:moveTo>
                      <a:pt x="113" y="20"/>
                    </a:moveTo>
                    <a:cubicBezTo>
                      <a:pt x="113" y="19"/>
                      <a:pt x="112" y="19"/>
                      <a:pt x="113" y="19"/>
                    </a:cubicBezTo>
                    <a:cubicBezTo>
                      <a:pt x="114" y="20"/>
                      <a:pt x="115" y="18"/>
                      <a:pt x="116" y="18"/>
                    </a:cubicBezTo>
                    <a:cubicBezTo>
                      <a:pt x="115" y="18"/>
                      <a:pt x="113" y="19"/>
                      <a:pt x="113" y="20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20"/>
                      <a:pt x="113" y="20"/>
                      <a:pt x="113" y="20"/>
                    </a:cubicBezTo>
                    <a:close/>
                    <a:moveTo>
                      <a:pt x="113" y="25"/>
                    </a:moveTo>
                    <a:cubicBezTo>
                      <a:pt x="113" y="26"/>
                      <a:pt x="113" y="26"/>
                      <a:pt x="113" y="26"/>
                    </a:cubicBezTo>
                    <a:cubicBezTo>
                      <a:pt x="113" y="25"/>
                      <a:pt x="113" y="25"/>
                      <a:pt x="113" y="25"/>
                    </a:cubicBezTo>
                    <a:close/>
                    <a:moveTo>
                      <a:pt x="114" y="27"/>
                    </a:moveTo>
                    <a:cubicBezTo>
                      <a:pt x="114" y="27"/>
                      <a:pt x="114" y="27"/>
                      <a:pt x="114" y="27"/>
                    </a:cubicBezTo>
                    <a:cubicBezTo>
                      <a:pt x="113" y="28"/>
                      <a:pt x="113" y="28"/>
                      <a:pt x="113" y="28"/>
                    </a:cubicBezTo>
                    <a:lnTo>
                      <a:pt x="114" y="27"/>
                    </a:lnTo>
                    <a:close/>
                    <a:moveTo>
                      <a:pt x="109" y="21"/>
                    </a:moveTo>
                    <a:cubicBezTo>
                      <a:pt x="109" y="22"/>
                      <a:pt x="109" y="22"/>
                      <a:pt x="110" y="22"/>
                    </a:cubicBezTo>
                    <a:cubicBezTo>
                      <a:pt x="110" y="20"/>
                      <a:pt x="111" y="21"/>
                      <a:pt x="112" y="20"/>
                    </a:cubicBezTo>
                    <a:cubicBezTo>
                      <a:pt x="111" y="21"/>
                      <a:pt x="110" y="22"/>
                      <a:pt x="108" y="22"/>
                    </a:cubicBezTo>
                    <a:cubicBezTo>
                      <a:pt x="109" y="22"/>
                      <a:pt x="109" y="22"/>
                      <a:pt x="109" y="21"/>
                    </a:cubicBezTo>
                    <a:close/>
                    <a:moveTo>
                      <a:pt x="107" y="33"/>
                    </a:moveTo>
                    <a:cubicBezTo>
                      <a:pt x="108" y="33"/>
                      <a:pt x="108" y="33"/>
                      <a:pt x="108" y="33"/>
                    </a:cubicBezTo>
                    <a:cubicBezTo>
                      <a:pt x="109" y="32"/>
                      <a:pt x="108" y="32"/>
                      <a:pt x="108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1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8" y="32"/>
                      <a:pt x="109" y="32"/>
                      <a:pt x="109" y="33"/>
                    </a:cubicBezTo>
                    <a:cubicBezTo>
                      <a:pt x="109" y="33"/>
                      <a:pt x="109" y="32"/>
                      <a:pt x="109" y="32"/>
                    </a:cubicBezTo>
                    <a:cubicBezTo>
                      <a:pt x="110" y="32"/>
                      <a:pt x="110" y="32"/>
                      <a:pt x="110" y="32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9" y="33"/>
                      <a:pt x="108" y="33"/>
                      <a:pt x="108" y="33"/>
                    </a:cubicBezTo>
                    <a:cubicBezTo>
                      <a:pt x="108" y="33"/>
                      <a:pt x="108" y="33"/>
                      <a:pt x="108" y="34"/>
                    </a:cubicBezTo>
                    <a:lnTo>
                      <a:pt x="107" y="33"/>
                    </a:lnTo>
                    <a:close/>
                    <a:moveTo>
                      <a:pt x="108" y="34"/>
                    </a:move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lose/>
                    <a:moveTo>
                      <a:pt x="103" y="36"/>
                    </a:move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4" y="36"/>
                    </a:cubicBezTo>
                    <a:cubicBezTo>
                      <a:pt x="104" y="36"/>
                      <a:pt x="103" y="36"/>
                      <a:pt x="103" y="36"/>
                    </a:cubicBezTo>
                    <a:close/>
                    <a:moveTo>
                      <a:pt x="106" y="32"/>
                    </a:move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7" y="31"/>
                      <a:pt x="106" y="31"/>
                      <a:pt x="106" y="32"/>
                    </a:cubicBezTo>
                    <a:close/>
                    <a:moveTo>
                      <a:pt x="106" y="25"/>
                    </a:move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lose/>
                    <a:moveTo>
                      <a:pt x="106" y="27"/>
                    </a:moveTo>
                    <a:cubicBezTo>
                      <a:pt x="105" y="29"/>
                      <a:pt x="105" y="29"/>
                      <a:pt x="105" y="29"/>
                    </a:cubicBezTo>
                    <a:cubicBezTo>
                      <a:pt x="105" y="29"/>
                      <a:pt x="105" y="28"/>
                      <a:pt x="106" y="27"/>
                    </a:cubicBezTo>
                    <a:close/>
                    <a:moveTo>
                      <a:pt x="104" y="33"/>
                    </a:move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5" y="33"/>
                      <a:pt x="105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lose/>
                    <a:moveTo>
                      <a:pt x="102" y="36"/>
                    </a:moveTo>
                    <a:cubicBezTo>
                      <a:pt x="103" y="35"/>
                      <a:pt x="102" y="34"/>
                      <a:pt x="103" y="34"/>
                    </a:cubicBezTo>
                    <a:cubicBezTo>
                      <a:pt x="103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3" y="36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lose/>
                    <a:moveTo>
                      <a:pt x="95" y="43"/>
                    </a:move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42"/>
                      <a:pt x="96" y="42"/>
                      <a:pt x="96" y="42"/>
                    </a:cubicBezTo>
                    <a:lnTo>
                      <a:pt x="95" y="43"/>
                    </a:lnTo>
                    <a:close/>
                    <a:moveTo>
                      <a:pt x="98" y="41"/>
                    </a:moveTo>
                    <a:cubicBezTo>
                      <a:pt x="98" y="40"/>
                      <a:pt x="98" y="40"/>
                      <a:pt x="98" y="40"/>
                    </a:cubicBezTo>
                    <a:cubicBezTo>
                      <a:pt x="99" y="40"/>
                      <a:pt x="99" y="40"/>
                      <a:pt x="99" y="40"/>
                    </a:cubicBezTo>
                    <a:lnTo>
                      <a:pt x="98" y="41"/>
                    </a:lnTo>
                    <a:close/>
                    <a:moveTo>
                      <a:pt x="93" y="43"/>
                    </a:moveTo>
                    <a:cubicBezTo>
                      <a:pt x="93" y="42"/>
                      <a:pt x="95" y="42"/>
                      <a:pt x="95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8" y="39"/>
                      <a:pt x="98" y="38"/>
                      <a:pt x="99" y="39"/>
                    </a:cubicBezTo>
                    <a:cubicBezTo>
                      <a:pt x="97" y="40"/>
                      <a:pt x="95" y="42"/>
                      <a:pt x="93" y="43"/>
                    </a:cubicBezTo>
                    <a:close/>
                    <a:moveTo>
                      <a:pt x="99" y="32"/>
                    </a:moveTo>
                    <a:cubicBezTo>
                      <a:pt x="99" y="32"/>
                      <a:pt x="99" y="32"/>
                      <a:pt x="99" y="32"/>
                    </a:cubicBezTo>
                    <a:cubicBezTo>
                      <a:pt x="99" y="32"/>
                      <a:pt x="100" y="33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3"/>
                      <a:pt x="99" y="33"/>
                    </a:cubicBezTo>
                    <a:cubicBezTo>
                      <a:pt x="98" y="33"/>
                      <a:pt x="98" y="33"/>
                      <a:pt x="98" y="34"/>
                    </a:cubicBezTo>
                    <a:cubicBezTo>
                      <a:pt x="98" y="33"/>
                      <a:pt x="99" y="33"/>
                      <a:pt x="99" y="32"/>
                    </a:cubicBezTo>
                    <a:close/>
                    <a:moveTo>
                      <a:pt x="97" y="36"/>
                    </a:moveTo>
                    <a:cubicBezTo>
                      <a:pt x="96" y="36"/>
                      <a:pt x="96" y="36"/>
                      <a:pt x="96" y="36"/>
                    </a:cubicBezTo>
                    <a:cubicBezTo>
                      <a:pt x="96" y="37"/>
                      <a:pt x="96" y="37"/>
                      <a:pt x="96" y="37"/>
                    </a:cubicBezTo>
                    <a:lnTo>
                      <a:pt x="97" y="36"/>
                    </a:lnTo>
                    <a:close/>
                    <a:moveTo>
                      <a:pt x="91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92" y="40"/>
                      <a:pt x="93" y="39"/>
                      <a:pt x="93" y="39"/>
                    </a:cubicBezTo>
                    <a:cubicBezTo>
                      <a:pt x="93" y="39"/>
                      <a:pt x="93" y="38"/>
                      <a:pt x="93" y="3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2" y="38"/>
                      <a:pt x="92" y="38"/>
                      <a:pt x="92" y="39"/>
                    </a:cubicBezTo>
                    <a:cubicBezTo>
                      <a:pt x="92" y="38"/>
                      <a:pt x="92" y="39"/>
                      <a:pt x="91" y="38"/>
                    </a:cubicBezTo>
                    <a:cubicBezTo>
                      <a:pt x="92" y="38"/>
                      <a:pt x="93" y="38"/>
                      <a:pt x="92" y="37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3" y="37"/>
                      <a:pt x="93" y="37"/>
                    </a:cubicBezTo>
                    <a:cubicBezTo>
                      <a:pt x="93" y="37"/>
                      <a:pt x="94" y="37"/>
                      <a:pt x="95" y="37"/>
                    </a:cubicBezTo>
                    <a:cubicBezTo>
                      <a:pt x="95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8"/>
                      <a:pt x="94" y="38"/>
                      <a:pt x="94" y="38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6" y="37"/>
                      <a:pt x="97" y="37"/>
                      <a:pt x="98" y="36"/>
                    </a:cubicBezTo>
                    <a:cubicBezTo>
                      <a:pt x="98" y="36"/>
                      <a:pt x="99" y="35"/>
                      <a:pt x="99" y="35"/>
                    </a:cubicBezTo>
                    <a:cubicBezTo>
                      <a:pt x="99" y="35"/>
                      <a:pt x="98" y="36"/>
                      <a:pt x="98" y="36"/>
                    </a:cubicBezTo>
                    <a:cubicBezTo>
                      <a:pt x="96" y="38"/>
                      <a:pt x="94" y="39"/>
                      <a:pt x="92" y="40"/>
                    </a:cubicBezTo>
                    <a:cubicBezTo>
                      <a:pt x="91" y="40"/>
                      <a:pt x="91" y="40"/>
                      <a:pt x="91" y="40"/>
                    </a:cubicBezTo>
                    <a:close/>
                    <a:moveTo>
                      <a:pt x="90" y="37"/>
                    </a:move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8"/>
                      <a:pt x="90" y="38"/>
                      <a:pt x="89" y="39"/>
                    </a:cubicBezTo>
                    <a:cubicBezTo>
                      <a:pt x="90" y="39"/>
                      <a:pt x="90" y="38"/>
                      <a:pt x="90" y="37"/>
                    </a:cubicBezTo>
                    <a:close/>
                    <a:moveTo>
                      <a:pt x="88" y="49"/>
                    </a:moveTo>
                    <a:cubicBezTo>
                      <a:pt x="88" y="48"/>
                      <a:pt x="88" y="49"/>
                      <a:pt x="89" y="48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9"/>
                      <a:pt x="88" y="48"/>
                      <a:pt x="88" y="49"/>
                    </a:cubicBezTo>
                    <a:close/>
                    <a:moveTo>
                      <a:pt x="72" y="22"/>
                    </a:moveTo>
                    <a:cubicBezTo>
                      <a:pt x="73" y="22"/>
                      <a:pt x="73" y="22"/>
                      <a:pt x="73" y="22"/>
                    </a:cubicBezTo>
                    <a:cubicBezTo>
                      <a:pt x="72" y="22"/>
                      <a:pt x="72" y="22"/>
                      <a:pt x="72" y="22"/>
                    </a:cubicBezTo>
                    <a:close/>
                    <a:moveTo>
                      <a:pt x="57" y="13"/>
                    </a:moveTo>
                    <a:cubicBezTo>
                      <a:pt x="58" y="13"/>
                      <a:pt x="57" y="15"/>
                      <a:pt x="57" y="15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7" y="15"/>
                      <a:pt x="57" y="15"/>
                      <a:pt x="57" y="14"/>
                    </a:cubicBezTo>
                    <a:lnTo>
                      <a:pt x="57" y="13"/>
                    </a:lnTo>
                    <a:close/>
                    <a:moveTo>
                      <a:pt x="2" y="69"/>
                    </a:moveTo>
                    <a:cubicBezTo>
                      <a:pt x="2" y="67"/>
                      <a:pt x="2" y="67"/>
                      <a:pt x="2" y="67"/>
                    </a:cubicBezTo>
                    <a:cubicBezTo>
                      <a:pt x="2" y="68"/>
                      <a:pt x="2" y="68"/>
                      <a:pt x="2" y="68"/>
                    </a:cubicBezTo>
                    <a:lnTo>
                      <a:pt x="2" y="69"/>
                    </a:lnTo>
                    <a:close/>
                    <a:moveTo>
                      <a:pt x="2" y="58"/>
                    </a:moveTo>
                    <a:cubicBezTo>
                      <a:pt x="2" y="57"/>
                      <a:pt x="2" y="57"/>
                      <a:pt x="3" y="56"/>
                    </a:cubicBezTo>
                    <a:cubicBezTo>
                      <a:pt x="3" y="57"/>
                      <a:pt x="3" y="57"/>
                      <a:pt x="2" y="58"/>
                    </a:cubicBezTo>
                    <a:close/>
                    <a:moveTo>
                      <a:pt x="6" y="73"/>
                    </a:moveTo>
                    <a:cubicBezTo>
                      <a:pt x="7" y="73"/>
                      <a:pt x="7" y="72"/>
                      <a:pt x="7" y="73"/>
                    </a:cubicBezTo>
                    <a:cubicBezTo>
                      <a:pt x="7" y="73"/>
                      <a:pt x="7" y="72"/>
                      <a:pt x="6" y="73"/>
                    </a:cubicBezTo>
                    <a:close/>
                    <a:moveTo>
                      <a:pt x="55" y="43"/>
                    </a:moveTo>
                    <a:cubicBezTo>
                      <a:pt x="54" y="42"/>
                      <a:pt x="55" y="40"/>
                      <a:pt x="55" y="39"/>
                    </a:cubicBezTo>
                    <a:cubicBezTo>
                      <a:pt x="56" y="40"/>
                      <a:pt x="55" y="42"/>
                      <a:pt x="55" y="43"/>
                    </a:cubicBezTo>
                    <a:close/>
                    <a:moveTo>
                      <a:pt x="10" y="73"/>
                    </a:moveTo>
                    <a:cubicBezTo>
                      <a:pt x="9" y="72"/>
                      <a:pt x="9" y="71"/>
                      <a:pt x="9" y="71"/>
                    </a:cubicBezTo>
                    <a:cubicBezTo>
                      <a:pt x="9" y="72"/>
                      <a:pt x="10" y="73"/>
                      <a:pt x="11" y="74"/>
                    </a:cubicBezTo>
                    <a:cubicBezTo>
                      <a:pt x="10" y="75"/>
                      <a:pt x="11" y="73"/>
                      <a:pt x="10" y="73"/>
                    </a:cubicBezTo>
                    <a:close/>
                    <a:moveTo>
                      <a:pt x="11" y="75"/>
                    </a:move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5"/>
                      <a:pt x="12" y="75"/>
                      <a:pt x="12" y="75"/>
                    </a:cubicBezTo>
                    <a:lnTo>
                      <a:pt x="11" y="75"/>
                    </a:lnTo>
                    <a:close/>
                    <a:moveTo>
                      <a:pt x="15" y="78"/>
                    </a:moveTo>
                    <a:cubicBezTo>
                      <a:pt x="14" y="77"/>
                      <a:pt x="14" y="77"/>
                      <a:pt x="14" y="77"/>
                    </a:cubicBezTo>
                    <a:cubicBezTo>
                      <a:pt x="15" y="77"/>
                      <a:pt x="15" y="77"/>
                      <a:pt x="15" y="77"/>
                    </a:cubicBezTo>
                    <a:lnTo>
                      <a:pt x="15" y="78"/>
                    </a:lnTo>
                    <a:close/>
                    <a:moveTo>
                      <a:pt x="14" y="76"/>
                    </a:moveTo>
                    <a:cubicBezTo>
                      <a:pt x="15" y="75"/>
                      <a:pt x="15" y="76"/>
                      <a:pt x="15" y="76"/>
                    </a:cubicBezTo>
                    <a:cubicBezTo>
                      <a:pt x="15" y="76"/>
                      <a:pt x="15" y="77"/>
                      <a:pt x="14" y="76"/>
                    </a:cubicBezTo>
                    <a:close/>
                    <a:moveTo>
                      <a:pt x="20" y="78"/>
                    </a:moveTo>
                    <a:cubicBezTo>
                      <a:pt x="19" y="77"/>
                      <a:pt x="19" y="78"/>
                      <a:pt x="19" y="78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18" y="78"/>
                      <a:pt x="17" y="78"/>
                      <a:pt x="16" y="77"/>
                    </a:cubicBezTo>
                    <a:cubicBezTo>
                      <a:pt x="16" y="77"/>
                      <a:pt x="17" y="78"/>
                      <a:pt x="18" y="78"/>
                    </a:cubicBezTo>
                    <a:cubicBezTo>
                      <a:pt x="18" y="78"/>
                      <a:pt x="18" y="77"/>
                      <a:pt x="18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6"/>
                      <a:pt x="17" y="77"/>
                      <a:pt x="17" y="77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6"/>
                      <a:pt x="16" y="76"/>
                      <a:pt x="16" y="76"/>
                    </a:cubicBezTo>
                    <a:cubicBezTo>
                      <a:pt x="16" y="76"/>
                      <a:pt x="17" y="76"/>
                      <a:pt x="17" y="76"/>
                    </a:cubicBezTo>
                    <a:cubicBezTo>
                      <a:pt x="16" y="75"/>
                      <a:pt x="15" y="75"/>
                      <a:pt x="14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5" y="75"/>
                      <a:pt x="15" y="74"/>
                      <a:pt x="15" y="75"/>
                    </a:cubicBezTo>
                    <a:cubicBezTo>
                      <a:pt x="16" y="74"/>
                      <a:pt x="18" y="75"/>
                      <a:pt x="19" y="75"/>
                    </a:cubicBezTo>
                    <a:cubicBezTo>
                      <a:pt x="19" y="76"/>
                      <a:pt x="20" y="77"/>
                      <a:pt x="20" y="78"/>
                    </a:cubicBezTo>
                    <a:close/>
                    <a:moveTo>
                      <a:pt x="47" y="90"/>
                    </a:moveTo>
                    <a:cubicBezTo>
                      <a:pt x="47" y="90"/>
                      <a:pt x="47" y="90"/>
                      <a:pt x="47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8" y="89"/>
                      <a:pt x="48" y="89"/>
                      <a:pt x="48" y="89"/>
                    </a:cubicBezTo>
                    <a:lnTo>
                      <a:pt x="47" y="90"/>
                    </a:lnTo>
                    <a:close/>
                    <a:moveTo>
                      <a:pt x="48" y="89"/>
                    </a:moveTo>
                    <a:cubicBezTo>
                      <a:pt x="48" y="89"/>
                      <a:pt x="48" y="88"/>
                      <a:pt x="48" y="88"/>
                    </a:cubicBezTo>
                    <a:cubicBezTo>
                      <a:pt x="48" y="88"/>
                      <a:pt x="48" y="89"/>
                      <a:pt x="48" y="89"/>
                    </a:cubicBezTo>
                    <a:close/>
                    <a:moveTo>
                      <a:pt x="49" y="79"/>
                    </a:moveTo>
                    <a:cubicBezTo>
                      <a:pt x="49" y="79"/>
                      <a:pt x="49" y="79"/>
                      <a:pt x="49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49" y="79"/>
                      <a:pt x="50" y="79"/>
                      <a:pt x="50" y="79"/>
                    </a:cubicBezTo>
                    <a:cubicBezTo>
                      <a:pt x="49" y="79"/>
                      <a:pt x="49" y="79"/>
                      <a:pt x="49" y="79"/>
                    </a:cubicBezTo>
                    <a:close/>
                    <a:moveTo>
                      <a:pt x="51" y="87"/>
                    </a:moveTo>
                    <a:cubicBezTo>
                      <a:pt x="51" y="87"/>
                      <a:pt x="51" y="87"/>
                      <a:pt x="51" y="87"/>
                    </a:cubicBezTo>
                    <a:cubicBezTo>
                      <a:pt x="52" y="87"/>
                      <a:pt x="52" y="87"/>
                      <a:pt x="52" y="87"/>
                    </a:cubicBezTo>
                    <a:cubicBezTo>
                      <a:pt x="52" y="87"/>
                      <a:pt x="52" y="87"/>
                      <a:pt x="52" y="87"/>
                    </a:cubicBezTo>
                    <a:lnTo>
                      <a:pt x="51" y="87"/>
                    </a:lnTo>
                    <a:close/>
                    <a:moveTo>
                      <a:pt x="50" y="76"/>
                    </a:moveTo>
                    <a:cubicBezTo>
                      <a:pt x="46" y="78"/>
                      <a:pt x="41" y="79"/>
                      <a:pt x="36" y="78"/>
                    </a:cubicBezTo>
                    <a:cubicBezTo>
                      <a:pt x="32" y="76"/>
                      <a:pt x="27" y="73"/>
                      <a:pt x="26" y="69"/>
                    </a:cubicBezTo>
                    <a:cubicBezTo>
                      <a:pt x="25" y="67"/>
                      <a:pt x="23" y="67"/>
                      <a:pt x="21" y="66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8"/>
                      <a:pt x="20" y="68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8" y="69"/>
                      <a:pt x="19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0"/>
                      <a:pt x="19" y="71"/>
                      <a:pt x="19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3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4" y="72"/>
                      <a:pt x="14" y="70"/>
                      <a:pt x="13" y="70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5" y="73"/>
                      <a:pt x="14" y="73"/>
                      <a:pt x="15" y="73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5" y="73"/>
                      <a:pt x="14" y="73"/>
                      <a:pt x="14" y="73"/>
                    </a:cubicBezTo>
                    <a:cubicBezTo>
                      <a:pt x="13" y="74"/>
                      <a:pt x="14" y="74"/>
                      <a:pt x="13" y="74"/>
                    </a:cubicBezTo>
                    <a:cubicBezTo>
                      <a:pt x="13" y="73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3" y="72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0" y="72"/>
                      <a:pt x="11" y="72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2" y="73"/>
                      <a:pt x="12" y="74"/>
                      <a:pt x="12" y="74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2" y="74"/>
                    </a:cubicBezTo>
                    <a:cubicBezTo>
                      <a:pt x="12" y="74"/>
                      <a:pt x="12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2"/>
                      <a:pt x="10" y="70"/>
                      <a:pt x="9" y="69"/>
                    </a:cubicBezTo>
                    <a:cubicBezTo>
                      <a:pt x="10" y="70"/>
                      <a:pt x="10" y="69"/>
                      <a:pt x="10" y="70"/>
                    </a:cubicBezTo>
                    <a:cubicBezTo>
                      <a:pt x="11" y="70"/>
                      <a:pt x="10" y="69"/>
                      <a:pt x="10" y="69"/>
                    </a:cubicBezTo>
                    <a:cubicBezTo>
                      <a:pt x="10" y="69"/>
                      <a:pt x="10" y="69"/>
                      <a:pt x="9" y="69"/>
                    </a:cubicBezTo>
                    <a:cubicBezTo>
                      <a:pt x="9" y="69"/>
                      <a:pt x="9" y="68"/>
                      <a:pt x="9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7"/>
                      <a:pt x="10" y="66"/>
                      <a:pt x="10" y="67"/>
                    </a:cubicBezTo>
                    <a:cubicBezTo>
                      <a:pt x="10" y="67"/>
                      <a:pt x="10" y="67"/>
                      <a:pt x="11" y="67"/>
                    </a:cubicBezTo>
                    <a:cubicBezTo>
                      <a:pt x="11" y="67"/>
                      <a:pt x="11" y="67"/>
                      <a:pt x="11" y="66"/>
                    </a:cubicBezTo>
                    <a:cubicBezTo>
                      <a:pt x="11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1" y="67"/>
                      <a:pt x="11" y="67"/>
                      <a:pt x="12" y="67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2" y="67"/>
                      <a:pt x="11" y="66"/>
                      <a:pt x="12" y="66"/>
                    </a:cubicBezTo>
                    <a:cubicBezTo>
                      <a:pt x="11" y="65"/>
                      <a:pt x="11" y="64"/>
                      <a:pt x="10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58"/>
                      <a:pt x="11" y="54"/>
                      <a:pt x="13" y="52"/>
                    </a:cubicBezTo>
                    <a:cubicBezTo>
                      <a:pt x="15" y="48"/>
                      <a:pt x="17" y="46"/>
                      <a:pt x="21" y="44"/>
                    </a:cubicBezTo>
                    <a:cubicBezTo>
                      <a:pt x="22" y="44"/>
                      <a:pt x="24" y="43"/>
                      <a:pt x="25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1"/>
                      <a:pt x="25" y="42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0"/>
                      <a:pt x="27" y="40"/>
                      <a:pt x="28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39"/>
                      <a:pt x="30" y="39"/>
                      <a:pt x="31" y="38"/>
                    </a:cubicBezTo>
                    <a:cubicBezTo>
                      <a:pt x="30" y="36"/>
                      <a:pt x="32" y="36"/>
                      <a:pt x="31" y="34"/>
                    </a:cubicBezTo>
                    <a:cubicBezTo>
                      <a:pt x="30" y="34"/>
                      <a:pt x="30" y="33"/>
                      <a:pt x="29" y="34"/>
                    </a:cubicBezTo>
                    <a:cubicBezTo>
                      <a:pt x="29" y="35"/>
                      <a:pt x="28" y="33"/>
                      <a:pt x="27" y="33"/>
                    </a:cubicBezTo>
                    <a:cubicBezTo>
                      <a:pt x="24" y="30"/>
                      <a:pt x="24" y="25"/>
                      <a:pt x="25" y="21"/>
                    </a:cubicBezTo>
                    <a:cubicBezTo>
                      <a:pt x="26" y="20"/>
                      <a:pt x="27" y="20"/>
                      <a:pt x="27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30" y="16"/>
                      <a:pt x="30" y="22"/>
                      <a:pt x="32" y="23"/>
                    </a:cubicBezTo>
                    <a:cubicBezTo>
                      <a:pt x="33" y="23"/>
                      <a:pt x="33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6" y="24"/>
                      <a:pt x="37" y="23"/>
                      <a:pt x="38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43" y="18"/>
                      <a:pt x="33" y="10"/>
                      <a:pt x="42" y="7"/>
                    </a:cubicBezTo>
                    <a:cubicBezTo>
                      <a:pt x="46" y="7"/>
                      <a:pt x="49" y="7"/>
                      <a:pt x="51" y="10"/>
                    </a:cubicBezTo>
                    <a:cubicBezTo>
                      <a:pt x="51" y="12"/>
                      <a:pt x="53" y="14"/>
                      <a:pt x="53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1" y="17"/>
                      <a:pt x="49" y="16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6" y="17"/>
                      <a:pt x="45" y="18"/>
                      <a:pt x="44" y="18"/>
                    </a:cubicBezTo>
                    <a:cubicBezTo>
                      <a:pt x="44" y="20"/>
                      <a:pt x="42" y="20"/>
                      <a:pt x="42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4" y="25"/>
                      <a:pt x="45" y="25"/>
                      <a:pt x="47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7" y="26"/>
                      <a:pt x="47" y="25"/>
                      <a:pt x="48" y="25"/>
                    </a:cubicBezTo>
                    <a:cubicBezTo>
                      <a:pt x="49" y="23"/>
                      <a:pt x="52" y="23"/>
                      <a:pt x="54" y="23"/>
                    </a:cubicBezTo>
                    <a:cubicBezTo>
                      <a:pt x="56" y="25"/>
                      <a:pt x="55" y="28"/>
                      <a:pt x="54" y="31"/>
                    </a:cubicBezTo>
                    <a:cubicBezTo>
                      <a:pt x="53" y="32"/>
                      <a:pt x="53" y="34"/>
                      <a:pt x="51" y="35"/>
                    </a:cubicBezTo>
                    <a:cubicBezTo>
                      <a:pt x="51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8" y="35"/>
                      <a:pt x="48" y="35"/>
                    </a:cubicBezTo>
                    <a:cubicBezTo>
                      <a:pt x="47" y="35"/>
                      <a:pt x="45" y="35"/>
                      <a:pt x="44" y="35"/>
                    </a:cubicBezTo>
                    <a:cubicBezTo>
                      <a:pt x="43" y="35"/>
                      <a:pt x="43" y="34"/>
                      <a:pt x="42" y="34"/>
                    </a:cubicBezTo>
                    <a:cubicBezTo>
                      <a:pt x="42" y="34"/>
                      <a:pt x="42" y="33"/>
                      <a:pt x="41" y="33"/>
                    </a:cubicBezTo>
                    <a:cubicBezTo>
                      <a:pt x="40" y="33"/>
                      <a:pt x="40" y="34"/>
                      <a:pt x="40" y="35"/>
                    </a:cubicBezTo>
                    <a:cubicBezTo>
                      <a:pt x="41" y="35"/>
                      <a:pt x="42" y="36"/>
                      <a:pt x="41" y="37"/>
                    </a:cubicBezTo>
                    <a:cubicBezTo>
                      <a:pt x="40" y="38"/>
                      <a:pt x="43" y="38"/>
                      <a:pt x="42" y="39"/>
                    </a:cubicBezTo>
                    <a:cubicBezTo>
                      <a:pt x="43" y="40"/>
                      <a:pt x="43" y="40"/>
                      <a:pt x="44" y="41"/>
                    </a:cubicBezTo>
                    <a:cubicBezTo>
                      <a:pt x="39" y="40"/>
                      <a:pt x="33" y="39"/>
                      <a:pt x="29" y="42"/>
                    </a:cubicBezTo>
                    <a:cubicBezTo>
                      <a:pt x="29" y="43"/>
                      <a:pt x="27" y="43"/>
                      <a:pt x="27" y="45"/>
                    </a:cubicBezTo>
                    <a:cubicBezTo>
                      <a:pt x="30" y="48"/>
                      <a:pt x="34" y="44"/>
                      <a:pt x="37" y="47"/>
                    </a:cubicBezTo>
                    <a:cubicBezTo>
                      <a:pt x="39" y="48"/>
                      <a:pt x="40" y="50"/>
                      <a:pt x="40" y="52"/>
                    </a:cubicBezTo>
                    <a:cubicBezTo>
                      <a:pt x="38" y="53"/>
                      <a:pt x="35" y="54"/>
                      <a:pt x="34" y="56"/>
                    </a:cubicBezTo>
                    <a:cubicBezTo>
                      <a:pt x="33" y="56"/>
                      <a:pt x="33" y="57"/>
                      <a:pt x="33" y="57"/>
                    </a:cubicBezTo>
                    <a:cubicBezTo>
                      <a:pt x="32" y="58"/>
                      <a:pt x="31" y="59"/>
                      <a:pt x="31" y="60"/>
                    </a:cubicBezTo>
                    <a:cubicBezTo>
                      <a:pt x="32" y="61"/>
                      <a:pt x="34" y="61"/>
                      <a:pt x="35" y="61"/>
                    </a:cubicBezTo>
                    <a:cubicBezTo>
                      <a:pt x="37" y="60"/>
                      <a:pt x="39" y="59"/>
                      <a:pt x="41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0" y="60"/>
                      <a:pt x="43" y="60"/>
                      <a:pt x="42" y="61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5" y="60"/>
                      <a:pt x="45" y="58"/>
                      <a:pt x="47" y="57"/>
                    </a:cubicBezTo>
                    <a:cubicBezTo>
                      <a:pt x="49" y="58"/>
                      <a:pt x="52" y="59"/>
                      <a:pt x="53" y="60"/>
                    </a:cubicBezTo>
                    <a:cubicBezTo>
                      <a:pt x="54" y="63"/>
                      <a:pt x="54" y="67"/>
                      <a:pt x="53" y="69"/>
                    </a:cubicBezTo>
                    <a:cubicBezTo>
                      <a:pt x="51" y="72"/>
                      <a:pt x="49" y="75"/>
                      <a:pt x="47" y="77"/>
                    </a:cubicBezTo>
                    <a:cubicBezTo>
                      <a:pt x="49" y="76"/>
                      <a:pt x="51" y="74"/>
                      <a:pt x="54" y="74"/>
                    </a:cubicBezTo>
                    <a:cubicBezTo>
                      <a:pt x="54" y="74"/>
                      <a:pt x="53" y="74"/>
                      <a:pt x="52" y="75"/>
                    </a:cubicBezTo>
                    <a:cubicBezTo>
                      <a:pt x="52" y="75"/>
                      <a:pt x="51" y="75"/>
                      <a:pt x="50" y="76"/>
                    </a:cubicBezTo>
                    <a:close/>
                    <a:moveTo>
                      <a:pt x="54" y="84"/>
                    </a:moveTo>
                    <a:cubicBezTo>
                      <a:pt x="53" y="84"/>
                      <a:pt x="53" y="84"/>
                      <a:pt x="53" y="84"/>
                    </a:cubicBezTo>
                    <a:cubicBezTo>
                      <a:pt x="53" y="85"/>
                      <a:pt x="54" y="84"/>
                      <a:pt x="54" y="84"/>
                    </a:cubicBezTo>
                    <a:close/>
                    <a:moveTo>
                      <a:pt x="55" y="87"/>
                    </a:moveTo>
                    <a:cubicBezTo>
                      <a:pt x="54" y="87"/>
                      <a:pt x="54" y="87"/>
                      <a:pt x="54" y="87"/>
                    </a:cubicBezTo>
                    <a:cubicBezTo>
                      <a:pt x="55" y="86"/>
                      <a:pt x="55" y="86"/>
                      <a:pt x="55" y="86"/>
                    </a:cubicBezTo>
                    <a:lnTo>
                      <a:pt x="55" y="87"/>
                    </a:lnTo>
                    <a:close/>
                    <a:moveTo>
                      <a:pt x="56" y="75"/>
                    </a:moveTo>
                    <a:cubicBezTo>
                      <a:pt x="55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7"/>
                    </a:cubicBezTo>
                    <a:cubicBezTo>
                      <a:pt x="53" y="77"/>
                      <a:pt x="53" y="77"/>
                      <a:pt x="52" y="78"/>
                    </a:cubicBezTo>
                    <a:cubicBezTo>
                      <a:pt x="52" y="76"/>
                      <a:pt x="53" y="77"/>
                      <a:pt x="54" y="77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6" y="75"/>
                      <a:pt x="55" y="75"/>
                      <a:pt x="56" y="75"/>
                    </a:cubicBezTo>
                    <a:close/>
                    <a:moveTo>
                      <a:pt x="57" y="85"/>
                    </a:moveTo>
                    <a:cubicBezTo>
                      <a:pt x="56" y="85"/>
                      <a:pt x="56" y="85"/>
                      <a:pt x="56" y="85"/>
                    </a:cubicBezTo>
                    <a:cubicBezTo>
                      <a:pt x="57" y="85"/>
                      <a:pt x="57" y="85"/>
                      <a:pt x="57" y="85"/>
                    </a:cubicBezTo>
                    <a:close/>
                    <a:moveTo>
                      <a:pt x="61" y="79"/>
                    </a:moveTo>
                    <a:cubicBezTo>
                      <a:pt x="61" y="79"/>
                      <a:pt x="61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8"/>
                    </a:cubicBezTo>
                    <a:cubicBezTo>
                      <a:pt x="60" y="78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79"/>
                      <a:pt x="61" y="79"/>
                      <a:pt x="61" y="79"/>
                    </a:cubicBezTo>
                    <a:close/>
                    <a:moveTo>
                      <a:pt x="79" y="73"/>
                    </a:move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lose/>
                    <a:moveTo>
                      <a:pt x="79" y="73"/>
                    </a:moveTo>
                    <a:cubicBezTo>
                      <a:pt x="79" y="73"/>
                      <a:pt x="80" y="73"/>
                      <a:pt x="80" y="73"/>
                    </a:cubicBezTo>
                    <a:cubicBezTo>
                      <a:pt x="80" y="73"/>
                      <a:pt x="80" y="73"/>
                      <a:pt x="79" y="73"/>
                    </a:cubicBezTo>
                    <a:close/>
                    <a:moveTo>
                      <a:pt x="85" y="70"/>
                    </a:moveTo>
                    <a:cubicBezTo>
                      <a:pt x="85" y="70"/>
                      <a:pt x="86" y="70"/>
                      <a:pt x="86" y="70"/>
                    </a:cubicBezTo>
                    <a:cubicBezTo>
                      <a:pt x="86" y="70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8" y="69"/>
                      <a:pt x="88" y="68"/>
                      <a:pt x="89" y="68"/>
                    </a:cubicBezTo>
                    <a:cubicBezTo>
                      <a:pt x="89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70"/>
                      <a:pt x="86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84" y="70"/>
                      <a:pt x="85" y="71"/>
                      <a:pt x="85" y="70"/>
                    </a:cubicBezTo>
                    <a:close/>
                    <a:moveTo>
                      <a:pt x="86" y="74"/>
                    </a:move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74"/>
                      <a:pt x="85" y="74"/>
                      <a:pt x="85" y="74"/>
                    </a:cubicBezTo>
                    <a:lnTo>
                      <a:pt x="86" y="74"/>
                    </a:lnTo>
                    <a:close/>
                    <a:moveTo>
                      <a:pt x="85" y="72"/>
                    </a:moveTo>
                    <a:cubicBezTo>
                      <a:pt x="84" y="73"/>
                      <a:pt x="83" y="74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3" y="73"/>
                      <a:pt x="84" y="73"/>
                      <a:pt x="85" y="72"/>
                    </a:cubicBezTo>
                    <a:close/>
                    <a:moveTo>
                      <a:pt x="83" y="76"/>
                    </a:move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2" y="76"/>
                      <a:pt x="82" y="76"/>
                      <a:pt x="82" y="76"/>
                    </a:cubicBezTo>
                    <a:cubicBezTo>
                      <a:pt x="82" y="75"/>
                      <a:pt x="82" y="75"/>
                      <a:pt x="83" y="75"/>
                    </a:cubicBezTo>
                    <a:cubicBezTo>
                      <a:pt x="83" y="75"/>
                      <a:pt x="83" y="75"/>
                      <a:pt x="83" y="75"/>
                    </a:cubicBezTo>
                    <a:lnTo>
                      <a:pt x="83" y="76"/>
                    </a:lnTo>
                    <a:close/>
                    <a:moveTo>
                      <a:pt x="83" y="75"/>
                    </a:moveTo>
                    <a:cubicBezTo>
                      <a:pt x="83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3" y="75"/>
                    </a:cubicBezTo>
                    <a:close/>
                    <a:moveTo>
                      <a:pt x="84" y="71"/>
                    </a:moveTo>
                    <a:cubicBezTo>
                      <a:pt x="83" y="71"/>
                      <a:pt x="83" y="71"/>
                      <a:pt x="83" y="71"/>
                    </a:cubicBezTo>
                    <a:cubicBezTo>
                      <a:pt x="84" y="72"/>
                      <a:pt x="84" y="72"/>
                      <a:pt x="84" y="72"/>
                    </a:cubicBezTo>
                    <a:cubicBezTo>
                      <a:pt x="83" y="71"/>
                      <a:pt x="83" y="71"/>
                      <a:pt x="83" y="71"/>
                    </a:cubicBezTo>
                    <a:lnTo>
                      <a:pt x="84" y="71"/>
                    </a:lnTo>
                    <a:close/>
                    <a:moveTo>
                      <a:pt x="81" y="72"/>
                    </a:moveTo>
                    <a:cubicBezTo>
                      <a:pt x="81" y="72"/>
                      <a:pt x="82" y="72"/>
                      <a:pt x="83" y="72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2" y="72"/>
                      <a:pt x="82" y="72"/>
                      <a:pt x="81" y="73"/>
                    </a:cubicBezTo>
                    <a:lnTo>
                      <a:pt x="81" y="72"/>
                    </a:lnTo>
                    <a:close/>
                    <a:moveTo>
                      <a:pt x="82" y="77"/>
                    </a:moveTo>
                    <a:cubicBezTo>
                      <a:pt x="82" y="77"/>
                      <a:pt x="83" y="76"/>
                      <a:pt x="84" y="76"/>
                    </a:cubicBezTo>
                    <a:cubicBezTo>
                      <a:pt x="85" y="76"/>
                      <a:pt x="85" y="75"/>
                      <a:pt x="86" y="75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5" y="75"/>
                      <a:pt x="86" y="75"/>
                      <a:pt x="86" y="74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6" y="75"/>
                      <a:pt x="87" y="74"/>
                      <a:pt x="87" y="74"/>
                    </a:cubicBezTo>
                    <a:cubicBezTo>
                      <a:pt x="87" y="75"/>
                      <a:pt x="87" y="75"/>
                      <a:pt x="87" y="75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6"/>
                      <a:pt x="88" y="76"/>
                      <a:pt x="88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6"/>
                      <a:pt x="88" y="76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7" y="75"/>
                      <a:pt x="87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6"/>
                      <a:pt x="86" y="76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6" y="76"/>
                      <a:pt x="86" y="76"/>
                      <a:pt x="86" y="76"/>
                    </a:cubicBezTo>
                    <a:cubicBezTo>
                      <a:pt x="85" y="76"/>
                      <a:pt x="84" y="77"/>
                      <a:pt x="83" y="77"/>
                    </a:cubicBezTo>
                    <a:cubicBezTo>
                      <a:pt x="83" y="77"/>
                      <a:pt x="83" y="77"/>
                      <a:pt x="84" y="77"/>
                    </a:cubicBezTo>
                    <a:cubicBezTo>
                      <a:pt x="83" y="77"/>
                      <a:pt x="82" y="78"/>
                      <a:pt x="82" y="77"/>
                    </a:cubicBezTo>
                    <a:close/>
                    <a:moveTo>
                      <a:pt x="89" y="77"/>
                    </a:moveTo>
                    <a:cubicBezTo>
                      <a:pt x="87" y="78"/>
                      <a:pt x="85" y="78"/>
                      <a:pt x="83" y="79"/>
                    </a:cubicBezTo>
                    <a:cubicBezTo>
                      <a:pt x="85" y="77"/>
                      <a:pt x="87" y="77"/>
                      <a:pt x="89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9" y="76"/>
                      <a:pt x="89" y="77"/>
                      <a:pt x="89" y="77"/>
                    </a:cubicBezTo>
                    <a:close/>
                    <a:moveTo>
                      <a:pt x="97" y="72"/>
                    </a:moveTo>
                    <a:cubicBezTo>
                      <a:pt x="97" y="72"/>
                      <a:pt x="97" y="72"/>
                      <a:pt x="98" y="72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2"/>
                    </a:cubicBezTo>
                    <a:close/>
                    <a:moveTo>
                      <a:pt x="98" y="74"/>
                    </a:moveTo>
                    <a:cubicBezTo>
                      <a:pt x="98" y="74"/>
                      <a:pt x="98" y="74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7" y="73"/>
                      <a:pt x="97" y="73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8" y="74"/>
                      <a:pt x="99" y="73"/>
                      <a:pt x="99" y="73"/>
                    </a:cubicBezTo>
                    <a:lnTo>
                      <a:pt x="98" y="74"/>
                    </a:ln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35"/>
              <p:cNvSpPr>
                <a:spLocks noEditPoints="1"/>
              </p:cNvSpPr>
              <p:nvPr/>
            </p:nvSpPr>
            <p:spPr bwMode="auto">
              <a:xfrm>
                <a:off x="3691392" y="3010581"/>
                <a:ext cx="2828925" cy="1133475"/>
              </a:xfrm>
              <a:custGeom>
                <a:avLst/>
                <a:gdLst>
                  <a:gd name="T0" fmla="*/ 84 w 90"/>
                  <a:gd name="T1" fmla="*/ 6 h 36"/>
                  <a:gd name="T2" fmla="*/ 76 w 90"/>
                  <a:gd name="T3" fmla="*/ 2 h 36"/>
                  <a:gd name="T4" fmla="*/ 65 w 90"/>
                  <a:gd name="T5" fmla="*/ 0 h 36"/>
                  <a:gd name="T6" fmla="*/ 54 w 90"/>
                  <a:gd name="T7" fmla="*/ 2 h 36"/>
                  <a:gd name="T8" fmla="*/ 49 w 90"/>
                  <a:gd name="T9" fmla="*/ 4 h 36"/>
                  <a:gd name="T10" fmla="*/ 44 w 90"/>
                  <a:gd name="T11" fmla="*/ 7 h 36"/>
                  <a:gd name="T12" fmla="*/ 41 w 90"/>
                  <a:gd name="T13" fmla="*/ 9 h 36"/>
                  <a:gd name="T14" fmla="*/ 36 w 90"/>
                  <a:gd name="T15" fmla="*/ 12 h 36"/>
                  <a:gd name="T16" fmla="*/ 36 w 90"/>
                  <a:gd name="T17" fmla="*/ 8 h 36"/>
                  <a:gd name="T18" fmla="*/ 27 w 90"/>
                  <a:gd name="T19" fmla="*/ 15 h 36"/>
                  <a:gd name="T20" fmla="*/ 31 w 90"/>
                  <a:gd name="T21" fmla="*/ 15 h 36"/>
                  <a:gd name="T22" fmla="*/ 12 w 90"/>
                  <a:gd name="T23" fmla="*/ 29 h 36"/>
                  <a:gd name="T24" fmla="*/ 8 w 90"/>
                  <a:gd name="T25" fmla="*/ 30 h 36"/>
                  <a:gd name="T26" fmla="*/ 1 w 90"/>
                  <a:gd name="T27" fmla="*/ 33 h 36"/>
                  <a:gd name="T28" fmla="*/ 7 w 90"/>
                  <a:gd name="T29" fmla="*/ 34 h 36"/>
                  <a:gd name="T30" fmla="*/ 21 w 90"/>
                  <a:gd name="T31" fmla="*/ 34 h 36"/>
                  <a:gd name="T32" fmla="*/ 30 w 90"/>
                  <a:gd name="T33" fmla="*/ 31 h 36"/>
                  <a:gd name="T34" fmla="*/ 40 w 90"/>
                  <a:gd name="T35" fmla="*/ 24 h 36"/>
                  <a:gd name="T36" fmla="*/ 43 w 90"/>
                  <a:gd name="T37" fmla="*/ 22 h 36"/>
                  <a:gd name="T38" fmla="*/ 47 w 90"/>
                  <a:gd name="T39" fmla="*/ 16 h 36"/>
                  <a:gd name="T40" fmla="*/ 68 w 90"/>
                  <a:gd name="T41" fmla="*/ 6 h 36"/>
                  <a:gd name="T42" fmla="*/ 87 w 90"/>
                  <a:gd name="T43" fmla="*/ 9 h 36"/>
                  <a:gd name="T44" fmla="*/ 20 w 90"/>
                  <a:gd name="T45" fmla="*/ 26 h 36"/>
                  <a:gd name="T46" fmla="*/ 41 w 90"/>
                  <a:gd name="T47" fmla="*/ 15 h 36"/>
                  <a:gd name="T48" fmla="*/ 38 w 90"/>
                  <a:gd name="T49" fmla="*/ 17 h 36"/>
                  <a:gd name="T50" fmla="*/ 34 w 90"/>
                  <a:gd name="T51" fmla="*/ 11 h 36"/>
                  <a:gd name="T52" fmla="*/ 34 w 90"/>
                  <a:gd name="T53" fmla="*/ 14 h 36"/>
                  <a:gd name="T54" fmla="*/ 35 w 90"/>
                  <a:gd name="T55" fmla="*/ 21 h 36"/>
                  <a:gd name="T56" fmla="*/ 34 w 90"/>
                  <a:gd name="T57" fmla="*/ 22 h 36"/>
                  <a:gd name="T58" fmla="*/ 34 w 90"/>
                  <a:gd name="T59" fmla="*/ 16 h 36"/>
                  <a:gd name="T60" fmla="*/ 31 w 90"/>
                  <a:gd name="T61" fmla="*/ 18 h 36"/>
                  <a:gd name="T62" fmla="*/ 32 w 90"/>
                  <a:gd name="T63" fmla="*/ 18 h 36"/>
                  <a:gd name="T64" fmla="*/ 32 w 90"/>
                  <a:gd name="T65" fmla="*/ 19 h 36"/>
                  <a:gd name="T66" fmla="*/ 39 w 90"/>
                  <a:gd name="T67" fmla="*/ 25 h 36"/>
                  <a:gd name="T68" fmla="*/ 39 w 90"/>
                  <a:gd name="T69" fmla="*/ 20 h 36"/>
                  <a:gd name="T70" fmla="*/ 36 w 90"/>
                  <a:gd name="T71" fmla="*/ 23 h 36"/>
                  <a:gd name="T72" fmla="*/ 35 w 90"/>
                  <a:gd name="T73" fmla="*/ 23 h 36"/>
                  <a:gd name="T74" fmla="*/ 40 w 90"/>
                  <a:gd name="T75" fmla="*/ 19 h 36"/>
                  <a:gd name="T76" fmla="*/ 44 w 90"/>
                  <a:gd name="T77" fmla="*/ 16 h 36"/>
                  <a:gd name="T78" fmla="*/ 55 w 90"/>
                  <a:gd name="T79" fmla="*/ 3 h 36"/>
                  <a:gd name="T80" fmla="*/ 56 w 90"/>
                  <a:gd name="T81" fmla="*/ 4 h 36"/>
                  <a:gd name="T82" fmla="*/ 53 w 90"/>
                  <a:gd name="T83" fmla="*/ 5 h 36"/>
                  <a:gd name="T84" fmla="*/ 52 w 90"/>
                  <a:gd name="T85" fmla="*/ 6 h 36"/>
                  <a:gd name="T86" fmla="*/ 47 w 90"/>
                  <a:gd name="T87" fmla="*/ 12 h 36"/>
                  <a:gd name="T88" fmla="*/ 48 w 90"/>
                  <a:gd name="T89" fmla="*/ 5 h 36"/>
                  <a:gd name="T90" fmla="*/ 51 w 90"/>
                  <a:gd name="T91" fmla="*/ 10 h 36"/>
                  <a:gd name="T92" fmla="*/ 50 w 90"/>
                  <a:gd name="T93" fmla="*/ 9 h 36"/>
                  <a:gd name="T94" fmla="*/ 50 w 90"/>
                  <a:gd name="T95" fmla="*/ 9 h 36"/>
                  <a:gd name="T96" fmla="*/ 54 w 90"/>
                  <a:gd name="T97" fmla="*/ 8 h 36"/>
                  <a:gd name="T98" fmla="*/ 52 w 90"/>
                  <a:gd name="T99" fmla="*/ 8 h 36"/>
                  <a:gd name="T100" fmla="*/ 55 w 90"/>
                  <a:gd name="T101" fmla="*/ 7 h 36"/>
                  <a:gd name="T102" fmla="*/ 56 w 90"/>
                  <a:gd name="T103" fmla="*/ 6 h 36"/>
                  <a:gd name="T104" fmla="*/ 56 w 90"/>
                  <a:gd name="T105" fmla="*/ 6 h 36"/>
                  <a:gd name="T106" fmla="*/ 58 w 90"/>
                  <a:gd name="T107" fmla="*/ 7 h 36"/>
                  <a:gd name="T108" fmla="*/ 63 w 90"/>
                  <a:gd name="T109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0" h="36">
                    <a:moveTo>
                      <a:pt x="90" y="10"/>
                    </a:moveTo>
                    <a:cubicBezTo>
                      <a:pt x="90" y="10"/>
                      <a:pt x="90" y="10"/>
                      <a:pt x="89" y="10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7" y="9"/>
                      <a:pt x="86" y="7"/>
                      <a:pt x="85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4" y="6"/>
                      <a:pt x="84" y="6"/>
                      <a:pt x="84" y="5"/>
                    </a:cubicBezTo>
                    <a:cubicBezTo>
                      <a:pt x="83" y="6"/>
                      <a:pt x="83" y="4"/>
                      <a:pt x="82" y="5"/>
                    </a:cubicBezTo>
                    <a:cubicBezTo>
                      <a:pt x="81" y="4"/>
                      <a:pt x="81" y="4"/>
                      <a:pt x="80" y="4"/>
                    </a:cubicBezTo>
                    <a:cubicBezTo>
                      <a:pt x="80" y="3"/>
                      <a:pt x="80" y="3"/>
                      <a:pt x="80" y="4"/>
                    </a:cubicBezTo>
                    <a:cubicBezTo>
                      <a:pt x="78" y="4"/>
                      <a:pt x="78" y="2"/>
                      <a:pt x="76" y="2"/>
                    </a:cubicBezTo>
                    <a:cubicBezTo>
                      <a:pt x="75" y="2"/>
                      <a:pt x="73" y="1"/>
                      <a:pt x="72" y="1"/>
                    </a:cubicBezTo>
                    <a:cubicBezTo>
                      <a:pt x="72" y="1"/>
                      <a:pt x="72" y="1"/>
                      <a:pt x="71" y="1"/>
                    </a:cubicBezTo>
                    <a:cubicBezTo>
                      <a:pt x="70" y="1"/>
                      <a:pt x="67" y="0"/>
                      <a:pt x="66" y="0"/>
                    </a:cubicBezTo>
                    <a:cubicBezTo>
                      <a:pt x="66" y="1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2" y="1"/>
                      <a:pt x="59" y="0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6" y="2"/>
                      <a:pt x="55" y="3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3" y="2"/>
                      <a:pt x="52" y="3"/>
                      <a:pt x="51" y="3"/>
                    </a:cubicBezTo>
                    <a:cubicBezTo>
                      <a:pt x="51" y="3"/>
                      <a:pt x="51" y="3"/>
                      <a:pt x="52" y="4"/>
                    </a:cubicBezTo>
                    <a:cubicBezTo>
                      <a:pt x="52" y="4"/>
                      <a:pt x="51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3"/>
                      <a:pt x="49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5"/>
                      <a:pt x="48" y="5"/>
                      <a:pt x="47" y="5"/>
                    </a:cubicBezTo>
                    <a:cubicBezTo>
                      <a:pt x="47" y="4"/>
                      <a:pt x="46" y="5"/>
                      <a:pt x="45" y="5"/>
                    </a:cubicBezTo>
                    <a:cubicBezTo>
                      <a:pt x="46" y="5"/>
                      <a:pt x="46" y="5"/>
                      <a:pt x="47" y="5"/>
                    </a:cubicBezTo>
                    <a:cubicBezTo>
                      <a:pt x="46" y="6"/>
                      <a:pt x="45" y="6"/>
                      <a:pt x="44" y="7"/>
                    </a:cubicBezTo>
                    <a:cubicBezTo>
                      <a:pt x="44" y="7"/>
                      <a:pt x="42" y="8"/>
                      <a:pt x="42" y="8"/>
                    </a:cubicBezTo>
                    <a:cubicBezTo>
                      <a:pt x="42" y="9"/>
                      <a:pt x="42" y="8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0" y="9"/>
                      <a:pt x="40" y="10"/>
                      <a:pt x="39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8" y="10"/>
                      <a:pt x="37" y="11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1"/>
                      <a:pt x="36" y="11"/>
                      <a:pt x="37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0"/>
                      <a:pt x="35" y="10"/>
                      <a:pt x="35" y="10"/>
                    </a:cubicBezTo>
                    <a:cubicBezTo>
                      <a:pt x="35" y="9"/>
                      <a:pt x="36" y="8"/>
                      <a:pt x="36" y="8"/>
                    </a:cubicBezTo>
                    <a:cubicBezTo>
                      <a:pt x="36" y="8"/>
                      <a:pt x="36" y="7"/>
                      <a:pt x="35" y="7"/>
                    </a:cubicBezTo>
                    <a:cubicBezTo>
                      <a:pt x="36" y="8"/>
                      <a:pt x="35" y="8"/>
                      <a:pt x="35" y="9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11"/>
                      <a:pt x="31" y="12"/>
                      <a:pt x="29" y="14"/>
                    </a:cubicBezTo>
                    <a:cubicBezTo>
                      <a:pt x="29" y="14"/>
                      <a:pt x="27" y="14"/>
                      <a:pt x="27" y="15"/>
                    </a:cubicBezTo>
                    <a:cubicBezTo>
                      <a:pt x="28" y="15"/>
                      <a:pt x="28" y="15"/>
                      <a:pt x="29" y="15"/>
                    </a:cubicBezTo>
                    <a:cubicBezTo>
                      <a:pt x="29" y="15"/>
                      <a:pt x="29" y="14"/>
                      <a:pt x="29" y="15"/>
                    </a:cubicBezTo>
                    <a:cubicBezTo>
                      <a:pt x="29" y="15"/>
                      <a:pt x="29" y="15"/>
                      <a:pt x="28" y="15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9" y="17"/>
                      <a:pt x="30" y="15"/>
                      <a:pt x="31" y="15"/>
                    </a:cubicBezTo>
                    <a:cubicBezTo>
                      <a:pt x="33" y="15"/>
                      <a:pt x="34" y="13"/>
                      <a:pt x="35" y="13"/>
                    </a:cubicBezTo>
                    <a:cubicBezTo>
                      <a:pt x="31" y="19"/>
                      <a:pt x="27" y="22"/>
                      <a:pt x="21" y="26"/>
                    </a:cubicBezTo>
                    <a:cubicBezTo>
                      <a:pt x="18" y="27"/>
                      <a:pt x="16" y="28"/>
                      <a:pt x="13" y="28"/>
                    </a:cubicBezTo>
                    <a:cubicBezTo>
                      <a:pt x="13" y="28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28"/>
                      <a:pt x="9" y="31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6" y="31"/>
                      <a:pt x="5" y="31"/>
                      <a:pt x="3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3"/>
                      <a:pt x="0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3" y="35"/>
                      <a:pt x="5" y="34"/>
                      <a:pt x="7" y="34"/>
                    </a:cubicBezTo>
                    <a:cubicBezTo>
                      <a:pt x="7" y="35"/>
                      <a:pt x="5" y="35"/>
                      <a:pt x="6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6" y="35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2" y="36"/>
                      <a:pt x="16" y="35"/>
                      <a:pt x="21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3" y="34"/>
                      <a:pt x="24" y="33"/>
                      <a:pt x="26" y="33"/>
                    </a:cubicBezTo>
                    <a:cubicBezTo>
                      <a:pt x="26" y="34"/>
                      <a:pt x="25" y="34"/>
                      <a:pt x="26" y="34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8" y="32"/>
                      <a:pt x="29" y="32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3" y="30"/>
                      <a:pt x="37" y="29"/>
                      <a:pt x="39" y="26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6"/>
                      <a:pt x="40" y="25"/>
                      <a:pt x="41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1" y="23"/>
                      <a:pt x="42" y="23"/>
                      <a:pt x="42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2"/>
                      <a:pt x="43" y="22"/>
                    </a:cubicBezTo>
                    <a:cubicBezTo>
                      <a:pt x="43" y="22"/>
                      <a:pt x="43" y="22"/>
                      <a:pt x="44" y="22"/>
                    </a:cubicBezTo>
                    <a:cubicBezTo>
                      <a:pt x="44" y="21"/>
                      <a:pt x="45" y="22"/>
                      <a:pt x="45" y="21"/>
                    </a:cubicBezTo>
                    <a:cubicBezTo>
                      <a:pt x="46" y="20"/>
                      <a:pt x="46" y="19"/>
                      <a:pt x="47" y="18"/>
                    </a:cubicBezTo>
                    <a:cubicBezTo>
                      <a:pt x="47" y="18"/>
                      <a:pt x="46" y="19"/>
                      <a:pt x="45" y="19"/>
                    </a:cubicBezTo>
                    <a:cubicBezTo>
                      <a:pt x="45" y="18"/>
                      <a:pt x="47" y="17"/>
                      <a:pt x="47" y="16"/>
                    </a:cubicBezTo>
                    <a:cubicBezTo>
                      <a:pt x="48" y="16"/>
                      <a:pt x="47" y="17"/>
                      <a:pt x="48" y="17"/>
                    </a:cubicBezTo>
                    <a:cubicBezTo>
                      <a:pt x="48" y="17"/>
                      <a:pt x="48" y="16"/>
                      <a:pt x="48" y="16"/>
                    </a:cubicBezTo>
                    <a:cubicBezTo>
                      <a:pt x="51" y="14"/>
                      <a:pt x="55" y="12"/>
                      <a:pt x="58" y="9"/>
                    </a:cubicBezTo>
                    <a:cubicBezTo>
                      <a:pt x="61" y="8"/>
                      <a:pt x="64" y="7"/>
                      <a:pt x="67" y="7"/>
                    </a:cubicBezTo>
                    <a:cubicBezTo>
                      <a:pt x="67" y="7"/>
                      <a:pt x="68" y="6"/>
                      <a:pt x="68" y="6"/>
                    </a:cubicBezTo>
                    <a:cubicBezTo>
                      <a:pt x="68" y="6"/>
                      <a:pt x="71" y="6"/>
                      <a:pt x="72" y="6"/>
                    </a:cubicBezTo>
                    <a:cubicBezTo>
                      <a:pt x="73" y="6"/>
                      <a:pt x="74" y="6"/>
                      <a:pt x="74" y="7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8" y="7"/>
                      <a:pt x="82" y="8"/>
                      <a:pt x="86" y="9"/>
                    </a:cubicBezTo>
                    <a:cubicBezTo>
                      <a:pt x="86" y="9"/>
                      <a:pt x="87" y="10"/>
                      <a:pt x="87" y="9"/>
                    </a:cubicBezTo>
                    <a:cubicBezTo>
                      <a:pt x="88" y="10"/>
                      <a:pt x="89" y="10"/>
                      <a:pt x="89" y="11"/>
                    </a:cubicBezTo>
                    <a:cubicBezTo>
                      <a:pt x="89" y="10"/>
                      <a:pt x="90" y="11"/>
                      <a:pt x="90" y="11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90" y="10"/>
                      <a:pt x="90" y="10"/>
                      <a:pt x="90" y="10"/>
                    </a:cubicBezTo>
                    <a:close/>
                    <a:moveTo>
                      <a:pt x="20" y="26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lnTo>
                      <a:pt x="20" y="26"/>
                    </a:lnTo>
                    <a:close/>
                    <a:moveTo>
                      <a:pt x="40" y="15"/>
                    </a:move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6"/>
                      <a:pt x="39" y="17"/>
                      <a:pt x="38" y="18"/>
                    </a:cubicBezTo>
                    <a:cubicBezTo>
                      <a:pt x="38" y="18"/>
                      <a:pt x="38" y="18"/>
                      <a:pt x="38" y="17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40" y="15"/>
                      <a:pt x="40" y="15"/>
                      <a:pt x="40" y="15"/>
                    </a:cubicBezTo>
                    <a:close/>
                    <a:moveTo>
                      <a:pt x="34" y="11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lnTo>
                      <a:pt x="34" y="11"/>
                    </a:lnTo>
                    <a:close/>
                    <a:moveTo>
                      <a:pt x="39" y="10"/>
                    </a:moveTo>
                    <a:cubicBezTo>
                      <a:pt x="40" y="10"/>
                      <a:pt x="40" y="10"/>
                      <a:pt x="40" y="10"/>
                    </a:cubicBezTo>
                    <a:cubicBezTo>
                      <a:pt x="38" y="11"/>
                      <a:pt x="37" y="13"/>
                      <a:pt x="35" y="14"/>
                    </a:cubicBezTo>
                    <a:cubicBezTo>
                      <a:pt x="36" y="13"/>
                      <a:pt x="38" y="11"/>
                      <a:pt x="39" y="10"/>
                    </a:cubicBezTo>
                    <a:close/>
                    <a:moveTo>
                      <a:pt x="34" y="14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lnTo>
                      <a:pt x="34" y="14"/>
                    </a:lnTo>
                    <a:close/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1"/>
                      <a:pt x="35" y="21"/>
                    </a:cubicBezTo>
                    <a:close/>
                    <a:moveTo>
                      <a:pt x="34" y="16"/>
                    </a:moveTo>
                    <a:cubicBezTo>
                      <a:pt x="34" y="16"/>
                      <a:pt x="34" y="16"/>
                      <a:pt x="34" y="16"/>
                    </a:cubicBezTo>
                    <a:cubicBezTo>
                      <a:pt x="33" y="16"/>
                      <a:pt x="33" y="16"/>
                      <a:pt x="33" y="16"/>
                    </a:cubicBezTo>
                    <a:lnTo>
                      <a:pt x="34" y="16"/>
                    </a:lnTo>
                    <a:close/>
                    <a:moveTo>
                      <a:pt x="32" y="18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28" y="22"/>
                      <a:pt x="26" y="23"/>
                    </a:cubicBezTo>
                    <a:cubicBezTo>
                      <a:pt x="27" y="21"/>
                      <a:pt x="30" y="20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lose/>
                    <a:moveTo>
                      <a:pt x="32" y="19"/>
                    </a:move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2" y="18"/>
                      <a:pt x="32" y="19"/>
                    </a:cubicBezTo>
                    <a:cubicBezTo>
                      <a:pt x="33" y="19"/>
                      <a:pt x="33" y="19"/>
                      <a:pt x="33" y="19"/>
                    </a:cubicBezTo>
                    <a:lnTo>
                      <a:pt x="32" y="19"/>
                    </a:lnTo>
                    <a:close/>
                    <a:moveTo>
                      <a:pt x="39" y="25"/>
                    </a:moveTo>
                    <a:cubicBezTo>
                      <a:pt x="38" y="26"/>
                      <a:pt x="38" y="26"/>
                      <a:pt x="38" y="26"/>
                    </a:cubicBezTo>
                    <a:cubicBezTo>
                      <a:pt x="39" y="26"/>
                      <a:pt x="39" y="25"/>
                      <a:pt x="39" y="25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5"/>
                      <a:pt x="40" y="25"/>
                      <a:pt x="39" y="25"/>
                    </a:cubicBezTo>
                    <a:close/>
                    <a:moveTo>
                      <a:pt x="44" y="16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20"/>
                      <a:pt x="40" y="20"/>
                      <a:pt x="40" y="21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2"/>
                      <a:pt x="37" y="22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7" y="23"/>
                      <a:pt x="37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5" y="24"/>
                      <a:pt x="34" y="25"/>
                      <a:pt x="33" y="26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4" y="25"/>
                      <a:pt x="34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7" y="23"/>
                      <a:pt x="37" y="21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1"/>
                      <a:pt x="40" y="21"/>
                      <a:pt x="39" y="20"/>
                    </a:cubicBezTo>
                    <a:cubicBezTo>
                      <a:pt x="40" y="20"/>
                      <a:pt x="40" y="19"/>
                      <a:pt x="40" y="18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1" y="17"/>
                      <a:pt x="42" y="17"/>
                      <a:pt x="44" y="16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5"/>
                      <a:pt x="44" y="15"/>
                      <a:pt x="44" y="16"/>
                    </a:cubicBezTo>
                    <a:cubicBezTo>
                      <a:pt x="43" y="16"/>
                      <a:pt x="43" y="16"/>
                      <a:pt x="43" y="16"/>
                    </a:cubicBezTo>
                    <a:lnTo>
                      <a:pt x="44" y="16"/>
                    </a:lnTo>
                    <a:close/>
                    <a:moveTo>
                      <a:pt x="59" y="3"/>
                    </a:moveTo>
                    <a:cubicBezTo>
                      <a:pt x="58" y="4"/>
                      <a:pt x="58" y="3"/>
                      <a:pt x="58" y="3"/>
                    </a:cubicBezTo>
                    <a:cubicBezTo>
                      <a:pt x="58" y="3"/>
                      <a:pt x="58" y="3"/>
                      <a:pt x="59" y="3"/>
                    </a:cubicBezTo>
                    <a:close/>
                    <a:moveTo>
                      <a:pt x="55" y="3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4"/>
                      <a:pt x="55" y="4"/>
                      <a:pt x="55" y="4"/>
                    </a:cubicBezTo>
                    <a:lnTo>
                      <a:pt x="55" y="3"/>
                    </a:lnTo>
                    <a:close/>
                    <a:moveTo>
                      <a:pt x="56" y="4"/>
                    </a:move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6" y="5"/>
                      <a:pt x="55" y="5"/>
                      <a:pt x="55" y="4"/>
                    </a:cubicBezTo>
                    <a:cubicBezTo>
                      <a:pt x="55" y="5"/>
                      <a:pt x="54" y="5"/>
                      <a:pt x="53" y="5"/>
                    </a:cubicBezTo>
                    <a:cubicBezTo>
                      <a:pt x="53" y="5"/>
                      <a:pt x="56" y="5"/>
                      <a:pt x="56" y="4"/>
                    </a:cubicBezTo>
                    <a:close/>
                    <a:moveTo>
                      <a:pt x="52" y="6"/>
                    </a:moveTo>
                    <a:cubicBezTo>
                      <a:pt x="52" y="6"/>
                      <a:pt x="51" y="6"/>
                      <a:pt x="51" y="7"/>
                    </a:cubicBezTo>
                    <a:cubicBezTo>
                      <a:pt x="51" y="7"/>
                      <a:pt x="51" y="7"/>
                      <a:pt x="50" y="7"/>
                    </a:cubicBezTo>
                    <a:cubicBezTo>
                      <a:pt x="51" y="7"/>
                      <a:pt x="51" y="6"/>
                      <a:pt x="52" y="6"/>
                    </a:cubicBezTo>
                    <a:close/>
                    <a:moveTo>
                      <a:pt x="48" y="6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7" y="7"/>
                      <a:pt x="47" y="7"/>
                      <a:pt x="47" y="7"/>
                    </a:cubicBezTo>
                    <a:lnTo>
                      <a:pt x="48" y="6"/>
                    </a:lnTo>
                    <a:close/>
                    <a:moveTo>
                      <a:pt x="47" y="12"/>
                    </a:move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9" y="10"/>
                      <a:pt x="49" y="10"/>
                      <a:pt x="49" y="10"/>
                    </a:cubicBezTo>
                    <a:lnTo>
                      <a:pt x="47" y="12"/>
                    </a:lnTo>
                    <a:close/>
                    <a:moveTo>
                      <a:pt x="48" y="5"/>
                    </a:moveTo>
                    <a:cubicBezTo>
                      <a:pt x="48" y="5"/>
                      <a:pt x="48" y="6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9" y="5"/>
                    </a:cubicBezTo>
                    <a:lnTo>
                      <a:pt x="48" y="5"/>
                    </a:lnTo>
                    <a:close/>
                    <a:moveTo>
                      <a:pt x="51" y="10"/>
                    </a:move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0" y="10"/>
                      <a:pt x="49" y="10"/>
                    </a:cubicBezTo>
                    <a:cubicBezTo>
                      <a:pt x="49" y="10"/>
                      <a:pt x="50" y="10"/>
                      <a:pt x="50" y="9"/>
                    </a:cubicBezTo>
                    <a:cubicBezTo>
                      <a:pt x="49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9"/>
                      <a:pt x="52" y="9"/>
                      <a:pt x="52" y="9"/>
                    </a:cubicBezTo>
                    <a:lnTo>
                      <a:pt x="51" y="10"/>
                    </a:lnTo>
                    <a:close/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3" y="9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4" y="7"/>
                      <a:pt x="55" y="7"/>
                    </a:cubicBezTo>
                    <a:cubicBezTo>
                      <a:pt x="55" y="7"/>
                      <a:pt x="54" y="8"/>
                      <a:pt x="54" y="8"/>
                    </a:cubicBezTo>
                    <a:close/>
                    <a:moveTo>
                      <a:pt x="55" y="7"/>
                    </a:moveTo>
                    <a:cubicBezTo>
                      <a:pt x="54" y="7"/>
                      <a:pt x="54" y="7"/>
                      <a:pt x="54" y="7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7"/>
                    </a:cubicBezTo>
                    <a:close/>
                    <a:moveTo>
                      <a:pt x="56" y="6"/>
                    </a:moveTo>
                    <a:cubicBezTo>
                      <a:pt x="56" y="7"/>
                      <a:pt x="56" y="7"/>
                      <a:pt x="56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5" y="8"/>
                      <a:pt x="56" y="7"/>
                      <a:pt x="55" y="7"/>
                    </a:cubicBezTo>
                    <a:cubicBezTo>
                      <a:pt x="55" y="5"/>
                      <a:pt x="57" y="7"/>
                      <a:pt x="57" y="5"/>
                    </a:cubicBezTo>
                    <a:cubicBezTo>
                      <a:pt x="57" y="6"/>
                      <a:pt x="57" y="7"/>
                      <a:pt x="56" y="6"/>
                    </a:cubicBezTo>
                    <a:close/>
                    <a:moveTo>
                      <a:pt x="58" y="7"/>
                    </a:move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lose/>
                    <a:moveTo>
                      <a:pt x="57" y="6"/>
                    </a:moveTo>
                    <a:cubicBezTo>
                      <a:pt x="58" y="6"/>
                      <a:pt x="59" y="6"/>
                      <a:pt x="60" y="5"/>
                    </a:cubicBezTo>
                    <a:cubicBezTo>
                      <a:pt x="59" y="6"/>
                      <a:pt x="58" y="6"/>
                      <a:pt x="57" y="6"/>
                    </a:cubicBezTo>
                    <a:close/>
                    <a:moveTo>
                      <a:pt x="60" y="5"/>
                    </a:moveTo>
                    <a:cubicBezTo>
                      <a:pt x="61" y="4"/>
                      <a:pt x="62" y="4"/>
                      <a:pt x="63" y="4"/>
                    </a:cubicBezTo>
                    <a:cubicBezTo>
                      <a:pt x="62" y="5"/>
                      <a:pt x="61" y="4"/>
                      <a:pt x="60" y="5"/>
                    </a:cubicBez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8" name="文本框 77"/>
            <p:cNvSpPr txBox="1"/>
            <p:nvPr/>
          </p:nvSpPr>
          <p:spPr>
            <a:xfrm>
              <a:off x="1668138" y="1979050"/>
              <a:ext cx="4848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汉仪颜楷繁" panose="02010609000101010101" pitchFamily="49" charset="-122"/>
                  <a:ea typeface="汉仪颜楷繁" panose="02010609000101010101" pitchFamily="49" charset="-122"/>
                </a:rPr>
                <a:t>叁</a:t>
              </a:r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2425783" y="1959960"/>
            <a:ext cx="8563345" cy="165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25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公司在日常工作中注重对党员的培养，对党员干部高标准、严要求，率先垂范，在公司聘任重要岗位人员时，优先考虑党员，同时要求他们在各自的工作岗位上尽职尽责，体现党员的政治本色和先进性，对所有内勤岗位均实现末位淘汰制度，对外勤岗位设定劳动合同签订的业绩标准，因此，某某某某全体党员都能恪尽职守，积极进取，某某某某共有</a:t>
            </a:r>
            <a:r>
              <a:rPr lang="en-US" altLang="zh-CN" dirty="0"/>
              <a:t>2</a:t>
            </a:r>
            <a:r>
              <a:rPr lang="zh-CN" altLang="en-US" dirty="0"/>
              <a:t>名党员荣获省分公司</a:t>
            </a:r>
            <a:r>
              <a:rPr lang="en-US" altLang="zh-CN" dirty="0"/>
              <a:t>2013-2015</a:t>
            </a:r>
            <a:r>
              <a:rPr lang="zh-CN" altLang="en-US" dirty="0"/>
              <a:t>年优秀共产党员、优秀党务工作者称号，在公司树立了良好的党员模范形象。</a:t>
            </a:r>
          </a:p>
        </p:txBody>
      </p:sp>
      <p:grpSp>
        <p:nvGrpSpPr>
          <p:cNvPr id="97" name="组合 96"/>
          <p:cNvGrpSpPr/>
          <p:nvPr/>
        </p:nvGrpSpPr>
        <p:grpSpPr>
          <a:xfrm>
            <a:off x="1463218" y="3803048"/>
            <a:ext cx="743946" cy="859387"/>
            <a:chOff x="1616982" y="1979050"/>
            <a:chExt cx="743946" cy="859387"/>
          </a:xfrm>
        </p:grpSpPr>
        <p:grpSp>
          <p:nvGrpSpPr>
            <p:cNvPr id="98" name="组合 97"/>
            <p:cNvGrpSpPr/>
            <p:nvPr/>
          </p:nvGrpSpPr>
          <p:grpSpPr>
            <a:xfrm>
              <a:off x="1616982" y="2412325"/>
              <a:ext cx="743946" cy="426112"/>
              <a:chOff x="1459367" y="2127931"/>
              <a:chExt cx="5060950" cy="2898775"/>
            </a:xfrm>
          </p:grpSpPr>
          <p:sp>
            <p:nvSpPr>
              <p:cNvPr id="100" name="Freeform 15"/>
              <p:cNvSpPr>
                <a:spLocks noEditPoints="1"/>
              </p:cNvSpPr>
              <p:nvPr/>
            </p:nvSpPr>
            <p:spPr bwMode="auto">
              <a:xfrm>
                <a:off x="1459367" y="2127931"/>
                <a:ext cx="4589463" cy="2898775"/>
              </a:xfrm>
              <a:custGeom>
                <a:avLst/>
                <a:gdLst>
                  <a:gd name="T0" fmla="*/ 95 w 146"/>
                  <a:gd name="T1" fmla="*/ 72 h 92"/>
                  <a:gd name="T2" fmla="*/ 89 w 146"/>
                  <a:gd name="T3" fmla="*/ 74 h 92"/>
                  <a:gd name="T4" fmla="*/ 96 w 146"/>
                  <a:gd name="T5" fmla="*/ 64 h 92"/>
                  <a:gd name="T6" fmla="*/ 81 w 146"/>
                  <a:gd name="T7" fmla="*/ 71 h 92"/>
                  <a:gd name="T8" fmla="*/ 65 w 146"/>
                  <a:gd name="T9" fmla="*/ 57 h 92"/>
                  <a:gd name="T10" fmla="*/ 63 w 146"/>
                  <a:gd name="T11" fmla="*/ 38 h 92"/>
                  <a:gd name="T12" fmla="*/ 82 w 146"/>
                  <a:gd name="T13" fmla="*/ 50 h 92"/>
                  <a:gd name="T14" fmla="*/ 95 w 146"/>
                  <a:gd name="T15" fmla="*/ 43 h 92"/>
                  <a:gd name="T16" fmla="*/ 107 w 146"/>
                  <a:gd name="T17" fmla="*/ 33 h 92"/>
                  <a:gd name="T18" fmla="*/ 111 w 146"/>
                  <a:gd name="T19" fmla="*/ 34 h 92"/>
                  <a:gd name="T20" fmla="*/ 138 w 146"/>
                  <a:gd name="T21" fmla="*/ 18 h 92"/>
                  <a:gd name="T22" fmla="*/ 135 w 146"/>
                  <a:gd name="T23" fmla="*/ 16 h 92"/>
                  <a:gd name="T24" fmla="*/ 116 w 146"/>
                  <a:gd name="T25" fmla="*/ 17 h 92"/>
                  <a:gd name="T26" fmla="*/ 102 w 146"/>
                  <a:gd name="T27" fmla="*/ 30 h 92"/>
                  <a:gd name="T28" fmla="*/ 90 w 146"/>
                  <a:gd name="T29" fmla="*/ 26 h 92"/>
                  <a:gd name="T30" fmla="*/ 84 w 146"/>
                  <a:gd name="T31" fmla="*/ 20 h 92"/>
                  <a:gd name="T32" fmla="*/ 99 w 146"/>
                  <a:gd name="T33" fmla="*/ 13 h 92"/>
                  <a:gd name="T34" fmla="*/ 76 w 146"/>
                  <a:gd name="T35" fmla="*/ 7 h 92"/>
                  <a:gd name="T36" fmla="*/ 44 w 146"/>
                  <a:gd name="T37" fmla="*/ 0 h 92"/>
                  <a:gd name="T38" fmla="*/ 13 w 146"/>
                  <a:gd name="T39" fmla="*/ 25 h 92"/>
                  <a:gd name="T40" fmla="*/ 2 w 146"/>
                  <a:gd name="T41" fmla="*/ 55 h 92"/>
                  <a:gd name="T42" fmla="*/ 2 w 146"/>
                  <a:gd name="T43" fmla="*/ 71 h 92"/>
                  <a:gd name="T44" fmla="*/ 3 w 146"/>
                  <a:gd name="T45" fmla="*/ 61 h 92"/>
                  <a:gd name="T46" fmla="*/ 10 w 146"/>
                  <a:gd name="T47" fmla="*/ 76 h 92"/>
                  <a:gd name="T48" fmla="*/ 18 w 146"/>
                  <a:gd name="T49" fmla="*/ 79 h 92"/>
                  <a:gd name="T50" fmla="*/ 49 w 146"/>
                  <a:gd name="T51" fmla="*/ 88 h 92"/>
                  <a:gd name="T52" fmla="*/ 58 w 146"/>
                  <a:gd name="T53" fmla="*/ 84 h 92"/>
                  <a:gd name="T54" fmla="*/ 86 w 146"/>
                  <a:gd name="T55" fmla="*/ 80 h 92"/>
                  <a:gd name="T56" fmla="*/ 97 w 146"/>
                  <a:gd name="T57" fmla="*/ 75 h 92"/>
                  <a:gd name="T58" fmla="*/ 140 w 146"/>
                  <a:gd name="T59" fmla="*/ 19 h 92"/>
                  <a:gd name="T60" fmla="*/ 124 w 146"/>
                  <a:gd name="T61" fmla="*/ 18 h 92"/>
                  <a:gd name="T62" fmla="*/ 126 w 146"/>
                  <a:gd name="T63" fmla="*/ 15 h 92"/>
                  <a:gd name="T64" fmla="*/ 127 w 146"/>
                  <a:gd name="T65" fmla="*/ 15 h 92"/>
                  <a:gd name="T66" fmla="*/ 113 w 146"/>
                  <a:gd name="T67" fmla="*/ 26 h 92"/>
                  <a:gd name="T68" fmla="*/ 109 w 146"/>
                  <a:gd name="T69" fmla="*/ 33 h 92"/>
                  <a:gd name="T70" fmla="*/ 106 w 146"/>
                  <a:gd name="T71" fmla="*/ 31 h 92"/>
                  <a:gd name="T72" fmla="*/ 104 w 146"/>
                  <a:gd name="T73" fmla="*/ 33 h 92"/>
                  <a:gd name="T74" fmla="*/ 95 w 146"/>
                  <a:gd name="T75" fmla="*/ 43 h 92"/>
                  <a:gd name="T76" fmla="*/ 99 w 146"/>
                  <a:gd name="T77" fmla="*/ 39 h 92"/>
                  <a:gd name="T78" fmla="*/ 93 w 146"/>
                  <a:gd name="T79" fmla="*/ 39 h 92"/>
                  <a:gd name="T80" fmla="*/ 95 w 146"/>
                  <a:gd name="T81" fmla="*/ 37 h 92"/>
                  <a:gd name="T82" fmla="*/ 72 w 146"/>
                  <a:gd name="T83" fmla="*/ 22 h 92"/>
                  <a:gd name="T84" fmla="*/ 6 w 146"/>
                  <a:gd name="T85" fmla="*/ 73 h 92"/>
                  <a:gd name="T86" fmla="*/ 15 w 146"/>
                  <a:gd name="T87" fmla="*/ 76 h 92"/>
                  <a:gd name="T88" fmla="*/ 20 w 146"/>
                  <a:gd name="T89" fmla="*/ 78 h 92"/>
                  <a:gd name="T90" fmla="*/ 48 w 146"/>
                  <a:gd name="T91" fmla="*/ 89 h 92"/>
                  <a:gd name="T92" fmla="*/ 20 w 146"/>
                  <a:gd name="T93" fmla="*/ 69 h 92"/>
                  <a:gd name="T94" fmla="*/ 15 w 146"/>
                  <a:gd name="T95" fmla="*/ 72 h 92"/>
                  <a:gd name="T96" fmla="*/ 13 w 146"/>
                  <a:gd name="T97" fmla="*/ 72 h 92"/>
                  <a:gd name="T98" fmla="*/ 9 w 146"/>
                  <a:gd name="T99" fmla="*/ 68 h 92"/>
                  <a:gd name="T100" fmla="*/ 11 w 146"/>
                  <a:gd name="T101" fmla="*/ 61 h 92"/>
                  <a:gd name="T102" fmla="*/ 32 w 146"/>
                  <a:gd name="T103" fmla="*/ 23 h 92"/>
                  <a:gd name="T104" fmla="*/ 43 w 146"/>
                  <a:gd name="T105" fmla="*/ 22 h 92"/>
                  <a:gd name="T106" fmla="*/ 41 w 146"/>
                  <a:gd name="T107" fmla="*/ 33 h 92"/>
                  <a:gd name="T108" fmla="*/ 43 w 146"/>
                  <a:gd name="T109" fmla="*/ 60 h 92"/>
                  <a:gd name="T110" fmla="*/ 54 w 146"/>
                  <a:gd name="T111" fmla="*/ 76 h 92"/>
                  <a:gd name="T112" fmla="*/ 60 w 146"/>
                  <a:gd name="T113" fmla="*/ 78 h 92"/>
                  <a:gd name="T114" fmla="*/ 87 w 146"/>
                  <a:gd name="T115" fmla="*/ 69 h 92"/>
                  <a:gd name="T116" fmla="*/ 83 w 146"/>
                  <a:gd name="T117" fmla="*/ 76 h 92"/>
                  <a:gd name="T118" fmla="*/ 81 w 146"/>
                  <a:gd name="T119" fmla="*/ 72 h 92"/>
                  <a:gd name="T120" fmla="*/ 88 w 146"/>
                  <a:gd name="T121" fmla="*/ 75 h 92"/>
                  <a:gd name="T122" fmla="*/ 84 w 146"/>
                  <a:gd name="T123" fmla="*/ 77 h 92"/>
                  <a:gd name="T124" fmla="*/ 99 w 146"/>
                  <a:gd name="T125" fmla="*/ 7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6" h="92">
                    <a:moveTo>
                      <a:pt x="100" y="73"/>
                    </a:moveTo>
                    <a:cubicBezTo>
                      <a:pt x="99" y="72"/>
                      <a:pt x="99" y="72"/>
                      <a:pt x="99" y="72"/>
                    </a:cubicBezTo>
                    <a:cubicBezTo>
                      <a:pt x="99" y="72"/>
                      <a:pt x="98" y="73"/>
                      <a:pt x="98" y="73"/>
                    </a:cubicBezTo>
                    <a:cubicBezTo>
                      <a:pt x="98" y="72"/>
                      <a:pt x="98" y="71"/>
                      <a:pt x="99" y="71"/>
                    </a:cubicBezTo>
                    <a:cubicBezTo>
                      <a:pt x="99" y="71"/>
                      <a:pt x="99" y="71"/>
                      <a:pt x="99" y="71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98" y="71"/>
                      <a:pt x="98" y="72"/>
                      <a:pt x="98" y="72"/>
                    </a:cubicBezTo>
                    <a:cubicBezTo>
                      <a:pt x="97" y="71"/>
                      <a:pt x="97" y="72"/>
                      <a:pt x="97" y="71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6" y="72"/>
                      <a:pt x="96" y="72"/>
                    </a:cubicBezTo>
                    <a:cubicBezTo>
                      <a:pt x="96" y="72"/>
                      <a:pt x="95" y="73"/>
                      <a:pt x="95" y="73"/>
                    </a:cubicBezTo>
                    <a:cubicBezTo>
                      <a:pt x="94" y="75"/>
                      <a:pt x="92" y="75"/>
                      <a:pt x="90" y="77"/>
                    </a:cubicBezTo>
                    <a:cubicBezTo>
                      <a:pt x="90" y="76"/>
                      <a:pt x="89" y="77"/>
                      <a:pt x="89" y="76"/>
                    </a:cubicBezTo>
                    <a:cubicBezTo>
                      <a:pt x="90" y="76"/>
                      <a:pt x="90" y="75"/>
                      <a:pt x="90" y="75"/>
                    </a:cubicBezTo>
                    <a:cubicBezTo>
                      <a:pt x="91" y="75"/>
                      <a:pt x="92" y="75"/>
                      <a:pt x="92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3" y="73"/>
                      <a:pt x="94" y="72"/>
                      <a:pt x="95" y="72"/>
                    </a:cubicBezTo>
                    <a:cubicBezTo>
                      <a:pt x="95" y="72"/>
                      <a:pt x="95" y="72"/>
                      <a:pt x="95" y="72"/>
                    </a:cubicBezTo>
                    <a:cubicBezTo>
                      <a:pt x="95" y="71"/>
                      <a:pt x="95" y="71"/>
                      <a:pt x="96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6" y="69"/>
                      <a:pt x="99" y="67"/>
                      <a:pt x="98" y="67"/>
                    </a:cubicBezTo>
                    <a:cubicBezTo>
                      <a:pt x="98" y="67"/>
                      <a:pt x="98" y="67"/>
                      <a:pt x="97" y="67"/>
                    </a:cubicBezTo>
                    <a:cubicBezTo>
                      <a:pt x="97" y="67"/>
                      <a:pt x="96" y="67"/>
                      <a:pt x="97" y="67"/>
                    </a:cubicBezTo>
                    <a:cubicBezTo>
                      <a:pt x="97" y="67"/>
                      <a:pt x="97" y="68"/>
                      <a:pt x="97" y="68"/>
                    </a:cubicBezTo>
                    <a:cubicBezTo>
                      <a:pt x="97" y="68"/>
                      <a:pt x="97" y="68"/>
                      <a:pt x="96" y="68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4" y="70"/>
                      <a:pt x="93" y="71"/>
                      <a:pt x="92" y="73"/>
                    </a:cubicBezTo>
                    <a:cubicBezTo>
                      <a:pt x="91" y="73"/>
                      <a:pt x="90" y="74"/>
                      <a:pt x="89" y="7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89" y="72"/>
                      <a:pt x="92" y="73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3" y="71"/>
                      <a:pt x="93" y="71"/>
                      <a:pt x="93" y="71"/>
                    </a:cubicBezTo>
                    <a:cubicBezTo>
                      <a:pt x="93" y="69"/>
                      <a:pt x="94" y="69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5" y="66"/>
                    </a:cubicBezTo>
                    <a:cubicBezTo>
                      <a:pt x="95" y="66"/>
                      <a:pt x="95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6" y="66"/>
                    </a:cubicBezTo>
                    <a:cubicBezTo>
                      <a:pt x="96" y="66"/>
                      <a:pt x="96" y="66"/>
                      <a:pt x="95" y="66"/>
                    </a:cubicBezTo>
                    <a:cubicBezTo>
                      <a:pt x="95" y="65"/>
                      <a:pt x="95" y="67"/>
                      <a:pt x="94" y="66"/>
                    </a:cubicBezTo>
                    <a:cubicBezTo>
                      <a:pt x="95" y="65"/>
                      <a:pt x="95" y="64"/>
                      <a:pt x="96" y="64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63"/>
                      <a:pt x="96" y="63"/>
                      <a:pt x="96" y="63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3" y="66"/>
                      <a:pt x="93" y="66"/>
                      <a:pt x="93" y="65"/>
                    </a:cubicBezTo>
                    <a:cubicBezTo>
                      <a:pt x="92" y="68"/>
                      <a:pt x="92" y="68"/>
                      <a:pt x="92" y="68"/>
                    </a:cubicBezTo>
                    <a:cubicBezTo>
                      <a:pt x="91" y="67"/>
                      <a:pt x="91" y="68"/>
                      <a:pt x="90" y="67"/>
                    </a:cubicBezTo>
                    <a:cubicBezTo>
                      <a:pt x="91" y="67"/>
                      <a:pt x="91" y="67"/>
                      <a:pt x="91" y="66"/>
                    </a:cubicBezTo>
                    <a:cubicBezTo>
                      <a:pt x="90" y="66"/>
                      <a:pt x="91" y="67"/>
                      <a:pt x="90" y="68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89" y="70"/>
                      <a:pt x="89" y="68"/>
                      <a:pt x="89" y="68"/>
                    </a:cubicBezTo>
                    <a:cubicBezTo>
                      <a:pt x="89" y="67"/>
                      <a:pt x="89" y="67"/>
                      <a:pt x="89" y="66"/>
                    </a:cubicBezTo>
                    <a:cubicBezTo>
                      <a:pt x="88" y="67"/>
                      <a:pt x="88" y="67"/>
                      <a:pt x="88" y="68"/>
                    </a:cubicBezTo>
                    <a:cubicBezTo>
                      <a:pt x="87" y="68"/>
                      <a:pt x="87" y="68"/>
                      <a:pt x="87" y="68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6" y="69"/>
                      <a:pt x="85" y="70"/>
                      <a:pt x="84" y="71"/>
                    </a:cubicBezTo>
                    <a:cubicBezTo>
                      <a:pt x="83" y="70"/>
                      <a:pt x="82" y="72"/>
                      <a:pt x="81" y="71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1" y="72"/>
                      <a:pt x="81" y="72"/>
                      <a:pt x="80" y="72"/>
                    </a:cubicBezTo>
                    <a:cubicBezTo>
                      <a:pt x="79" y="72"/>
                      <a:pt x="81" y="72"/>
                      <a:pt x="81" y="72"/>
                    </a:cubicBezTo>
                    <a:cubicBezTo>
                      <a:pt x="80" y="72"/>
                      <a:pt x="79" y="73"/>
                      <a:pt x="78" y="73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3" y="73"/>
                      <a:pt x="67" y="74"/>
                      <a:pt x="62" y="73"/>
                    </a:cubicBezTo>
                    <a:cubicBezTo>
                      <a:pt x="62" y="72"/>
                      <a:pt x="61" y="71"/>
                      <a:pt x="62" y="71"/>
                    </a:cubicBezTo>
                    <a:cubicBezTo>
                      <a:pt x="61" y="71"/>
                      <a:pt x="62" y="72"/>
                      <a:pt x="61" y="72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62" y="70"/>
                      <a:pt x="65" y="72"/>
                      <a:pt x="66" y="69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7" y="69"/>
                      <a:pt x="67" y="67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9" y="64"/>
                      <a:pt x="69" y="64"/>
                      <a:pt x="69" y="62"/>
                    </a:cubicBezTo>
                    <a:cubicBezTo>
                      <a:pt x="68" y="63"/>
                      <a:pt x="69" y="61"/>
                      <a:pt x="68" y="61"/>
                    </a:cubicBezTo>
                    <a:cubicBezTo>
                      <a:pt x="67" y="60"/>
                      <a:pt x="67" y="57"/>
                      <a:pt x="65" y="57"/>
                    </a:cubicBezTo>
                    <a:cubicBezTo>
                      <a:pt x="63" y="54"/>
                      <a:pt x="59" y="53"/>
                      <a:pt x="55" y="51"/>
                    </a:cubicBezTo>
                    <a:cubicBezTo>
                      <a:pt x="53" y="51"/>
                      <a:pt x="52" y="50"/>
                      <a:pt x="50" y="50"/>
                    </a:cubicBezTo>
                    <a:cubicBezTo>
                      <a:pt x="49" y="47"/>
                      <a:pt x="48" y="43"/>
                      <a:pt x="45" y="42"/>
                    </a:cubicBezTo>
                    <a:cubicBezTo>
                      <a:pt x="46" y="42"/>
                      <a:pt x="47" y="43"/>
                      <a:pt x="48" y="42"/>
                    </a:cubicBezTo>
                    <a:cubicBezTo>
                      <a:pt x="48" y="41"/>
                      <a:pt x="50" y="41"/>
                      <a:pt x="50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41"/>
                      <a:pt x="53" y="39"/>
                      <a:pt x="54" y="40"/>
                    </a:cubicBezTo>
                    <a:cubicBezTo>
                      <a:pt x="53" y="42"/>
                      <a:pt x="53" y="44"/>
                      <a:pt x="53" y="46"/>
                    </a:cubicBezTo>
                    <a:cubicBezTo>
                      <a:pt x="54" y="45"/>
                      <a:pt x="54" y="44"/>
                      <a:pt x="54" y="43"/>
                    </a:cubicBezTo>
                    <a:cubicBezTo>
                      <a:pt x="55" y="44"/>
                      <a:pt x="53" y="46"/>
                      <a:pt x="55" y="46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5" y="48"/>
                      <a:pt x="56" y="46"/>
                      <a:pt x="57" y="47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7" y="48"/>
                      <a:pt x="57" y="47"/>
                      <a:pt x="57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60" y="45"/>
                      <a:pt x="61" y="41"/>
                      <a:pt x="63" y="38"/>
                    </a:cubicBezTo>
                    <a:cubicBezTo>
                      <a:pt x="65" y="34"/>
                      <a:pt x="69" y="31"/>
                      <a:pt x="75" y="32"/>
                    </a:cubicBezTo>
                    <a:cubicBezTo>
                      <a:pt x="76" y="32"/>
                      <a:pt x="77" y="32"/>
                      <a:pt x="78" y="33"/>
                    </a:cubicBezTo>
                    <a:cubicBezTo>
                      <a:pt x="79" y="33"/>
                      <a:pt x="80" y="34"/>
                      <a:pt x="81" y="34"/>
                    </a:cubicBezTo>
                    <a:cubicBezTo>
                      <a:pt x="82" y="36"/>
                      <a:pt x="83" y="39"/>
                      <a:pt x="83" y="42"/>
                    </a:cubicBezTo>
                    <a:cubicBezTo>
                      <a:pt x="80" y="42"/>
                      <a:pt x="78" y="42"/>
                      <a:pt x="76" y="42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7" y="44"/>
                    </a:cubicBezTo>
                    <a:cubicBezTo>
                      <a:pt x="76" y="44"/>
                      <a:pt x="76" y="44"/>
                      <a:pt x="76" y="45"/>
                    </a:cubicBezTo>
                    <a:cubicBezTo>
                      <a:pt x="76" y="45"/>
                      <a:pt x="76" y="45"/>
                      <a:pt x="76" y="44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76" y="46"/>
                      <a:pt x="77" y="46"/>
                      <a:pt x="77" y="46"/>
                    </a:cubicBezTo>
                    <a:cubicBezTo>
                      <a:pt x="77" y="46"/>
                      <a:pt x="78" y="47"/>
                      <a:pt x="77" y="47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80" y="49"/>
                      <a:pt x="81" y="48"/>
                      <a:pt x="82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80" y="50"/>
                      <a:pt x="81" y="50"/>
                      <a:pt x="82" y="50"/>
                    </a:cubicBezTo>
                    <a:cubicBezTo>
                      <a:pt x="81" y="50"/>
                      <a:pt x="80" y="50"/>
                      <a:pt x="78" y="50"/>
                    </a:cubicBezTo>
                    <a:cubicBezTo>
                      <a:pt x="82" y="50"/>
                      <a:pt x="86" y="51"/>
                      <a:pt x="90" y="51"/>
                    </a:cubicBezTo>
                    <a:cubicBezTo>
                      <a:pt x="92" y="50"/>
                      <a:pt x="94" y="50"/>
                      <a:pt x="96" y="48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6" y="48"/>
                      <a:pt x="96" y="47"/>
                      <a:pt x="97" y="47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7" y="46"/>
                      <a:pt x="97" y="46"/>
                      <a:pt x="97" y="46"/>
                    </a:cubicBezTo>
                    <a:cubicBezTo>
                      <a:pt x="97" y="45"/>
                      <a:pt x="96" y="45"/>
                      <a:pt x="96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5" y="45"/>
                      <a:pt x="96" y="44"/>
                      <a:pt x="95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4" y="46"/>
                      <a:pt x="94" y="46"/>
                      <a:pt x="93" y="45"/>
                    </a:cubicBezTo>
                    <a:cubicBezTo>
                      <a:pt x="94" y="45"/>
                      <a:pt x="95" y="44"/>
                      <a:pt x="95" y="43"/>
                    </a:cubicBezTo>
                    <a:cubicBezTo>
                      <a:pt x="95" y="42"/>
                      <a:pt x="97" y="43"/>
                      <a:pt x="97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99" y="41"/>
                      <a:pt x="100" y="40"/>
                      <a:pt x="101" y="40"/>
                    </a:cubicBezTo>
                    <a:cubicBezTo>
                      <a:pt x="103" y="39"/>
                      <a:pt x="103" y="39"/>
                      <a:pt x="103" y="37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4" y="37"/>
                      <a:pt x="103" y="37"/>
                      <a:pt x="104" y="37"/>
                    </a:cubicBezTo>
                    <a:cubicBezTo>
                      <a:pt x="103" y="35"/>
                      <a:pt x="105" y="34"/>
                      <a:pt x="105" y="33"/>
                    </a:cubicBezTo>
                    <a:cubicBezTo>
                      <a:pt x="107" y="34"/>
                      <a:pt x="104" y="34"/>
                      <a:pt x="105" y="36"/>
                    </a:cubicBezTo>
                    <a:cubicBezTo>
                      <a:pt x="105" y="36"/>
                      <a:pt x="105" y="36"/>
                      <a:pt x="105" y="36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3"/>
                      <a:pt x="107" y="33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9" y="34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9" y="35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6"/>
                      <a:pt x="109" y="37"/>
                      <a:pt x="109" y="36"/>
                    </a:cubicBezTo>
                    <a:cubicBezTo>
                      <a:pt x="109" y="35"/>
                      <a:pt x="111" y="36"/>
                      <a:pt x="111" y="34"/>
                    </a:cubicBezTo>
                    <a:cubicBezTo>
                      <a:pt x="114" y="31"/>
                      <a:pt x="118" y="30"/>
                      <a:pt x="121" y="27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27" y="23"/>
                      <a:pt x="135" y="21"/>
                      <a:pt x="143" y="23"/>
                    </a:cubicBezTo>
                    <a:cubicBezTo>
                      <a:pt x="143" y="22"/>
                      <a:pt x="143" y="22"/>
                      <a:pt x="143" y="22"/>
                    </a:cubicBezTo>
                    <a:cubicBezTo>
                      <a:pt x="143" y="22"/>
                      <a:pt x="143" y="22"/>
                      <a:pt x="144" y="22"/>
                    </a:cubicBezTo>
                    <a:cubicBezTo>
                      <a:pt x="143" y="22"/>
                      <a:pt x="143" y="21"/>
                      <a:pt x="142" y="21"/>
                    </a:cubicBezTo>
                    <a:cubicBezTo>
                      <a:pt x="143" y="21"/>
                      <a:pt x="145" y="21"/>
                      <a:pt x="146" y="21"/>
                    </a:cubicBezTo>
                    <a:cubicBezTo>
                      <a:pt x="145" y="21"/>
                      <a:pt x="145" y="21"/>
                      <a:pt x="145" y="21"/>
                    </a:cubicBezTo>
                    <a:cubicBezTo>
                      <a:pt x="144" y="21"/>
                      <a:pt x="143" y="21"/>
                      <a:pt x="143" y="20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3" y="20"/>
                      <a:pt x="143" y="20"/>
                      <a:pt x="143" y="19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2" y="20"/>
                      <a:pt x="141" y="20"/>
                      <a:pt x="141" y="20"/>
                    </a:cubicBezTo>
                    <a:cubicBezTo>
                      <a:pt x="140" y="20"/>
                      <a:pt x="140" y="18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8"/>
                      <a:pt x="140" y="18"/>
                      <a:pt x="140" y="18"/>
                    </a:cubicBezTo>
                    <a:cubicBezTo>
                      <a:pt x="139" y="17"/>
                      <a:pt x="139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7"/>
                      <a:pt x="138" y="17"/>
                      <a:pt x="138" y="16"/>
                    </a:cubicBezTo>
                    <a:cubicBezTo>
                      <a:pt x="139" y="17"/>
                      <a:pt x="139" y="16"/>
                      <a:pt x="140" y="17"/>
                    </a:cubicBezTo>
                    <a:cubicBezTo>
                      <a:pt x="140" y="16"/>
                      <a:pt x="141" y="17"/>
                      <a:pt x="141" y="16"/>
                    </a:cubicBezTo>
                    <a:cubicBezTo>
                      <a:pt x="140" y="16"/>
                      <a:pt x="139" y="16"/>
                      <a:pt x="138" y="16"/>
                    </a:cubicBezTo>
                    <a:cubicBezTo>
                      <a:pt x="138" y="16"/>
                      <a:pt x="137" y="16"/>
                      <a:pt x="137" y="16"/>
                    </a:cubicBezTo>
                    <a:cubicBezTo>
                      <a:pt x="137" y="16"/>
                      <a:pt x="136" y="16"/>
                      <a:pt x="136" y="16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6"/>
                      <a:pt x="136" y="15"/>
                      <a:pt x="136" y="15"/>
                    </a:cubicBezTo>
                    <a:cubicBezTo>
                      <a:pt x="136" y="15"/>
                      <a:pt x="136" y="15"/>
                      <a:pt x="136" y="15"/>
                    </a:cubicBezTo>
                    <a:cubicBezTo>
                      <a:pt x="135" y="15"/>
                      <a:pt x="135" y="15"/>
                      <a:pt x="135" y="15"/>
                    </a:cubicBezTo>
                    <a:cubicBezTo>
                      <a:pt x="136" y="16"/>
                      <a:pt x="134" y="16"/>
                      <a:pt x="136" y="17"/>
                    </a:cubicBezTo>
                    <a:cubicBezTo>
                      <a:pt x="135" y="17"/>
                      <a:pt x="135" y="17"/>
                      <a:pt x="134" y="17"/>
                    </a:cubicBezTo>
                    <a:cubicBezTo>
                      <a:pt x="134" y="17"/>
                      <a:pt x="134" y="16"/>
                      <a:pt x="135" y="16"/>
                    </a:cubicBezTo>
                    <a:cubicBezTo>
                      <a:pt x="135" y="16"/>
                      <a:pt x="135" y="16"/>
                      <a:pt x="135" y="16"/>
                    </a:cubicBezTo>
                    <a:cubicBezTo>
                      <a:pt x="134" y="16"/>
                      <a:pt x="133" y="15"/>
                      <a:pt x="132" y="15"/>
                    </a:cubicBezTo>
                    <a:cubicBezTo>
                      <a:pt x="133" y="14"/>
                      <a:pt x="133" y="15"/>
                      <a:pt x="133" y="14"/>
                    </a:cubicBezTo>
                    <a:cubicBezTo>
                      <a:pt x="133" y="14"/>
                      <a:pt x="133" y="14"/>
                      <a:pt x="133" y="14"/>
                    </a:cubicBezTo>
                    <a:cubicBezTo>
                      <a:pt x="132" y="14"/>
                      <a:pt x="131" y="13"/>
                      <a:pt x="130" y="1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30" y="14"/>
                      <a:pt x="129" y="13"/>
                      <a:pt x="129" y="14"/>
                    </a:cubicBezTo>
                    <a:cubicBezTo>
                      <a:pt x="128" y="13"/>
                      <a:pt x="128" y="15"/>
                      <a:pt x="126" y="14"/>
                    </a:cubicBezTo>
                    <a:cubicBezTo>
                      <a:pt x="125" y="15"/>
                      <a:pt x="124" y="14"/>
                      <a:pt x="122" y="15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22" y="15"/>
                      <a:pt x="121" y="16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5"/>
                    </a:cubicBezTo>
                    <a:cubicBezTo>
                      <a:pt x="121" y="15"/>
                      <a:pt x="121" y="15"/>
                      <a:pt x="121" y="16"/>
                    </a:cubicBezTo>
                    <a:cubicBezTo>
                      <a:pt x="121" y="16"/>
                      <a:pt x="121" y="16"/>
                      <a:pt x="121" y="16"/>
                    </a:cubicBezTo>
                    <a:cubicBezTo>
                      <a:pt x="120" y="16"/>
                      <a:pt x="120" y="16"/>
                      <a:pt x="120" y="15"/>
                    </a:cubicBezTo>
                    <a:cubicBezTo>
                      <a:pt x="118" y="16"/>
                      <a:pt x="117" y="16"/>
                      <a:pt x="116" y="17"/>
                    </a:cubicBezTo>
                    <a:cubicBezTo>
                      <a:pt x="113" y="18"/>
                      <a:pt x="110" y="20"/>
                      <a:pt x="108" y="22"/>
                    </a:cubicBezTo>
                    <a:cubicBezTo>
                      <a:pt x="106" y="23"/>
                      <a:pt x="106" y="24"/>
                      <a:pt x="105" y="24"/>
                    </a:cubicBezTo>
                    <a:cubicBezTo>
                      <a:pt x="105" y="25"/>
                      <a:pt x="105" y="25"/>
                      <a:pt x="105" y="25"/>
                    </a:cubicBezTo>
                    <a:cubicBezTo>
                      <a:pt x="104" y="26"/>
                      <a:pt x="102" y="27"/>
                      <a:pt x="101" y="28"/>
                    </a:cubicBezTo>
                    <a:cubicBezTo>
                      <a:pt x="101" y="29"/>
                      <a:pt x="100" y="30"/>
                      <a:pt x="100" y="31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101" y="31"/>
                      <a:pt x="101" y="31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1" y="30"/>
                      <a:pt x="101" y="29"/>
                      <a:pt x="101" y="29"/>
                    </a:cubicBezTo>
                    <a:cubicBezTo>
                      <a:pt x="101" y="29"/>
                      <a:pt x="102" y="29"/>
                      <a:pt x="102" y="30"/>
                    </a:cubicBezTo>
                    <a:cubicBezTo>
                      <a:pt x="102" y="30"/>
                      <a:pt x="102" y="30"/>
                      <a:pt x="101" y="30"/>
                    </a:cubicBezTo>
                    <a:cubicBezTo>
                      <a:pt x="102" y="31"/>
                      <a:pt x="101" y="31"/>
                      <a:pt x="101" y="32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2" y="32"/>
                      <a:pt x="102" y="31"/>
                      <a:pt x="102" y="30"/>
                    </a:cubicBezTo>
                    <a:cubicBezTo>
                      <a:pt x="103" y="30"/>
                      <a:pt x="104" y="29"/>
                      <a:pt x="105" y="29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00" y="33"/>
                      <a:pt x="101" y="33"/>
                      <a:pt x="101" y="32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99" y="33"/>
                      <a:pt x="100" y="33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1" y="31"/>
                      <a:pt x="100" y="31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9" y="32"/>
                      <a:pt x="100" y="31"/>
                      <a:pt x="100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7" y="34"/>
                      <a:pt x="93" y="36"/>
                      <a:pt x="91" y="38"/>
                    </a:cubicBezTo>
                    <a:cubicBezTo>
                      <a:pt x="90" y="37"/>
                      <a:pt x="91" y="35"/>
                      <a:pt x="90" y="34"/>
                    </a:cubicBezTo>
                    <a:cubicBezTo>
                      <a:pt x="88" y="32"/>
                      <a:pt x="86" y="30"/>
                      <a:pt x="85" y="28"/>
                    </a:cubicBezTo>
                    <a:cubicBezTo>
                      <a:pt x="84" y="27"/>
                      <a:pt x="82" y="27"/>
                      <a:pt x="83" y="26"/>
                    </a:cubicBezTo>
                    <a:cubicBezTo>
                      <a:pt x="86" y="25"/>
                      <a:pt x="88" y="26"/>
                      <a:pt x="90" y="26"/>
                    </a:cubicBezTo>
                    <a:cubicBezTo>
                      <a:pt x="90" y="25"/>
                      <a:pt x="91" y="25"/>
                      <a:pt x="91" y="25"/>
                    </a:cubicBezTo>
                    <a:cubicBezTo>
                      <a:pt x="92" y="25"/>
                      <a:pt x="92" y="26"/>
                      <a:pt x="92" y="26"/>
                    </a:cubicBezTo>
                    <a:cubicBezTo>
                      <a:pt x="92" y="26"/>
                      <a:pt x="93" y="26"/>
                      <a:pt x="93" y="26"/>
                    </a:cubicBezTo>
                    <a:cubicBezTo>
                      <a:pt x="94" y="27"/>
                      <a:pt x="94" y="26"/>
                      <a:pt x="95" y="26"/>
                    </a:cubicBezTo>
                    <a:cubicBezTo>
                      <a:pt x="95" y="26"/>
                      <a:pt x="96" y="26"/>
                      <a:pt x="95" y="26"/>
                    </a:cubicBezTo>
                    <a:cubicBezTo>
                      <a:pt x="96" y="27"/>
                      <a:pt x="96" y="27"/>
                      <a:pt x="96" y="26"/>
                    </a:cubicBezTo>
                    <a:cubicBezTo>
                      <a:pt x="97" y="26"/>
                      <a:pt x="97" y="27"/>
                      <a:pt x="98" y="27"/>
                    </a:cubicBezTo>
                    <a:cubicBezTo>
                      <a:pt x="99" y="26"/>
                      <a:pt x="97" y="26"/>
                      <a:pt x="96" y="25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5" y="23"/>
                      <a:pt x="94" y="23"/>
                      <a:pt x="95" y="23"/>
                    </a:cubicBezTo>
                    <a:cubicBezTo>
                      <a:pt x="94" y="23"/>
                      <a:pt x="93" y="22"/>
                      <a:pt x="93" y="22"/>
                    </a:cubicBezTo>
                    <a:cubicBezTo>
                      <a:pt x="90" y="21"/>
                      <a:pt x="88" y="22"/>
                      <a:pt x="86" y="21"/>
                    </a:cubicBezTo>
                    <a:cubicBezTo>
                      <a:pt x="86" y="21"/>
                      <a:pt x="85" y="21"/>
                      <a:pt x="85" y="21"/>
                    </a:cubicBezTo>
                    <a:cubicBezTo>
                      <a:pt x="85" y="21"/>
                      <a:pt x="85" y="20"/>
                      <a:pt x="85" y="21"/>
                    </a:cubicBezTo>
                    <a:cubicBezTo>
                      <a:pt x="86" y="20"/>
                      <a:pt x="84" y="20"/>
                      <a:pt x="85" y="21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2" y="20"/>
                      <a:pt x="80" y="19"/>
                      <a:pt x="79" y="20"/>
                    </a:cubicBezTo>
                    <a:cubicBezTo>
                      <a:pt x="77" y="21"/>
                      <a:pt x="75" y="21"/>
                      <a:pt x="73" y="21"/>
                    </a:cubicBezTo>
                    <a:cubicBezTo>
                      <a:pt x="74" y="21"/>
                      <a:pt x="74" y="21"/>
                      <a:pt x="74" y="21"/>
                    </a:cubicBezTo>
                    <a:cubicBezTo>
                      <a:pt x="72" y="22"/>
                      <a:pt x="71" y="22"/>
                      <a:pt x="69" y="22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2"/>
                      <a:pt x="69" y="24"/>
                      <a:pt x="68" y="23"/>
                    </a:cubicBezTo>
                    <a:cubicBezTo>
                      <a:pt x="66" y="22"/>
                      <a:pt x="68" y="21"/>
                      <a:pt x="69" y="20"/>
                    </a:cubicBezTo>
                    <a:cubicBezTo>
                      <a:pt x="72" y="17"/>
                      <a:pt x="77" y="12"/>
                      <a:pt x="83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4" y="13"/>
                      <a:pt x="88" y="13"/>
                      <a:pt x="90" y="12"/>
                    </a:cubicBezTo>
                    <a:cubicBezTo>
                      <a:pt x="90" y="13"/>
                      <a:pt x="92" y="12"/>
                      <a:pt x="91" y="13"/>
                    </a:cubicBezTo>
                    <a:cubicBezTo>
                      <a:pt x="95" y="13"/>
                      <a:pt x="95" y="13"/>
                      <a:pt x="95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3" y="12"/>
                      <a:pt x="96" y="13"/>
                      <a:pt x="96" y="12"/>
                    </a:cubicBezTo>
                    <a:cubicBezTo>
                      <a:pt x="96" y="12"/>
                      <a:pt x="96" y="13"/>
                      <a:pt x="97" y="13"/>
                    </a:cubicBezTo>
                    <a:cubicBezTo>
                      <a:pt x="97" y="13"/>
                      <a:pt x="98" y="13"/>
                      <a:pt x="98" y="13"/>
                    </a:cubicBezTo>
                    <a:cubicBezTo>
                      <a:pt x="99" y="13"/>
                      <a:pt x="99" y="13"/>
                      <a:pt x="99" y="13"/>
                    </a:cubicBezTo>
                    <a:cubicBezTo>
                      <a:pt x="99" y="12"/>
                      <a:pt x="100" y="13"/>
                      <a:pt x="100" y="13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1" y="12"/>
                      <a:pt x="102" y="13"/>
                      <a:pt x="104" y="13"/>
                    </a:cubicBezTo>
                    <a:cubicBezTo>
                      <a:pt x="101" y="12"/>
                      <a:pt x="99" y="11"/>
                      <a:pt x="97" y="11"/>
                    </a:cubicBezTo>
                    <a:cubicBezTo>
                      <a:pt x="97" y="11"/>
                      <a:pt x="97" y="11"/>
                      <a:pt x="96" y="10"/>
                    </a:cubicBezTo>
                    <a:cubicBezTo>
                      <a:pt x="97" y="10"/>
                      <a:pt x="97" y="10"/>
                      <a:pt x="97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9"/>
                      <a:pt x="93" y="10"/>
                      <a:pt x="93" y="9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6" y="8"/>
                      <a:pt x="84" y="8"/>
                      <a:pt x="82" y="8"/>
                    </a:cubicBezTo>
                    <a:cubicBezTo>
                      <a:pt x="81" y="7"/>
                      <a:pt x="80" y="8"/>
                      <a:pt x="80" y="7"/>
                    </a:cubicBezTo>
                    <a:cubicBezTo>
                      <a:pt x="80" y="7"/>
                      <a:pt x="79" y="6"/>
                      <a:pt x="79" y="7"/>
                    </a:cubicBezTo>
                    <a:cubicBezTo>
                      <a:pt x="78" y="7"/>
                      <a:pt x="77" y="7"/>
                      <a:pt x="77" y="7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77" y="7"/>
                      <a:pt x="77" y="8"/>
                      <a:pt x="77" y="8"/>
                    </a:cubicBezTo>
                    <a:cubicBezTo>
                      <a:pt x="76" y="8"/>
                      <a:pt x="76" y="7"/>
                      <a:pt x="76" y="7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75" y="8"/>
                      <a:pt x="75" y="7"/>
                    </a:cubicBezTo>
                    <a:cubicBezTo>
                      <a:pt x="74" y="8"/>
                      <a:pt x="73" y="7"/>
                      <a:pt x="73" y="8"/>
                    </a:cubicBezTo>
                    <a:cubicBezTo>
                      <a:pt x="71" y="7"/>
                      <a:pt x="70" y="9"/>
                      <a:pt x="69" y="8"/>
                    </a:cubicBezTo>
                    <a:cubicBezTo>
                      <a:pt x="68" y="9"/>
                      <a:pt x="66" y="10"/>
                      <a:pt x="66" y="10"/>
                    </a:cubicBezTo>
                    <a:cubicBezTo>
                      <a:pt x="64" y="10"/>
                      <a:pt x="63" y="12"/>
                      <a:pt x="61" y="12"/>
                    </a:cubicBezTo>
                    <a:cubicBezTo>
                      <a:pt x="61" y="12"/>
                      <a:pt x="63" y="11"/>
                      <a:pt x="63" y="10"/>
                    </a:cubicBezTo>
                    <a:cubicBezTo>
                      <a:pt x="62" y="11"/>
                      <a:pt x="62" y="12"/>
                      <a:pt x="61" y="12"/>
                    </a:cubicBezTo>
                    <a:cubicBezTo>
                      <a:pt x="60" y="12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3"/>
                      <a:pt x="60" y="13"/>
                      <a:pt x="59" y="13"/>
                    </a:cubicBezTo>
                    <a:cubicBezTo>
                      <a:pt x="59" y="12"/>
                      <a:pt x="59" y="11"/>
                      <a:pt x="59" y="10"/>
                    </a:cubicBezTo>
                    <a:cubicBezTo>
                      <a:pt x="58" y="9"/>
                      <a:pt x="58" y="6"/>
                      <a:pt x="56" y="5"/>
                    </a:cubicBezTo>
                    <a:cubicBezTo>
                      <a:pt x="55" y="1"/>
                      <a:pt x="52" y="2"/>
                      <a:pt x="49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0"/>
                      <a:pt x="46" y="0"/>
                      <a:pt x="44" y="0"/>
                    </a:cubicBezTo>
                    <a:cubicBezTo>
                      <a:pt x="39" y="1"/>
                      <a:pt x="35" y="1"/>
                      <a:pt x="32" y="4"/>
                    </a:cubicBezTo>
                    <a:cubicBezTo>
                      <a:pt x="28" y="6"/>
                      <a:pt x="28" y="10"/>
                      <a:pt x="28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3" y="16"/>
                      <a:pt x="20" y="16"/>
                      <a:pt x="18" y="18"/>
                    </a:cubicBezTo>
                    <a:cubicBezTo>
                      <a:pt x="16" y="18"/>
                      <a:pt x="16" y="21"/>
                      <a:pt x="14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1"/>
                      <a:pt x="15" y="22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3"/>
                      <a:pt x="15" y="22"/>
                      <a:pt x="15" y="22"/>
                    </a:cubicBezTo>
                    <a:cubicBezTo>
                      <a:pt x="14" y="22"/>
                      <a:pt x="14" y="24"/>
                      <a:pt x="14" y="25"/>
                    </a:cubicBezTo>
                    <a:cubicBezTo>
                      <a:pt x="13" y="25"/>
                      <a:pt x="13" y="24"/>
                      <a:pt x="13" y="25"/>
                    </a:cubicBezTo>
                    <a:cubicBezTo>
                      <a:pt x="13" y="25"/>
                      <a:pt x="12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7"/>
                      <a:pt x="12" y="27"/>
                    </a:cubicBezTo>
                    <a:cubicBezTo>
                      <a:pt x="13" y="27"/>
                      <a:pt x="12" y="27"/>
                      <a:pt x="12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29"/>
                      <a:pt x="12" y="29"/>
                      <a:pt x="12" y="28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4" y="33"/>
                      <a:pt x="14" y="36"/>
                      <a:pt x="17" y="38"/>
                    </a:cubicBezTo>
                    <a:cubicBezTo>
                      <a:pt x="15" y="38"/>
                      <a:pt x="13" y="39"/>
                      <a:pt x="11" y="40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4" y="43"/>
                      <a:pt x="6" y="51"/>
                      <a:pt x="3" y="56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5"/>
                      <a:pt x="3" y="55"/>
                      <a:pt x="2" y="55"/>
                    </a:cubicBezTo>
                    <a:cubicBezTo>
                      <a:pt x="2" y="57"/>
                      <a:pt x="2" y="59"/>
                      <a:pt x="2" y="60"/>
                    </a:cubicBezTo>
                    <a:cubicBezTo>
                      <a:pt x="2" y="62"/>
                      <a:pt x="2" y="63"/>
                      <a:pt x="2" y="65"/>
                    </a:cubicBezTo>
                    <a:cubicBezTo>
                      <a:pt x="2" y="65"/>
                      <a:pt x="2" y="64"/>
                      <a:pt x="2" y="64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1" y="65"/>
                      <a:pt x="1" y="63"/>
                      <a:pt x="1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53"/>
                      <a:pt x="2" y="45"/>
                      <a:pt x="9" y="39"/>
                    </a:cubicBezTo>
                    <a:cubicBezTo>
                      <a:pt x="10" y="39"/>
                      <a:pt x="12" y="38"/>
                      <a:pt x="12" y="37"/>
                    </a:cubicBezTo>
                    <a:cubicBezTo>
                      <a:pt x="7" y="38"/>
                      <a:pt x="5" y="42"/>
                      <a:pt x="3" y="45"/>
                    </a:cubicBezTo>
                    <a:cubicBezTo>
                      <a:pt x="2" y="48"/>
                      <a:pt x="1" y="51"/>
                      <a:pt x="1" y="53"/>
                    </a:cubicBezTo>
                    <a:cubicBezTo>
                      <a:pt x="0" y="53"/>
                      <a:pt x="1" y="53"/>
                      <a:pt x="0" y="53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8"/>
                      <a:pt x="0" y="62"/>
                      <a:pt x="0" y="66"/>
                    </a:cubicBezTo>
                    <a:cubicBezTo>
                      <a:pt x="1" y="66"/>
                      <a:pt x="2" y="67"/>
                      <a:pt x="1" y="67"/>
                    </a:cubicBezTo>
                    <a:cubicBezTo>
                      <a:pt x="2" y="68"/>
                      <a:pt x="0" y="68"/>
                      <a:pt x="1" y="69"/>
                    </a:cubicBezTo>
                    <a:cubicBezTo>
                      <a:pt x="1" y="69"/>
                      <a:pt x="2" y="70"/>
                      <a:pt x="2" y="71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3" y="72"/>
                      <a:pt x="3" y="75"/>
                      <a:pt x="5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7"/>
                      <a:pt x="6" y="78"/>
                      <a:pt x="5" y="78"/>
                    </a:cubicBezTo>
                    <a:cubicBezTo>
                      <a:pt x="7" y="78"/>
                      <a:pt x="6" y="78"/>
                      <a:pt x="7" y="79"/>
                    </a:cubicBezTo>
                    <a:cubicBezTo>
                      <a:pt x="6" y="78"/>
                      <a:pt x="6" y="77"/>
                      <a:pt x="5" y="77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5" y="75"/>
                      <a:pt x="4" y="74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2" y="71"/>
                      <a:pt x="3" y="68"/>
                      <a:pt x="2" y="65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2" y="65"/>
                      <a:pt x="2" y="63"/>
                      <a:pt x="2" y="61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0"/>
                      <a:pt x="3" y="61"/>
                      <a:pt x="3" y="61"/>
                    </a:cubicBezTo>
                    <a:cubicBezTo>
                      <a:pt x="3" y="61"/>
                      <a:pt x="2" y="60"/>
                      <a:pt x="3" y="59"/>
                    </a:cubicBezTo>
                    <a:cubicBezTo>
                      <a:pt x="3" y="60"/>
                      <a:pt x="3" y="60"/>
                      <a:pt x="3" y="61"/>
                    </a:cubicBezTo>
                    <a:cubicBezTo>
                      <a:pt x="4" y="63"/>
                      <a:pt x="3" y="67"/>
                      <a:pt x="4" y="67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5" y="68"/>
                      <a:pt x="5" y="68"/>
                    </a:cubicBezTo>
                    <a:cubicBezTo>
                      <a:pt x="5" y="69"/>
                      <a:pt x="5" y="69"/>
                      <a:pt x="4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5" y="69"/>
                      <a:pt x="5" y="70"/>
                      <a:pt x="5" y="70"/>
                    </a:cubicBezTo>
                    <a:cubicBezTo>
                      <a:pt x="6" y="71"/>
                      <a:pt x="5" y="72"/>
                      <a:pt x="6" y="72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7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6"/>
                      <a:pt x="9" y="76"/>
                      <a:pt x="9" y="76"/>
                    </a:cubicBezTo>
                    <a:cubicBezTo>
                      <a:pt x="9" y="77"/>
                      <a:pt x="10" y="76"/>
                      <a:pt x="10" y="77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78"/>
                      <a:pt x="12" y="78"/>
                      <a:pt x="12" y="79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2" y="78"/>
                      <a:pt x="11" y="78"/>
                      <a:pt x="11" y="77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12" y="77"/>
                      <a:pt x="14" y="79"/>
                      <a:pt x="16" y="79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6" y="78"/>
                      <a:pt x="18" y="78"/>
                      <a:pt x="19" y="79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20" y="78"/>
                      <a:pt x="21" y="78"/>
                      <a:pt x="20" y="79"/>
                    </a:cubicBezTo>
                    <a:cubicBezTo>
                      <a:pt x="20" y="79"/>
                      <a:pt x="19" y="79"/>
                      <a:pt x="18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8" y="79"/>
                      <a:pt x="17" y="79"/>
                      <a:pt x="17" y="79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9" y="79"/>
                      <a:pt x="19" y="79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0" y="80"/>
                    </a:cubicBezTo>
                    <a:cubicBezTo>
                      <a:pt x="22" y="80"/>
                      <a:pt x="22" y="82"/>
                      <a:pt x="23" y="83"/>
                    </a:cubicBezTo>
                    <a:cubicBezTo>
                      <a:pt x="28" y="88"/>
                      <a:pt x="34" y="91"/>
                      <a:pt x="41" y="91"/>
                    </a:cubicBezTo>
                    <a:cubicBezTo>
                      <a:pt x="41" y="90"/>
                      <a:pt x="42" y="90"/>
                      <a:pt x="42" y="90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2" y="92"/>
                      <a:pt x="42" y="90"/>
                      <a:pt x="43" y="90"/>
                    </a:cubicBezTo>
                    <a:cubicBezTo>
                      <a:pt x="43" y="90"/>
                      <a:pt x="44" y="90"/>
                      <a:pt x="44" y="90"/>
                    </a:cubicBezTo>
                    <a:cubicBezTo>
                      <a:pt x="44" y="91"/>
                      <a:pt x="43" y="90"/>
                      <a:pt x="43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5" y="90"/>
                      <a:pt x="47" y="90"/>
                      <a:pt x="48" y="90"/>
                    </a:cubicBezTo>
                    <a:cubicBezTo>
                      <a:pt x="48" y="89"/>
                      <a:pt x="49" y="89"/>
                      <a:pt x="49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1" y="87"/>
                      <a:pt x="51" y="90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2" y="88"/>
                      <a:pt x="52" y="88"/>
                      <a:pt x="52" y="89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4" y="87"/>
                      <a:pt x="54" y="87"/>
                      <a:pt x="54" y="87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4" y="87"/>
                      <a:pt x="55" y="87"/>
                      <a:pt x="55" y="87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6" y="86"/>
                      <a:pt x="55" y="85"/>
                      <a:pt x="56" y="85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6" y="85"/>
                      <a:pt x="57" y="86"/>
                      <a:pt x="57" y="86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8" y="84"/>
                      <a:pt x="58" y="84"/>
                    </a:cubicBezTo>
                    <a:cubicBezTo>
                      <a:pt x="58" y="83"/>
                      <a:pt x="58" y="83"/>
                      <a:pt x="59" y="82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9" y="82"/>
                      <a:pt x="60" y="82"/>
                      <a:pt x="60" y="81"/>
                    </a:cubicBezTo>
                    <a:cubicBezTo>
                      <a:pt x="60" y="81"/>
                      <a:pt x="59" y="82"/>
                      <a:pt x="59" y="81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2"/>
                      <a:pt x="59" y="82"/>
                      <a:pt x="58" y="83"/>
                    </a:cubicBezTo>
                    <a:cubicBezTo>
                      <a:pt x="57" y="82"/>
                      <a:pt x="58" y="81"/>
                      <a:pt x="58" y="81"/>
                    </a:cubicBezTo>
                    <a:cubicBezTo>
                      <a:pt x="58" y="81"/>
                      <a:pt x="58" y="83"/>
                      <a:pt x="57" y="82"/>
                    </a:cubicBezTo>
                    <a:cubicBezTo>
                      <a:pt x="57" y="81"/>
                      <a:pt x="58" y="80"/>
                      <a:pt x="59" y="79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9" y="79"/>
                      <a:pt x="60" y="79"/>
                      <a:pt x="60" y="79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59" y="80"/>
                      <a:pt x="60" y="80"/>
                      <a:pt x="60" y="80"/>
                    </a:cubicBezTo>
                    <a:cubicBezTo>
                      <a:pt x="65" y="81"/>
                      <a:pt x="70" y="81"/>
                      <a:pt x="76" y="82"/>
                    </a:cubicBezTo>
                    <a:cubicBezTo>
                      <a:pt x="79" y="81"/>
                      <a:pt x="84" y="81"/>
                      <a:pt x="86" y="80"/>
                    </a:cubicBezTo>
                    <a:cubicBezTo>
                      <a:pt x="86" y="80"/>
                      <a:pt x="86" y="80"/>
                      <a:pt x="86" y="80"/>
                    </a:cubicBezTo>
                    <a:cubicBezTo>
                      <a:pt x="87" y="79"/>
                      <a:pt x="87" y="79"/>
                      <a:pt x="87" y="79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7" y="78"/>
                      <a:pt x="87" y="78"/>
                    </a:cubicBezTo>
                    <a:cubicBezTo>
                      <a:pt x="87" y="79"/>
                      <a:pt x="88" y="79"/>
                      <a:pt x="88" y="79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87" y="79"/>
                      <a:pt x="88" y="78"/>
                      <a:pt x="87" y="78"/>
                    </a:cubicBezTo>
                    <a:cubicBezTo>
                      <a:pt x="88" y="78"/>
                      <a:pt x="88" y="77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90" y="79"/>
                      <a:pt x="90" y="79"/>
                      <a:pt x="90" y="79"/>
                    </a:cubicBezTo>
                    <a:cubicBezTo>
                      <a:pt x="91" y="78"/>
                      <a:pt x="91" y="78"/>
                      <a:pt x="91" y="78"/>
                    </a:cubicBezTo>
                    <a:cubicBezTo>
                      <a:pt x="91" y="78"/>
                      <a:pt x="91" y="78"/>
                      <a:pt x="91" y="78"/>
                    </a:cubicBezTo>
                    <a:cubicBezTo>
                      <a:pt x="91" y="78"/>
                      <a:pt x="91" y="78"/>
                      <a:pt x="92" y="78"/>
                    </a:cubicBezTo>
                    <a:cubicBezTo>
                      <a:pt x="94" y="78"/>
                      <a:pt x="96" y="76"/>
                      <a:pt x="97" y="75"/>
                    </a:cubicBezTo>
                    <a:cubicBezTo>
                      <a:pt x="97" y="75"/>
                      <a:pt x="97" y="75"/>
                      <a:pt x="97" y="75"/>
                    </a:cubicBezTo>
                    <a:cubicBezTo>
                      <a:pt x="98" y="74"/>
                      <a:pt x="98" y="74"/>
                      <a:pt x="99" y="74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99" y="73"/>
                      <a:pt x="100" y="73"/>
                      <a:pt x="100" y="72"/>
                    </a:cubicBezTo>
                    <a:cubicBezTo>
                      <a:pt x="100" y="72"/>
                      <a:pt x="100" y="73"/>
                      <a:pt x="100" y="73"/>
                    </a:cubicBezTo>
                    <a:close/>
                    <a:moveTo>
                      <a:pt x="91" y="68"/>
                    </a:moveTo>
                    <a:cubicBezTo>
                      <a:pt x="91" y="69"/>
                      <a:pt x="91" y="69"/>
                      <a:pt x="91" y="69"/>
                    </a:cubicBezTo>
                    <a:cubicBezTo>
                      <a:pt x="91" y="68"/>
                      <a:pt x="91" y="68"/>
                      <a:pt x="91" y="68"/>
                    </a:cubicBezTo>
                    <a:cubicBezTo>
                      <a:pt x="90" y="70"/>
                      <a:pt x="90" y="70"/>
                      <a:pt x="90" y="70"/>
                    </a:cubicBezTo>
                    <a:cubicBezTo>
                      <a:pt x="90" y="69"/>
                      <a:pt x="90" y="69"/>
                      <a:pt x="91" y="68"/>
                    </a:cubicBezTo>
                    <a:close/>
                    <a:moveTo>
                      <a:pt x="138" y="16"/>
                    </a:moveTo>
                    <a:cubicBezTo>
                      <a:pt x="138" y="16"/>
                      <a:pt x="138" y="16"/>
                      <a:pt x="138" y="16"/>
                    </a:cubicBezTo>
                    <a:cubicBezTo>
                      <a:pt x="137" y="16"/>
                      <a:pt x="137" y="16"/>
                      <a:pt x="137" y="16"/>
                    </a:cubicBezTo>
                    <a:lnTo>
                      <a:pt x="138" y="16"/>
                    </a:lnTo>
                    <a:close/>
                    <a:moveTo>
                      <a:pt x="139" y="18"/>
                    </a:move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9" y="19"/>
                      <a:pt x="139" y="19"/>
                    </a:cubicBezTo>
                    <a:cubicBezTo>
                      <a:pt x="139" y="19"/>
                      <a:pt x="138" y="19"/>
                      <a:pt x="137" y="18"/>
                    </a:cubicBezTo>
                    <a:lnTo>
                      <a:pt x="139" y="18"/>
                    </a:lnTo>
                    <a:close/>
                    <a:moveTo>
                      <a:pt x="110" y="34"/>
                    </a:move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5"/>
                      <a:pt x="110" y="35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close/>
                    <a:moveTo>
                      <a:pt x="128" y="18"/>
                    </a:moveTo>
                    <a:cubicBezTo>
                      <a:pt x="128" y="18"/>
                      <a:pt x="128" y="18"/>
                      <a:pt x="128" y="18"/>
                    </a:cubicBezTo>
                    <a:cubicBezTo>
                      <a:pt x="126" y="18"/>
                      <a:pt x="126" y="19"/>
                      <a:pt x="124" y="18"/>
                    </a:cubicBezTo>
                    <a:cubicBezTo>
                      <a:pt x="126" y="18"/>
                      <a:pt x="126" y="17"/>
                      <a:pt x="128" y="18"/>
                    </a:cubicBezTo>
                    <a:cubicBezTo>
                      <a:pt x="128" y="18"/>
                      <a:pt x="128" y="18"/>
                      <a:pt x="128" y="18"/>
                    </a:cubicBezTo>
                    <a:close/>
                    <a:moveTo>
                      <a:pt x="129" y="18"/>
                    </a:moveTo>
                    <a:cubicBezTo>
                      <a:pt x="129" y="17"/>
                      <a:pt x="129" y="17"/>
                      <a:pt x="129" y="17"/>
                    </a:cubicBezTo>
                    <a:cubicBezTo>
                      <a:pt x="130" y="17"/>
                      <a:pt x="130" y="17"/>
                      <a:pt x="130" y="17"/>
                    </a:cubicBezTo>
                    <a:lnTo>
                      <a:pt x="129" y="18"/>
                    </a:lnTo>
                    <a:close/>
                    <a:moveTo>
                      <a:pt x="131" y="16"/>
                    </a:moveTo>
                    <a:cubicBezTo>
                      <a:pt x="131" y="16"/>
                      <a:pt x="132" y="16"/>
                      <a:pt x="132" y="16"/>
                    </a:cubicBezTo>
                    <a:cubicBezTo>
                      <a:pt x="132" y="16"/>
                      <a:pt x="132" y="17"/>
                      <a:pt x="131" y="16"/>
                    </a:cubicBezTo>
                    <a:close/>
                    <a:moveTo>
                      <a:pt x="132" y="17"/>
                    </a:move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7"/>
                    </a:cubicBezTo>
                    <a:close/>
                    <a:moveTo>
                      <a:pt x="117" y="17"/>
                    </a:moveTo>
                    <a:cubicBezTo>
                      <a:pt x="118" y="18"/>
                      <a:pt x="120" y="16"/>
                      <a:pt x="121" y="16"/>
                    </a:cubicBezTo>
                    <a:cubicBezTo>
                      <a:pt x="123" y="15"/>
                      <a:pt x="125" y="14"/>
                      <a:pt x="126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9" y="15"/>
                      <a:pt x="129" y="15"/>
                      <a:pt x="130" y="15"/>
                    </a:cubicBezTo>
                    <a:cubicBezTo>
                      <a:pt x="130" y="15"/>
                      <a:pt x="131" y="14"/>
                      <a:pt x="131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15"/>
                      <a:pt x="133" y="15"/>
                      <a:pt x="133" y="15"/>
                    </a:cubicBezTo>
                    <a:cubicBezTo>
                      <a:pt x="132" y="15"/>
                      <a:pt x="131" y="14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6" y="16"/>
                      <a:pt x="124" y="15"/>
                      <a:pt x="123" y="16"/>
                    </a:cubicBezTo>
                    <a:cubicBezTo>
                      <a:pt x="121" y="16"/>
                      <a:pt x="119" y="17"/>
                      <a:pt x="116" y="18"/>
                    </a:cubicBezTo>
                    <a:lnTo>
                      <a:pt x="117" y="17"/>
                    </a:lnTo>
                    <a:close/>
                    <a:moveTo>
                      <a:pt x="117" y="25"/>
                    </a:move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7"/>
                      <a:pt x="114" y="27"/>
                      <a:pt x="114" y="27"/>
                    </a:cubicBezTo>
                    <a:lnTo>
                      <a:pt x="117" y="25"/>
                    </a:lnTo>
                    <a:close/>
                    <a:moveTo>
                      <a:pt x="113" y="20"/>
                    </a:moveTo>
                    <a:cubicBezTo>
                      <a:pt x="113" y="19"/>
                      <a:pt x="112" y="19"/>
                      <a:pt x="113" y="19"/>
                    </a:cubicBezTo>
                    <a:cubicBezTo>
                      <a:pt x="114" y="20"/>
                      <a:pt x="115" y="18"/>
                      <a:pt x="116" y="18"/>
                    </a:cubicBezTo>
                    <a:cubicBezTo>
                      <a:pt x="115" y="18"/>
                      <a:pt x="113" y="19"/>
                      <a:pt x="113" y="20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20"/>
                      <a:pt x="113" y="20"/>
                      <a:pt x="113" y="20"/>
                    </a:cubicBezTo>
                    <a:close/>
                    <a:moveTo>
                      <a:pt x="113" y="25"/>
                    </a:moveTo>
                    <a:cubicBezTo>
                      <a:pt x="113" y="26"/>
                      <a:pt x="113" y="26"/>
                      <a:pt x="113" y="26"/>
                    </a:cubicBezTo>
                    <a:cubicBezTo>
                      <a:pt x="113" y="25"/>
                      <a:pt x="113" y="25"/>
                      <a:pt x="113" y="25"/>
                    </a:cubicBezTo>
                    <a:close/>
                    <a:moveTo>
                      <a:pt x="114" y="27"/>
                    </a:moveTo>
                    <a:cubicBezTo>
                      <a:pt x="114" y="27"/>
                      <a:pt x="114" y="27"/>
                      <a:pt x="114" y="27"/>
                    </a:cubicBezTo>
                    <a:cubicBezTo>
                      <a:pt x="113" y="28"/>
                      <a:pt x="113" y="28"/>
                      <a:pt x="113" y="28"/>
                    </a:cubicBezTo>
                    <a:lnTo>
                      <a:pt x="114" y="27"/>
                    </a:lnTo>
                    <a:close/>
                    <a:moveTo>
                      <a:pt x="109" y="21"/>
                    </a:moveTo>
                    <a:cubicBezTo>
                      <a:pt x="109" y="22"/>
                      <a:pt x="109" y="22"/>
                      <a:pt x="110" y="22"/>
                    </a:cubicBezTo>
                    <a:cubicBezTo>
                      <a:pt x="110" y="20"/>
                      <a:pt x="111" y="21"/>
                      <a:pt x="112" y="20"/>
                    </a:cubicBezTo>
                    <a:cubicBezTo>
                      <a:pt x="111" y="21"/>
                      <a:pt x="110" y="22"/>
                      <a:pt x="108" y="22"/>
                    </a:cubicBezTo>
                    <a:cubicBezTo>
                      <a:pt x="109" y="22"/>
                      <a:pt x="109" y="22"/>
                      <a:pt x="109" y="21"/>
                    </a:cubicBezTo>
                    <a:close/>
                    <a:moveTo>
                      <a:pt x="107" y="33"/>
                    </a:moveTo>
                    <a:cubicBezTo>
                      <a:pt x="108" y="33"/>
                      <a:pt x="108" y="33"/>
                      <a:pt x="108" y="33"/>
                    </a:cubicBezTo>
                    <a:cubicBezTo>
                      <a:pt x="109" y="32"/>
                      <a:pt x="108" y="32"/>
                      <a:pt x="108" y="32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9" y="32"/>
                      <a:pt x="109" y="32"/>
                      <a:pt x="109" y="31"/>
                    </a:cubicBezTo>
                    <a:cubicBezTo>
                      <a:pt x="109" y="32"/>
                      <a:pt x="109" y="32"/>
                      <a:pt x="109" y="32"/>
                    </a:cubicBezTo>
                    <a:cubicBezTo>
                      <a:pt x="108" y="32"/>
                      <a:pt x="109" y="32"/>
                      <a:pt x="109" y="33"/>
                    </a:cubicBezTo>
                    <a:cubicBezTo>
                      <a:pt x="109" y="33"/>
                      <a:pt x="109" y="32"/>
                      <a:pt x="109" y="32"/>
                    </a:cubicBezTo>
                    <a:cubicBezTo>
                      <a:pt x="110" y="32"/>
                      <a:pt x="110" y="32"/>
                      <a:pt x="110" y="32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9" y="33"/>
                      <a:pt x="108" y="33"/>
                      <a:pt x="108" y="33"/>
                    </a:cubicBezTo>
                    <a:cubicBezTo>
                      <a:pt x="108" y="33"/>
                      <a:pt x="108" y="33"/>
                      <a:pt x="108" y="34"/>
                    </a:cubicBezTo>
                    <a:lnTo>
                      <a:pt x="107" y="33"/>
                    </a:lnTo>
                    <a:close/>
                    <a:moveTo>
                      <a:pt x="108" y="34"/>
                    </a:move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8" y="34"/>
                      <a:pt x="108" y="34"/>
                      <a:pt x="108" y="34"/>
                    </a:cubicBezTo>
                    <a:close/>
                    <a:moveTo>
                      <a:pt x="103" y="36"/>
                    </a:move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4" y="36"/>
                    </a:cubicBezTo>
                    <a:cubicBezTo>
                      <a:pt x="104" y="36"/>
                      <a:pt x="103" y="36"/>
                      <a:pt x="103" y="36"/>
                    </a:cubicBezTo>
                    <a:close/>
                    <a:moveTo>
                      <a:pt x="106" y="32"/>
                    </a:move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7" y="31"/>
                      <a:pt x="106" y="31"/>
                      <a:pt x="106" y="32"/>
                    </a:cubicBezTo>
                    <a:close/>
                    <a:moveTo>
                      <a:pt x="106" y="25"/>
                    </a:move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lose/>
                    <a:moveTo>
                      <a:pt x="106" y="27"/>
                    </a:moveTo>
                    <a:cubicBezTo>
                      <a:pt x="105" y="29"/>
                      <a:pt x="105" y="29"/>
                      <a:pt x="105" y="29"/>
                    </a:cubicBezTo>
                    <a:cubicBezTo>
                      <a:pt x="105" y="29"/>
                      <a:pt x="105" y="28"/>
                      <a:pt x="106" y="27"/>
                    </a:cubicBezTo>
                    <a:close/>
                    <a:moveTo>
                      <a:pt x="104" y="33"/>
                    </a:move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5" y="33"/>
                      <a:pt x="105" y="33"/>
                      <a:pt x="105" y="33"/>
                    </a:cubicBezTo>
                    <a:cubicBezTo>
                      <a:pt x="105" y="33"/>
                      <a:pt x="105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lose/>
                    <a:moveTo>
                      <a:pt x="102" y="36"/>
                    </a:moveTo>
                    <a:cubicBezTo>
                      <a:pt x="103" y="35"/>
                      <a:pt x="102" y="34"/>
                      <a:pt x="103" y="34"/>
                    </a:cubicBezTo>
                    <a:cubicBezTo>
                      <a:pt x="103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3"/>
                    </a:cubicBezTo>
                    <a:cubicBezTo>
                      <a:pt x="104" y="33"/>
                      <a:pt x="104" y="33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4" y="34"/>
                      <a:pt x="104" y="34"/>
                    </a:cubicBezTo>
                    <a:cubicBezTo>
                      <a:pt x="104" y="34"/>
                      <a:pt x="103" y="36"/>
                      <a:pt x="102" y="36"/>
                    </a:cubicBezTo>
                    <a:cubicBezTo>
                      <a:pt x="102" y="36"/>
                      <a:pt x="102" y="36"/>
                      <a:pt x="102" y="36"/>
                    </a:cubicBezTo>
                    <a:close/>
                    <a:moveTo>
                      <a:pt x="95" y="43"/>
                    </a:move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42"/>
                      <a:pt x="96" y="42"/>
                      <a:pt x="96" y="42"/>
                    </a:cubicBezTo>
                    <a:lnTo>
                      <a:pt x="95" y="43"/>
                    </a:lnTo>
                    <a:close/>
                    <a:moveTo>
                      <a:pt x="98" y="41"/>
                    </a:moveTo>
                    <a:cubicBezTo>
                      <a:pt x="98" y="40"/>
                      <a:pt x="98" y="40"/>
                      <a:pt x="98" y="40"/>
                    </a:cubicBezTo>
                    <a:cubicBezTo>
                      <a:pt x="99" y="40"/>
                      <a:pt x="99" y="40"/>
                      <a:pt x="99" y="40"/>
                    </a:cubicBezTo>
                    <a:lnTo>
                      <a:pt x="98" y="41"/>
                    </a:lnTo>
                    <a:close/>
                    <a:moveTo>
                      <a:pt x="93" y="43"/>
                    </a:moveTo>
                    <a:cubicBezTo>
                      <a:pt x="93" y="42"/>
                      <a:pt x="95" y="42"/>
                      <a:pt x="95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7" y="40"/>
                      <a:pt x="97" y="40"/>
                      <a:pt x="97" y="40"/>
                    </a:cubicBezTo>
                    <a:cubicBezTo>
                      <a:pt x="98" y="39"/>
                      <a:pt x="98" y="38"/>
                      <a:pt x="99" y="39"/>
                    </a:cubicBezTo>
                    <a:cubicBezTo>
                      <a:pt x="97" y="40"/>
                      <a:pt x="95" y="42"/>
                      <a:pt x="93" y="43"/>
                    </a:cubicBezTo>
                    <a:close/>
                    <a:moveTo>
                      <a:pt x="99" y="32"/>
                    </a:moveTo>
                    <a:cubicBezTo>
                      <a:pt x="99" y="32"/>
                      <a:pt x="99" y="32"/>
                      <a:pt x="99" y="32"/>
                    </a:cubicBezTo>
                    <a:cubicBezTo>
                      <a:pt x="99" y="32"/>
                      <a:pt x="100" y="33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3"/>
                      <a:pt x="99" y="33"/>
                    </a:cubicBezTo>
                    <a:cubicBezTo>
                      <a:pt x="98" y="33"/>
                      <a:pt x="98" y="33"/>
                      <a:pt x="98" y="34"/>
                    </a:cubicBezTo>
                    <a:cubicBezTo>
                      <a:pt x="98" y="33"/>
                      <a:pt x="99" y="33"/>
                      <a:pt x="99" y="32"/>
                    </a:cubicBezTo>
                    <a:close/>
                    <a:moveTo>
                      <a:pt x="97" y="36"/>
                    </a:moveTo>
                    <a:cubicBezTo>
                      <a:pt x="96" y="36"/>
                      <a:pt x="96" y="36"/>
                      <a:pt x="96" y="36"/>
                    </a:cubicBezTo>
                    <a:cubicBezTo>
                      <a:pt x="96" y="37"/>
                      <a:pt x="96" y="37"/>
                      <a:pt x="96" y="37"/>
                    </a:cubicBezTo>
                    <a:lnTo>
                      <a:pt x="97" y="36"/>
                    </a:lnTo>
                    <a:close/>
                    <a:moveTo>
                      <a:pt x="91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92" y="40"/>
                      <a:pt x="93" y="39"/>
                      <a:pt x="93" y="39"/>
                    </a:cubicBezTo>
                    <a:cubicBezTo>
                      <a:pt x="93" y="39"/>
                      <a:pt x="93" y="38"/>
                      <a:pt x="93" y="3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2" y="38"/>
                      <a:pt x="92" y="38"/>
                      <a:pt x="92" y="39"/>
                    </a:cubicBezTo>
                    <a:cubicBezTo>
                      <a:pt x="92" y="38"/>
                      <a:pt x="92" y="39"/>
                      <a:pt x="91" y="38"/>
                    </a:cubicBezTo>
                    <a:cubicBezTo>
                      <a:pt x="92" y="38"/>
                      <a:pt x="93" y="38"/>
                      <a:pt x="92" y="37"/>
                    </a:cubicBezTo>
                    <a:cubicBezTo>
                      <a:pt x="93" y="37"/>
                      <a:pt x="93" y="37"/>
                      <a:pt x="93" y="37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3" y="37"/>
                      <a:pt x="93" y="37"/>
                    </a:cubicBezTo>
                    <a:cubicBezTo>
                      <a:pt x="93" y="37"/>
                      <a:pt x="94" y="37"/>
                      <a:pt x="95" y="37"/>
                    </a:cubicBezTo>
                    <a:cubicBezTo>
                      <a:pt x="95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8"/>
                      <a:pt x="94" y="38"/>
                      <a:pt x="94" y="38"/>
                    </a:cubicBezTo>
                    <a:cubicBezTo>
                      <a:pt x="95" y="37"/>
                      <a:pt x="95" y="37"/>
                      <a:pt x="95" y="37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6" y="37"/>
                      <a:pt x="97" y="37"/>
                      <a:pt x="98" y="36"/>
                    </a:cubicBezTo>
                    <a:cubicBezTo>
                      <a:pt x="98" y="36"/>
                      <a:pt x="99" y="35"/>
                      <a:pt x="99" y="35"/>
                    </a:cubicBezTo>
                    <a:cubicBezTo>
                      <a:pt x="99" y="35"/>
                      <a:pt x="98" y="36"/>
                      <a:pt x="98" y="36"/>
                    </a:cubicBezTo>
                    <a:cubicBezTo>
                      <a:pt x="96" y="38"/>
                      <a:pt x="94" y="39"/>
                      <a:pt x="92" y="40"/>
                    </a:cubicBezTo>
                    <a:cubicBezTo>
                      <a:pt x="91" y="40"/>
                      <a:pt x="91" y="40"/>
                      <a:pt x="91" y="40"/>
                    </a:cubicBezTo>
                    <a:close/>
                    <a:moveTo>
                      <a:pt x="90" y="37"/>
                    </a:move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8"/>
                      <a:pt x="90" y="38"/>
                      <a:pt x="89" y="39"/>
                    </a:cubicBezTo>
                    <a:cubicBezTo>
                      <a:pt x="90" y="39"/>
                      <a:pt x="90" y="38"/>
                      <a:pt x="90" y="37"/>
                    </a:cubicBezTo>
                    <a:close/>
                    <a:moveTo>
                      <a:pt x="88" y="49"/>
                    </a:moveTo>
                    <a:cubicBezTo>
                      <a:pt x="88" y="48"/>
                      <a:pt x="88" y="49"/>
                      <a:pt x="89" y="48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7" y="49"/>
                      <a:pt x="88" y="48"/>
                      <a:pt x="88" y="49"/>
                    </a:cubicBezTo>
                    <a:close/>
                    <a:moveTo>
                      <a:pt x="72" y="22"/>
                    </a:moveTo>
                    <a:cubicBezTo>
                      <a:pt x="73" y="22"/>
                      <a:pt x="73" y="22"/>
                      <a:pt x="73" y="22"/>
                    </a:cubicBezTo>
                    <a:cubicBezTo>
                      <a:pt x="72" y="22"/>
                      <a:pt x="72" y="22"/>
                      <a:pt x="72" y="22"/>
                    </a:cubicBezTo>
                    <a:close/>
                    <a:moveTo>
                      <a:pt x="57" y="13"/>
                    </a:moveTo>
                    <a:cubicBezTo>
                      <a:pt x="58" y="13"/>
                      <a:pt x="57" y="15"/>
                      <a:pt x="57" y="15"/>
                    </a:cubicBezTo>
                    <a:cubicBezTo>
                      <a:pt x="57" y="16"/>
                      <a:pt x="57" y="16"/>
                      <a:pt x="57" y="16"/>
                    </a:cubicBezTo>
                    <a:cubicBezTo>
                      <a:pt x="57" y="15"/>
                      <a:pt x="57" y="15"/>
                      <a:pt x="57" y="14"/>
                    </a:cubicBezTo>
                    <a:lnTo>
                      <a:pt x="57" y="13"/>
                    </a:lnTo>
                    <a:close/>
                    <a:moveTo>
                      <a:pt x="2" y="69"/>
                    </a:moveTo>
                    <a:cubicBezTo>
                      <a:pt x="2" y="67"/>
                      <a:pt x="2" y="67"/>
                      <a:pt x="2" y="67"/>
                    </a:cubicBezTo>
                    <a:cubicBezTo>
                      <a:pt x="2" y="68"/>
                      <a:pt x="2" y="68"/>
                      <a:pt x="2" y="68"/>
                    </a:cubicBezTo>
                    <a:lnTo>
                      <a:pt x="2" y="69"/>
                    </a:lnTo>
                    <a:close/>
                    <a:moveTo>
                      <a:pt x="2" y="58"/>
                    </a:moveTo>
                    <a:cubicBezTo>
                      <a:pt x="2" y="57"/>
                      <a:pt x="2" y="57"/>
                      <a:pt x="3" y="56"/>
                    </a:cubicBezTo>
                    <a:cubicBezTo>
                      <a:pt x="3" y="57"/>
                      <a:pt x="3" y="57"/>
                      <a:pt x="2" y="58"/>
                    </a:cubicBezTo>
                    <a:close/>
                    <a:moveTo>
                      <a:pt x="6" y="73"/>
                    </a:moveTo>
                    <a:cubicBezTo>
                      <a:pt x="7" y="73"/>
                      <a:pt x="7" y="72"/>
                      <a:pt x="7" y="73"/>
                    </a:cubicBezTo>
                    <a:cubicBezTo>
                      <a:pt x="7" y="73"/>
                      <a:pt x="7" y="72"/>
                      <a:pt x="6" y="73"/>
                    </a:cubicBezTo>
                    <a:close/>
                    <a:moveTo>
                      <a:pt x="55" y="43"/>
                    </a:moveTo>
                    <a:cubicBezTo>
                      <a:pt x="54" y="42"/>
                      <a:pt x="55" y="40"/>
                      <a:pt x="55" y="39"/>
                    </a:cubicBezTo>
                    <a:cubicBezTo>
                      <a:pt x="56" y="40"/>
                      <a:pt x="55" y="42"/>
                      <a:pt x="55" y="43"/>
                    </a:cubicBezTo>
                    <a:close/>
                    <a:moveTo>
                      <a:pt x="10" y="73"/>
                    </a:moveTo>
                    <a:cubicBezTo>
                      <a:pt x="9" y="72"/>
                      <a:pt x="9" y="71"/>
                      <a:pt x="9" y="71"/>
                    </a:cubicBezTo>
                    <a:cubicBezTo>
                      <a:pt x="9" y="72"/>
                      <a:pt x="10" y="73"/>
                      <a:pt x="11" y="74"/>
                    </a:cubicBezTo>
                    <a:cubicBezTo>
                      <a:pt x="10" y="75"/>
                      <a:pt x="11" y="73"/>
                      <a:pt x="10" y="73"/>
                    </a:cubicBezTo>
                    <a:close/>
                    <a:moveTo>
                      <a:pt x="11" y="75"/>
                    </a:move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5"/>
                      <a:pt x="12" y="75"/>
                      <a:pt x="12" y="75"/>
                    </a:cubicBezTo>
                    <a:lnTo>
                      <a:pt x="11" y="75"/>
                    </a:lnTo>
                    <a:close/>
                    <a:moveTo>
                      <a:pt x="15" y="78"/>
                    </a:moveTo>
                    <a:cubicBezTo>
                      <a:pt x="14" y="77"/>
                      <a:pt x="14" y="77"/>
                      <a:pt x="14" y="77"/>
                    </a:cubicBezTo>
                    <a:cubicBezTo>
                      <a:pt x="15" y="77"/>
                      <a:pt x="15" y="77"/>
                      <a:pt x="15" y="77"/>
                    </a:cubicBezTo>
                    <a:lnTo>
                      <a:pt x="15" y="78"/>
                    </a:lnTo>
                    <a:close/>
                    <a:moveTo>
                      <a:pt x="14" y="76"/>
                    </a:moveTo>
                    <a:cubicBezTo>
                      <a:pt x="15" y="75"/>
                      <a:pt x="15" y="76"/>
                      <a:pt x="15" y="76"/>
                    </a:cubicBezTo>
                    <a:cubicBezTo>
                      <a:pt x="15" y="76"/>
                      <a:pt x="15" y="77"/>
                      <a:pt x="14" y="76"/>
                    </a:cubicBezTo>
                    <a:close/>
                    <a:moveTo>
                      <a:pt x="20" y="78"/>
                    </a:moveTo>
                    <a:cubicBezTo>
                      <a:pt x="19" y="77"/>
                      <a:pt x="19" y="78"/>
                      <a:pt x="19" y="78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18" y="78"/>
                      <a:pt x="17" y="78"/>
                      <a:pt x="16" y="77"/>
                    </a:cubicBezTo>
                    <a:cubicBezTo>
                      <a:pt x="16" y="77"/>
                      <a:pt x="17" y="78"/>
                      <a:pt x="18" y="78"/>
                    </a:cubicBezTo>
                    <a:cubicBezTo>
                      <a:pt x="18" y="78"/>
                      <a:pt x="18" y="77"/>
                      <a:pt x="18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7" y="76"/>
                      <a:pt x="17" y="77"/>
                      <a:pt x="17" y="77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6" y="76"/>
                      <a:pt x="16" y="76"/>
                      <a:pt x="16" y="76"/>
                    </a:cubicBezTo>
                    <a:cubicBezTo>
                      <a:pt x="16" y="76"/>
                      <a:pt x="17" y="76"/>
                      <a:pt x="17" y="76"/>
                    </a:cubicBezTo>
                    <a:cubicBezTo>
                      <a:pt x="16" y="75"/>
                      <a:pt x="15" y="75"/>
                      <a:pt x="14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5" y="75"/>
                      <a:pt x="15" y="74"/>
                      <a:pt x="15" y="75"/>
                    </a:cubicBezTo>
                    <a:cubicBezTo>
                      <a:pt x="16" y="74"/>
                      <a:pt x="18" y="75"/>
                      <a:pt x="19" y="75"/>
                    </a:cubicBezTo>
                    <a:cubicBezTo>
                      <a:pt x="19" y="76"/>
                      <a:pt x="20" y="77"/>
                      <a:pt x="20" y="78"/>
                    </a:cubicBezTo>
                    <a:close/>
                    <a:moveTo>
                      <a:pt x="47" y="90"/>
                    </a:moveTo>
                    <a:cubicBezTo>
                      <a:pt x="47" y="90"/>
                      <a:pt x="47" y="90"/>
                      <a:pt x="47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8" y="89"/>
                      <a:pt x="48" y="89"/>
                      <a:pt x="48" y="89"/>
                    </a:cubicBezTo>
                    <a:lnTo>
                      <a:pt x="47" y="90"/>
                    </a:lnTo>
                    <a:close/>
                    <a:moveTo>
                      <a:pt x="48" y="89"/>
                    </a:moveTo>
                    <a:cubicBezTo>
                      <a:pt x="48" y="89"/>
                      <a:pt x="48" y="88"/>
                      <a:pt x="48" y="88"/>
                    </a:cubicBezTo>
                    <a:cubicBezTo>
                      <a:pt x="48" y="88"/>
                      <a:pt x="48" y="89"/>
                      <a:pt x="48" y="89"/>
                    </a:cubicBezTo>
                    <a:close/>
                    <a:moveTo>
                      <a:pt x="49" y="79"/>
                    </a:moveTo>
                    <a:cubicBezTo>
                      <a:pt x="49" y="79"/>
                      <a:pt x="49" y="79"/>
                      <a:pt x="49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49" y="79"/>
                      <a:pt x="50" y="79"/>
                      <a:pt x="50" y="79"/>
                    </a:cubicBezTo>
                    <a:cubicBezTo>
                      <a:pt x="49" y="79"/>
                      <a:pt x="49" y="79"/>
                      <a:pt x="49" y="79"/>
                    </a:cubicBezTo>
                    <a:close/>
                    <a:moveTo>
                      <a:pt x="51" y="87"/>
                    </a:moveTo>
                    <a:cubicBezTo>
                      <a:pt x="51" y="87"/>
                      <a:pt x="51" y="87"/>
                      <a:pt x="51" y="87"/>
                    </a:cubicBezTo>
                    <a:cubicBezTo>
                      <a:pt x="52" y="87"/>
                      <a:pt x="52" y="87"/>
                      <a:pt x="52" y="87"/>
                    </a:cubicBezTo>
                    <a:cubicBezTo>
                      <a:pt x="52" y="87"/>
                      <a:pt x="52" y="87"/>
                      <a:pt x="52" y="87"/>
                    </a:cubicBezTo>
                    <a:lnTo>
                      <a:pt x="51" y="87"/>
                    </a:lnTo>
                    <a:close/>
                    <a:moveTo>
                      <a:pt x="50" y="76"/>
                    </a:moveTo>
                    <a:cubicBezTo>
                      <a:pt x="46" y="78"/>
                      <a:pt x="41" y="79"/>
                      <a:pt x="36" y="78"/>
                    </a:cubicBezTo>
                    <a:cubicBezTo>
                      <a:pt x="32" y="76"/>
                      <a:pt x="27" y="73"/>
                      <a:pt x="26" y="69"/>
                    </a:cubicBezTo>
                    <a:cubicBezTo>
                      <a:pt x="25" y="67"/>
                      <a:pt x="23" y="67"/>
                      <a:pt x="21" y="66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8"/>
                      <a:pt x="20" y="68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8" y="69"/>
                      <a:pt x="19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0"/>
                      <a:pt x="19" y="71"/>
                      <a:pt x="19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3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4" y="72"/>
                      <a:pt x="14" y="70"/>
                      <a:pt x="13" y="70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5" y="73"/>
                      <a:pt x="14" y="73"/>
                      <a:pt x="15" y="73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5" y="73"/>
                      <a:pt x="14" y="73"/>
                      <a:pt x="14" y="73"/>
                    </a:cubicBezTo>
                    <a:cubicBezTo>
                      <a:pt x="13" y="74"/>
                      <a:pt x="14" y="74"/>
                      <a:pt x="13" y="74"/>
                    </a:cubicBezTo>
                    <a:cubicBezTo>
                      <a:pt x="13" y="73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3" y="72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0" y="72"/>
                      <a:pt x="11" y="72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2" y="73"/>
                      <a:pt x="12" y="74"/>
                      <a:pt x="12" y="74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2" y="74"/>
                    </a:cubicBezTo>
                    <a:cubicBezTo>
                      <a:pt x="12" y="74"/>
                      <a:pt x="12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2"/>
                      <a:pt x="10" y="70"/>
                      <a:pt x="9" y="69"/>
                    </a:cubicBezTo>
                    <a:cubicBezTo>
                      <a:pt x="10" y="70"/>
                      <a:pt x="10" y="69"/>
                      <a:pt x="10" y="70"/>
                    </a:cubicBezTo>
                    <a:cubicBezTo>
                      <a:pt x="11" y="70"/>
                      <a:pt x="10" y="69"/>
                      <a:pt x="10" y="69"/>
                    </a:cubicBezTo>
                    <a:cubicBezTo>
                      <a:pt x="10" y="69"/>
                      <a:pt x="10" y="69"/>
                      <a:pt x="9" y="69"/>
                    </a:cubicBezTo>
                    <a:cubicBezTo>
                      <a:pt x="9" y="69"/>
                      <a:pt x="9" y="68"/>
                      <a:pt x="9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67"/>
                      <a:pt x="10" y="66"/>
                      <a:pt x="10" y="67"/>
                    </a:cubicBezTo>
                    <a:cubicBezTo>
                      <a:pt x="10" y="67"/>
                      <a:pt x="10" y="67"/>
                      <a:pt x="11" y="67"/>
                    </a:cubicBezTo>
                    <a:cubicBezTo>
                      <a:pt x="11" y="67"/>
                      <a:pt x="11" y="67"/>
                      <a:pt x="11" y="66"/>
                    </a:cubicBezTo>
                    <a:cubicBezTo>
                      <a:pt x="11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1" y="67"/>
                      <a:pt x="11" y="67"/>
                      <a:pt x="12" y="67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2" y="67"/>
                      <a:pt x="11" y="66"/>
                      <a:pt x="12" y="66"/>
                    </a:cubicBezTo>
                    <a:cubicBezTo>
                      <a:pt x="11" y="65"/>
                      <a:pt x="11" y="64"/>
                      <a:pt x="10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1" y="58"/>
                      <a:pt x="11" y="54"/>
                      <a:pt x="13" y="52"/>
                    </a:cubicBezTo>
                    <a:cubicBezTo>
                      <a:pt x="15" y="48"/>
                      <a:pt x="17" y="46"/>
                      <a:pt x="21" y="44"/>
                    </a:cubicBezTo>
                    <a:cubicBezTo>
                      <a:pt x="22" y="44"/>
                      <a:pt x="24" y="43"/>
                      <a:pt x="25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1"/>
                      <a:pt x="25" y="42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0"/>
                      <a:pt x="27" y="40"/>
                      <a:pt x="28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39"/>
                      <a:pt x="30" y="39"/>
                      <a:pt x="31" y="38"/>
                    </a:cubicBezTo>
                    <a:cubicBezTo>
                      <a:pt x="30" y="36"/>
                      <a:pt x="32" y="36"/>
                      <a:pt x="31" y="34"/>
                    </a:cubicBezTo>
                    <a:cubicBezTo>
                      <a:pt x="30" y="34"/>
                      <a:pt x="30" y="33"/>
                      <a:pt x="29" y="34"/>
                    </a:cubicBezTo>
                    <a:cubicBezTo>
                      <a:pt x="29" y="35"/>
                      <a:pt x="28" y="33"/>
                      <a:pt x="27" y="33"/>
                    </a:cubicBezTo>
                    <a:cubicBezTo>
                      <a:pt x="24" y="30"/>
                      <a:pt x="24" y="25"/>
                      <a:pt x="25" y="21"/>
                    </a:cubicBezTo>
                    <a:cubicBezTo>
                      <a:pt x="26" y="20"/>
                      <a:pt x="27" y="20"/>
                      <a:pt x="27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30" y="16"/>
                      <a:pt x="30" y="22"/>
                      <a:pt x="32" y="23"/>
                    </a:cubicBezTo>
                    <a:cubicBezTo>
                      <a:pt x="33" y="23"/>
                      <a:pt x="33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6" y="24"/>
                      <a:pt x="37" y="23"/>
                      <a:pt x="38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43" y="18"/>
                      <a:pt x="33" y="10"/>
                      <a:pt x="42" y="7"/>
                    </a:cubicBezTo>
                    <a:cubicBezTo>
                      <a:pt x="46" y="7"/>
                      <a:pt x="49" y="7"/>
                      <a:pt x="51" y="10"/>
                    </a:cubicBezTo>
                    <a:cubicBezTo>
                      <a:pt x="51" y="12"/>
                      <a:pt x="53" y="14"/>
                      <a:pt x="53" y="16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1" y="17"/>
                      <a:pt x="49" y="16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6" y="17"/>
                      <a:pt x="45" y="18"/>
                      <a:pt x="44" y="18"/>
                    </a:cubicBezTo>
                    <a:cubicBezTo>
                      <a:pt x="44" y="20"/>
                      <a:pt x="42" y="20"/>
                      <a:pt x="42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4" y="25"/>
                      <a:pt x="45" y="25"/>
                      <a:pt x="47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7" y="26"/>
                      <a:pt x="47" y="25"/>
                      <a:pt x="48" y="25"/>
                    </a:cubicBezTo>
                    <a:cubicBezTo>
                      <a:pt x="49" y="23"/>
                      <a:pt x="52" y="23"/>
                      <a:pt x="54" y="23"/>
                    </a:cubicBezTo>
                    <a:cubicBezTo>
                      <a:pt x="56" y="25"/>
                      <a:pt x="55" y="28"/>
                      <a:pt x="54" y="31"/>
                    </a:cubicBezTo>
                    <a:cubicBezTo>
                      <a:pt x="53" y="32"/>
                      <a:pt x="53" y="34"/>
                      <a:pt x="51" y="35"/>
                    </a:cubicBezTo>
                    <a:cubicBezTo>
                      <a:pt x="51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8" y="35"/>
                      <a:pt x="48" y="35"/>
                    </a:cubicBezTo>
                    <a:cubicBezTo>
                      <a:pt x="47" y="35"/>
                      <a:pt x="45" y="35"/>
                      <a:pt x="44" y="35"/>
                    </a:cubicBezTo>
                    <a:cubicBezTo>
                      <a:pt x="43" y="35"/>
                      <a:pt x="43" y="34"/>
                      <a:pt x="42" y="34"/>
                    </a:cubicBezTo>
                    <a:cubicBezTo>
                      <a:pt x="42" y="34"/>
                      <a:pt x="42" y="33"/>
                      <a:pt x="41" y="33"/>
                    </a:cubicBezTo>
                    <a:cubicBezTo>
                      <a:pt x="40" y="33"/>
                      <a:pt x="40" y="34"/>
                      <a:pt x="40" y="35"/>
                    </a:cubicBezTo>
                    <a:cubicBezTo>
                      <a:pt x="41" y="35"/>
                      <a:pt x="42" y="36"/>
                      <a:pt x="41" y="37"/>
                    </a:cubicBezTo>
                    <a:cubicBezTo>
                      <a:pt x="40" y="38"/>
                      <a:pt x="43" y="38"/>
                      <a:pt x="42" y="39"/>
                    </a:cubicBezTo>
                    <a:cubicBezTo>
                      <a:pt x="43" y="40"/>
                      <a:pt x="43" y="40"/>
                      <a:pt x="44" y="41"/>
                    </a:cubicBezTo>
                    <a:cubicBezTo>
                      <a:pt x="39" y="40"/>
                      <a:pt x="33" y="39"/>
                      <a:pt x="29" y="42"/>
                    </a:cubicBezTo>
                    <a:cubicBezTo>
                      <a:pt x="29" y="43"/>
                      <a:pt x="27" y="43"/>
                      <a:pt x="27" y="45"/>
                    </a:cubicBezTo>
                    <a:cubicBezTo>
                      <a:pt x="30" y="48"/>
                      <a:pt x="34" y="44"/>
                      <a:pt x="37" y="47"/>
                    </a:cubicBezTo>
                    <a:cubicBezTo>
                      <a:pt x="39" y="48"/>
                      <a:pt x="40" y="50"/>
                      <a:pt x="40" y="52"/>
                    </a:cubicBezTo>
                    <a:cubicBezTo>
                      <a:pt x="38" y="53"/>
                      <a:pt x="35" y="54"/>
                      <a:pt x="34" y="56"/>
                    </a:cubicBezTo>
                    <a:cubicBezTo>
                      <a:pt x="33" y="56"/>
                      <a:pt x="33" y="57"/>
                      <a:pt x="33" y="57"/>
                    </a:cubicBezTo>
                    <a:cubicBezTo>
                      <a:pt x="32" y="58"/>
                      <a:pt x="31" y="59"/>
                      <a:pt x="31" y="60"/>
                    </a:cubicBezTo>
                    <a:cubicBezTo>
                      <a:pt x="32" y="61"/>
                      <a:pt x="34" y="61"/>
                      <a:pt x="35" y="61"/>
                    </a:cubicBezTo>
                    <a:cubicBezTo>
                      <a:pt x="37" y="60"/>
                      <a:pt x="39" y="59"/>
                      <a:pt x="41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0" y="60"/>
                      <a:pt x="43" y="60"/>
                      <a:pt x="42" y="61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3" y="60"/>
                      <a:pt x="43" y="60"/>
                      <a:pt x="43" y="60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5" y="60"/>
                      <a:pt x="45" y="58"/>
                      <a:pt x="47" y="57"/>
                    </a:cubicBezTo>
                    <a:cubicBezTo>
                      <a:pt x="49" y="58"/>
                      <a:pt x="52" y="59"/>
                      <a:pt x="53" y="60"/>
                    </a:cubicBezTo>
                    <a:cubicBezTo>
                      <a:pt x="54" y="63"/>
                      <a:pt x="54" y="67"/>
                      <a:pt x="53" y="69"/>
                    </a:cubicBezTo>
                    <a:cubicBezTo>
                      <a:pt x="51" y="72"/>
                      <a:pt x="49" y="75"/>
                      <a:pt x="47" y="77"/>
                    </a:cubicBezTo>
                    <a:cubicBezTo>
                      <a:pt x="49" y="76"/>
                      <a:pt x="51" y="74"/>
                      <a:pt x="54" y="74"/>
                    </a:cubicBezTo>
                    <a:cubicBezTo>
                      <a:pt x="54" y="74"/>
                      <a:pt x="53" y="74"/>
                      <a:pt x="52" y="75"/>
                    </a:cubicBezTo>
                    <a:cubicBezTo>
                      <a:pt x="52" y="75"/>
                      <a:pt x="51" y="75"/>
                      <a:pt x="50" y="76"/>
                    </a:cubicBezTo>
                    <a:close/>
                    <a:moveTo>
                      <a:pt x="54" y="84"/>
                    </a:moveTo>
                    <a:cubicBezTo>
                      <a:pt x="53" y="84"/>
                      <a:pt x="53" y="84"/>
                      <a:pt x="53" y="84"/>
                    </a:cubicBezTo>
                    <a:cubicBezTo>
                      <a:pt x="53" y="85"/>
                      <a:pt x="54" y="84"/>
                      <a:pt x="54" y="84"/>
                    </a:cubicBezTo>
                    <a:close/>
                    <a:moveTo>
                      <a:pt x="55" y="87"/>
                    </a:moveTo>
                    <a:cubicBezTo>
                      <a:pt x="54" y="87"/>
                      <a:pt x="54" y="87"/>
                      <a:pt x="54" y="87"/>
                    </a:cubicBezTo>
                    <a:cubicBezTo>
                      <a:pt x="55" y="86"/>
                      <a:pt x="55" y="86"/>
                      <a:pt x="55" y="86"/>
                    </a:cubicBezTo>
                    <a:lnTo>
                      <a:pt x="55" y="87"/>
                    </a:lnTo>
                    <a:close/>
                    <a:moveTo>
                      <a:pt x="56" y="75"/>
                    </a:moveTo>
                    <a:cubicBezTo>
                      <a:pt x="55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7"/>
                    </a:cubicBezTo>
                    <a:cubicBezTo>
                      <a:pt x="53" y="77"/>
                      <a:pt x="53" y="77"/>
                      <a:pt x="52" y="78"/>
                    </a:cubicBezTo>
                    <a:cubicBezTo>
                      <a:pt x="52" y="76"/>
                      <a:pt x="53" y="77"/>
                      <a:pt x="54" y="77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6" y="74"/>
                      <a:pt x="56" y="74"/>
                      <a:pt x="56" y="74"/>
                    </a:cubicBezTo>
                    <a:cubicBezTo>
                      <a:pt x="56" y="75"/>
                      <a:pt x="55" y="75"/>
                      <a:pt x="56" y="75"/>
                    </a:cubicBezTo>
                    <a:close/>
                    <a:moveTo>
                      <a:pt x="57" y="85"/>
                    </a:moveTo>
                    <a:cubicBezTo>
                      <a:pt x="56" y="85"/>
                      <a:pt x="56" y="85"/>
                      <a:pt x="56" y="85"/>
                    </a:cubicBezTo>
                    <a:cubicBezTo>
                      <a:pt x="57" y="85"/>
                      <a:pt x="57" y="85"/>
                      <a:pt x="57" y="85"/>
                    </a:cubicBezTo>
                    <a:close/>
                    <a:moveTo>
                      <a:pt x="61" y="79"/>
                    </a:moveTo>
                    <a:cubicBezTo>
                      <a:pt x="61" y="79"/>
                      <a:pt x="61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8"/>
                    </a:cubicBezTo>
                    <a:cubicBezTo>
                      <a:pt x="60" y="78"/>
                      <a:pt x="60" y="79"/>
                      <a:pt x="60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79"/>
                      <a:pt x="61" y="79"/>
                      <a:pt x="61" y="79"/>
                    </a:cubicBezTo>
                    <a:close/>
                    <a:moveTo>
                      <a:pt x="79" y="73"/>
                    </a:move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79" y="73"/>
                      <a:pt x="79" y="73"/>
                      <a:pt x="79" y="73"/>
                    </a:cubicBezTo>
                    <a:close/>
                    <a:moveTo>
                      <a:pt x="79" y="73"/>
                    </a:moveTo>
                    <a:cubicBezTo>
                      <a:pt x="79" y="73"/>
                      <a:pt x="80" y="73"/>
                      <a:pt x="80" y="73"/>
                    </a:cubicBezTo>
                    <a:cubicBezTo>
                      <a:pt x="80" y="73"/>
                      <a:pt x="80" y="73"/>
                      <a:pt x="79" y="73"/>
                    </a:cubicBezTo>
                    <a:close/>
                    <a:moveTo>
                      <a:pt x="85" y="70"/>
                    </a:moveTo>
                    <a:cubicBezTo>
                      <a:pt x="85" y="70"/>
                      <a:pt x="86" y="70"/>
                      <a:pt x="86" y="70"/>
                    </a:cubicBezTo>
                    <a:cubicBezTo>
                      <a:pt x="86" y="70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8" y="69"/>
                      <a:pt x="88" y="68"/>
                      <a:pt x="89" y="68"/>
                    </a:cubicBezTo>
                    <a:cubicBezTo>
                      <a:pt x="89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7" y="70"/>
                      <a:pt x="86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84" y="70"/>
                      <a:pt x="85" y="71"/>
                      <a:pt x="85" y="70"/>
                    </a:cubicBezTo>
                    <a:close/>
                    <a:moveTo>
                      <a:pt x="86" y="74"/>
                    </a:move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74"/>
                      <a:pt x="85" y="74"/>
                      <a:pt x="85" y="74"/>
                    </a:cubicBezTo>
                    <a:lnTo>
                      <a:pt x="86" y="74"/>
                    </a:lnTo>
                    <a:close/>
                    <a:moveTo>
                      <a:pt x="85" y="72"/>
                    </a:moveTo>
                    <a:cubicBezTo>
                      <a:pt x="84" y="73"/>
                      <a:pt x="83" y="74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3" y="73"/>
                      <a:pt x="84" y="73"/>
                      <a:pt x="85" y="72"/>
                    </a:cubicBezTo>
                    <a:close/>
                    <a:moveTo>
                      <a:pt x="83" y="76"/>
                    </a:move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3" y="76"/>
                      <a:pt x="83" y="76"/>
                      <a:pt x="83" y="76"/>
                    </a:cubicBezTo>
                    <a:cubicBezTo>
                      <a:pt x="82" y="76"/>
                      <a:pt x="82" y="76"/>
                      <a:pt x="82" y="76"/>
                    </a:cubicBezTo>
                    <a:cubicBezTo>
                      <a:pt x="82" y="75"/>
                      <a:pt x="82" y="75"/>
                      <a:pt x="83" y="75"/>
                    </a:cubicBezTo>
                    <a:cubicBezTo>
                      <a:pt x="83" y="75"/>
                      <a:pt x="83" y="75"/>
                      <a:pt x="83" y="75"/>
                    </a:cubicBezTo>
                    <a:lnTo>
                      <a:pt x="83" y="76"/>
                    </a:lnTo>
                    <a:close/>
                    <a:moveTo>
                      <a:pt x="83" y="75"/>
                    </a:moveTo>
                    <a:cubicBezTo>
                      <a:pt x="83" y="75"/>
                      <a:pt x="84" y="75"/>
                      <a:pt x="84" y="75"/>
                    </a:cubicBezTo>
                    <a:cubicBezTo>
                      <a:pt x="84" y="75"/>
                      <a:pt x="84" y="75"/>
                      <a:pt x="83" y="75"/>
                    </a:cubicBezTo>
                    <a:close/>
                    <a:moveTo>
                      <a:pt x="84" y="71"/>
                    </a:moveTo>
                    <a:cubicBezTo>
                      <a:pt x="83" y="71"/>
                      <a:pt x="83" y="71"/>
                      <a:pt x="83" y="71"/>
                    </a:cubicBezTo>
                    <a:cubicBezTo>
                      <a:pt x="84" y="72"/>
                      <a:pt x="84" y="72"/>
                      <a:pt x="84" y="72"/>
                    </a:cubicBezTo>
                    <a:cubicBezTo>
                      <a:pt x="83" y="71"/>
                      <a:pt x="83" y="71"/>
                      <a:pt x="83" y="71"/>
                    </a:cubicBezTo>
                    <a:lnTo>
                      <a:pt x="84" y="71"/>
                    </a:lnTo>
                    <a:close/>
                    <a:moveTo>
                      <a:pt x="81" y="72"/>
                    </a:moveTo>
                    <a:cubicBezTo>
                      <a:pt x="81" y="72"/>
                      <a:pt x="82" y="72"/>
                      <a:pt x="83" y="72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2" y="72"/>
                      <a:pt x="82" y="72"/>
                      <a:pt x="81" y="73"/>
                    </a:cubicBezTo>
                    <a:lnTo>
                      <a:pt x="81" y="72"/>
                    </a:lnTo>
                    <a:close/>
                    <a:moveTo>
                      <a:pt x="82" y="77"/>
                    </a:moveTo>
                    <a:cubicBezTo>
                      <a:pt x="82" y="77"/>
                      <a:pt x="83" y="76"/>
                      <a:pt x="84" y="76"/>
                    </a:cubicBezTo>
                    <a:cubicBezTo>
                      <a:pt x="85" y="76"/>
                      <a:pt x="85" y="75"/>
                      <a:pt x="86" y="75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5" y="75"/>
                      <a:pt x="86" y="75"/>
                      <a:pt x="86" y="74"/>
                    </a:cubicBezTo>
                    <a:cubicBezTo>
                      <a:pt x="86" y="75"/>
                      <a:pt x="86" y="75"/>
                      <a:pt x="86" y="75"/>
                    </a:cubicBezTo>
                    <a:cubicBezTo>
                      <a:pt x="86" y="75"/>
                      <a:pt x="87" y="74"/>
                      <a:pt x="87" y="74"/>
                    </a:cubicBezTo>
                    <a:cubicBezTo>
                      <a:pt x="87" y="75"/>
                      <a:pt x="87" y="75"/>
                      <a:pt x="87" y="75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6"/>
                      <a:pt x="88" y="76"/>
                      <a:pt x="88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6"/>
                      <a:pt x="88" y="76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8" y="75"/>
                      <a:pt x="87" y="75"/>
                      <a:pt x="87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7" y="76"/>
                      <a:pt x="86" y="76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6" y="76"/>
                      <a:pt x="86" y="76"/>
                      <a:pt x="86" y="76"/>
                    </a:cubicBezTo>
                    <a:cubicBezTo>
                      <a:pt x="85" y="76"/>
                      <a:pt x="84" y="77"/>
                      <a:pt x="83" y="77"/>
                    </a:cubicBezTo>
                    <a:cubicBezTo>
                      <a:pt x="83" y="77"/>
                      <a:pt x="83" y="77"/>
                      <a:pt x="84" y="77"/>
                    </a:cubicBezTo>
                    <a:cubicBezTo>
                      <a:pt x="83" y="77"/>
                      <a:pt x="82" y="78"/>
                      <a:pt x="82" y="77"/>
                    </a:cubicBezTo>
                    <a:close/>
                    <a:moveTo>
                      <a:pt x="89" y="77"/>
                    </a:moveTo>
                    <a:cubicBezTo>
                      <a:pt x="87" y="78"/>
                      <a:pt x="85" y="78"/>
                      <a:pt x="83" y="79"/>
                    </a:cubicBezTo>
                    <a:cubicBezTo>
                      <a:pt x="85" y="77"/>
                      <a:pt x="87" y="77"/>
                      <a:pt x="89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9" y="76"/>
                      <a:pt x="89" y="77"/>
                      <a:pt x="89" y="77"/>
                    </a:cubicBezTo>
                    <a:close/>
                    <a:moveTo>
                      <a:pt x="97" y="72"/>
                    </a:moveTo>
                    <a:cubicBezTo>
                      <a:pt x="97" y="72"/>
                      <a:pt x="97" y="72"/>
                      <a:pt x="98" y="72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7" y="73"/>
                      <a:pt x="97" y="73"/>
                      <a:pt x="97" y="72"/>
                    </a:cubicBezTo>
                    <a:close/>
                    <a:moveTo>
                      <a:pt x="98" y="74"/>
                    </a:moveTo>
                    <a:cubicBezTo>
                      <a:pt x="98" y="74"/>
                      <a:pt x="98" y="74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7" y="74"/>
                      <a:pt x="97" y="74"/>
                      <a:pt x="97" y="74"/>
                    </a:cubicBezTo>
                    <a:cubicBezTo>
                      <a:pt x="97" y="73"/>
                      <a:pt x="97" y="73"/>
                      <a:pt x="98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8" y="74"/>
                      <a:pt x="99" y="73"/>
                      <a:pt x="99" y="73"/>
                    </a:cubicBezTo>
                    <a:lnTo>
                      <a:pt x="98" y="74"/>
                    </a:ln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5"/>
              <p:cNvSpPr>
                <a:spLocks noEditPoints="1"/>
              </p:cNvSpPr>
              <p:nvPr/>
            </p:nvSpPr>
            <p:spPr bwMode="auto">
              <a:xfrm>
                <a:off x="3691392" y="3010581"/>
                <a:ext cx="2828925" cy="1133475"/>
              </a:xfrm>
              <a:custGeom>
                <a:avLst/>
                <a:gdLst>
                  <a:gd name="T0" fmla="*/ 84 w 90"/>
                  <a:gd name="T1" fmla="*/ 6 h 36"/>
                  <a:gd name="T2" fmla="*/ 76 w 90"/>
                  <a:gd name="T3" fmla="*/ 2 h 36"/>
                  <a:gd name="T4" fmla="*/ 65 w 90"/>
                  <a:gd name="T5" fmla="*/ 0 h 36"/>
                  <a:gd name="T6" fmla="*/ 54 w 90"/>
                  <a:gd name="T7" fmla="*/ 2 h 36"/>
                  <a:gd name="T8" fmla="*/ 49 w 90"/>
                  <a:gd name="T9" fmla="*/ 4 h 36"/>
                  <a:gd name="T10" fmla="*/ 44 w 90"/>
                  <a:gd name="T11" fmla="*/ 7 h 36"/>
                  <a:gd name="T12" fmla="*/ 41 w 90"/>
                  <a:gd name="T13" fmla="*/ 9 h 36"/>
                  <a:gd name="T14" fmla="*/ 36 w 90"/>
                  <a:gd name="T15" fmla="*/ 12 h 36"/>
                  <a:gd name="T16" fmla="*/ 36 w 90"/>
                  <a:gd name="T17" fmla="*/ 8 h 36"/>
                  <a:gd name="T18" fmla="*/ 27 w 90"/>
                  <a:gd name="T19" fmla="*/ 15 h 36"/>
                  <a:gd name="T20" fmla="*/ 31 w 90"/>
                  <a:gd name="T21" fmla="*/ 15 h 36"/>
                  <a:gd name="T22" fmla="*/ 12 w 90"/>
                  <a:gd name="T23" fmla="*/ 29 h 36"/>
                  <a:gd name="T24" fmla="*/ 8 w 90"/>
                  <a:gd name="T25" fmla="*/ 30 h 36"/>
                  <a:gd name="T26" fmla="*/ 1 w 90"/>
                  <a:gd name="T27" fmla="*/ 33 h 36"/>
                  <a:gd name="T28" fmla="*/ 7 w 90"/>
                  <a:gd name="T29" fmla="*/ 34 h 36"/>
                  <a:gd name="T30" fmla="*/ 21 w 90"/>
                  <a:gd name="T31" fmla="*/ 34 h 36"/>
                  <a:gd name="T32" fmla="*/ 30 w 90"/>
                  <a:gd name="T33" fmla="*/ 31 h 36"/>
                  <a:gd name="T34" fmla="*/ 40 w 90"/>
                  <a:gd name="T35" fmla="*/ 24 h 36"/>
                  <a:gd name="T36" fmla="*/ 43 w 90"/>
                  <a:gd name="T37" fmla="*/ 22 h 36"/>
                  <a:gd name="T38" fmla="*/ 47 w 90"/>
                  <a:gd name="T39" fmla="*/ 16 h 36"/>
                  <a:gd name="T40" fmla="*/ 68 w 90"/>
                  <a:gd name="T41" fmla="*/ 6 h 36"/>
                  <a:gd name="T42" fmla="*/ 87 w 90"/>
                  <a:gd name="T43" fmla="*/ 9 h 36"/>
                  <a:gd name="T44" fmla="*/ 20 w 90"/>
                  <a:gd name="T45" fmla="*/ 26 h 36"/>
                  <a:gd name="T46" fmla="*/ 41 w 90"/>
                  <a:gd name="T47" fmla="*/ 15 h 36"/>
                  <a:gd name="T48" fmla="*/ 38 w 90"/>
                  <a:gd name="T49" fmla="*/ 17 h 36"/>
                  <a:gd name="T50" fmla="*/ 34 w 90"/>
                  <a:gd name="T51" fmla="*/ 11 h 36"/>
                  <a:gd name="T52" fmla="*/ 34 w 90"/>
                  <a:gd name="T53" fmla="*/ 14 h 36"/>
                  <a:gd name="T54" fmla="*/ 35 w 90"/>
                  <a:gd name="T55" fmla="*/ 21 h 36"/>
                  <a:gd name="T56" fmla="*/ 34 w 90"/>
                  <a:gd name="T57" fmla="*/ 22 h 36"/>
                  <a:gd name="T58" fmla="*/ 34 w 90"/>
                  <a:gd name="T59" fmla="*/ 16 h 36"/>
                  <a:gd name="T60" fmla="*/ 31 w 90"/>
                  <a:gd name="T61" fmla="*/ 18 h 36"/>
                  <a:gd name="T62" fmla="*/ 32 w 90"/>
                  <a:gd name="T63" fmla="*/ 18 h 36"/>
                  <a:gd name="T64" fmla="*/ 32 w 90"/>
                  <a:gd name="T65" fmla="*/ 19 h 36"/>
                  <a:gd name="T66" fmla="*/ 39 w 90"/>
                  <a:gd name="T67" fmla="*/ 25 h 36"/>
                  <a:gd name="T68" fmla="*/ 39 w 90"/>
                  <a:gd name="T69" fmla="*/ 20 h 36"/>
                  <a:gd name="T70" fmla="*/ 36 w 90"/>
                  <a:gd name="T71" fmla="*/ 23 h 36"/>
                  <a:gd name="T72" fmla="*/ 35 w 90"/>
                  <a:gd name="T73" fmla="*/ 23 h 36"/>
                  <a:gd name="T74" fmla="*/ 40 w 90"/>
                  <a:gd name="T75" fmla="*/ 19 h 36"/>
                  <a:gd name="T76" fmla="*/ 44 w 90"/>
                  <a:gd name="T77" fmla="*/ 16 h 36"/>
                  <a:gd name="T78" fmla="*/ 55 w 90"/>
                  <a:gd name="T79" fmla="*/ 3 h 36"/>
                  <a:gd name="T80" fmla="*/ 56 w 90"/>
                  <a:gd name="T81" fmla="*/ 4 h 36"/>
                  <a:gd name="T82" fmla="*/ 53 w 90"/>
                  <a:gd name="T83" fmla="*/ 5 h 36"/>
                  <a:gd name="T84" fmla="*/ 52 w 90"/>
                  <a:gd name="T85" fmla="*/ 6 h 36"/>
                  <a:gd name="T86" fmla="*/ 47 w 90"/>
                  <a:gd name="T87" fmla="*/ 12 h 36"/>
                  <a:gd name="T88" fmla="*/ 48 w 90"/>
                  <a:gd name="T89" fmla="*/ 5 h 36"/>
                  <a:gd name="T90" fmla="*/ 51 w 90"/>
                  <a:gd name="T91" fmla="*/ 10 h 36"/>
                  <a:gd name="T92" fmla="*/ 50 w 90"/>
                  <a:gd name="T93" fmla="*/ 9 h 36"/>
                  <a:gd name="T94" fmla="*/ 50 w 90"/>
                  <a:gd name="T95" fmla="*/ 9 h 36"/>
                  <a:gd name="T96" fmla="*/ 54 w 90"/>
                  <a:gd name="T97" fmla="*/ 8 h 36"/>
                  <a:gd name="T98" fmla="*/ 52 w 90"/>
                  <a:gd name="T99" fmla="*/ 8 h 36"/>
                  <a:gd name="T100" fmla="*/ 55 w 90"/>
                  <a:gd name="T101" fmla="*/ 7 h 36"/>
                  <a:gd name="T102" fmla="*/ 56 w 90"/>
                  <a:gd name="T103" fmla="*/ 6 h 36"/>
                  <a:gd name="T104" fmla="*/ 56 w 90"/>
                  <a:gd name="T105" fmla="*/ 6 h 36"/>
                  <a:gd name="T106" fmla="*/ 58 w 90"/>
                  <a:gd name="T107" fmla="*/ 7 h 36"/>
                  <a:gd name="T108" fmla="*/ 63 w 90"/>
                  <a:gd name="T109" fmla="*/ 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0" h="36">
                    <a:moveTo>
                      <a:pt x="90" y="10"/>
                    </a:moveTo>
                    <a:cubicBezTo>
                      <a:pt x="90" y="10"/>
                      <a:pt x="90" y="10"/>
                      <a:pt x="89" y="10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7" y="9"/>
                      <a:pt x="86" y="7"/>
                      <a:pt x="85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4" y="6"/>
                      <a:pt x="84" y="6"/>
                      <a:pt x="84" y="5"/>
                    </a:cubicBezTo>
                    <a:cubicBezTo>
                      <a:pt x="83" y="6"/>
                      <a:pt x="83" y="4"/>
                      <a:pt x="82" y="5"/>
                    </a:cubicBezTo>
                    <a:cubicBezTo>
                      <a:pt x="81" y="4"/>
                      <a:pt x="81" y="4"/>
                      <a:pt x="80" y="4"/>
                    </a:cubicBezTo>
                    <a:cubicBezTo>
                      <a:pt x="80" y="3"/>
                      <a:pt x="80" y="3"/>
                      <a:pt x="80" y="4"/>
                    </a:cubicBezTo>
                    <a:cubicBezTo>
                      <a:pt x="78" y="4"/>
                      <a:pt x="78" y="2"/>
                      <a:pt x="76" y="2"/>
                    </a:cubicBezTo>
                    <a:cubicBezTo>
                      <a:pt x="75" y="2"/>
                      <a:pt x="73" y="1"/>
                      <a:pt x="72" y="1"/>
                    </a:cubicBezTo>
                    <a:cubicBezTo>
                      <a:pt x="72" y="1"/>
                      <a:pt x="72" y="1"/>
                      <a:pt x="71" y="1"/>
                    </a:cubicBezTo>
                    <a:cubicBezTo>
                      <a:pt x="70" y="1"/>
                      <a:pt x="67" y="0"/>
                      <a:pt x="66" y="0"/>
                    </a:cubicBezTo>
                    <a:cubicBezTo>
                      <a:pt x="66" y="1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2" y="1"/>
                      <a:pt x="59" y="0"/>
                      <a:pt x="56" y="2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6" y="2"/>
                      <a:pt x="55" y="3"/>
                      <a:pt x="54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3" y="2"/>
                      <a:pt x="52" y="3"/>
                      <a:pt x="51" y="3"/>
                    </a:cubicBezTo>
                    <a:cubicBezTo>
                      <a:pt x="51" y="3"/>
                      <a:pt x="51" y="3"/>
                      <a:pt x="52" y="4"/>
                    </a:cubicBezTo>
                    <a:cubicBezTo>
                      <a:pt x="52" y="4"/>
                      <a:pt x="51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49" y="4"/>
                      <a:pt x="49" y="3"/>
                      <a:pt x="49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5"/>
                      <a:pt x="48" y="5"/>
                      <a:pt x="47" y="5"/>
                    </a:cubicBezTo>
                    <a:cubicBezTo>
                      <a:pt x="47" y="4"/>
                      <a:pt x="46" y="5"/>
                      <a:pt x="45" y="5"/>
                    </a:cubicBezTo>
                    <a:cubicBezTo>
                      <a:pt x="46" y="5"/>
                      <a:pt x="46" y="5"/>
                      <a:pt x="47" y="5"/>
                    </a:cubicBezTo>
                    <a:cubicBezTo>
                      <a:pt x="46" y="6"/>
                      <a:pt x="45" y="6"/>
                      <a:pt x="44" y="7"/>
                    </a:cubicBezTo>
                    <a:cubicBezTo>
                      <a:pt x="44" y="7"/>
                      <a:pt x="42" y="8"/>
                      <a:pt x="42" y="8"/>
                    </a:cubicBezTo>
                    <a:cubicBezTo>
                      <a:pt x="42" y="9"/>
                      <a:pt x="42" y="8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0" y="9"/>
                      <a:pt x="40" y="10"/>
                      <a:pt x="39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8" y="10"/>
                      <a:pt x="37" y="11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1"/>
                      <a:pt x="36" y="11"/>
                      <a:pt x="37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0"/>
                      <a:pt x="35" y="10"/>
                      <a:pt x="35" y="10"/>
                    </a:cubicBezTo>
                    <a:cubicBezTo>
                      <a:pt x="35" y="9"/>
                      <a:pt x="36" y="8"/>
                      <a:pt x="36" y="8"/>
                    </a:cubicBezTo>
                    <a:cubicBezTo>
                      <a:pt x="36" y="8"/>
                      <a:pt x="36" y="7"/>
                      <a:pt x="35" y="7"/>
                    </a:cubicBezTo>
                    <a:cubicBezTo>
                      <a:pt x="36" y="8"/>
                      <a:pt x="35" y="8"/>
                      <a:pt x="35" y="9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11"/>
                      <a:pt x="31" y="12"/>
                      <a:pt x="29" y="14"/>
                    </a:cubicBezTo>
                    <a:cubicBezTo>
                      <a:pt x="29" y="14"/>
                      <a:pt x="27" y="14"/>
                      <a:pt x="27" y="15"/>
                    </a:cubicBezTo>
                    <a:cubicBezTo>
                      <a:pt x="28" y="15"/>
                      <a:pt x="28" y="15"/>
                      <a:pt x="29" y="15"/>
                    </a:cubicBezTo>
                    <a:cubicBezTo>
                      <a:pt x="29" y="15"/>
                      <a:pt x="29" y="14"/>
                      <a:pt x="29" y="15"/>
                    </a:cubicBezTo>
                    <a:cubicBezTo>
                      <a:pt x="29" y="15"/>
                      <a:pt x="29" y="15"/>
                      <a:pt x="28" y="15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9" y="17"/>
                      <a:pt x="30" y="15"/>
                      <a:pt x="31" y="15"/>
                    </a:cubicBezTo>
                    <a:cubicBezTo>
                      <a:pt x="33" y="15"/>
                      <a:pt x="34" y="13"/>
                      <a:pt x="35" y="13"/>
                    </a:cubicBezTo>
                    <a:cubicBezTo>
                      <a:pt x="31" y="19"/>
                      <a:pt x="27" y="22"/>
                      <a:pt x="21" y="26"/>
                    </a:cubicBezTo>
                    <a:cubicBezTo>
                      <a:pt x="18" y="27"/>
                      <a:pt x="16" y="28"/>
                      <a:pt x="13" y="28"/>
                    </a:cubicBezTo>
                    <a:cubicBezTo>
                      <a:pt x="13" y="28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28"/>
                      <a:pt x="9" y="31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6" y="31"/>
                      <a:pt x="5" y="31"/>
                      <a:pt x="3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3"/>
                      <a:pt x="0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3" y="35"/>
                      <a:pt x="5" y="34"/>
                      <a:pt x="7" y="34"/>
                    </a:cubicBezTo>
                    <a:cubicBezTo>
                      <a:pt x="7" y="35"/>
                      <a:pt x="5" y="35"/>
                      <a:pt x="6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6" y="35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2" y="36"/>
                      <a:pt x="16" y="35"/>
                      <a:pt x="21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3" y="34"/>
                      <a:pt x="24" y="33"/>
                      <a:pt x="26" y="33"/>
                    </a:cubicBezTo>
                    <a:cubicBezTo>
                      <a:pt x="26" y="34"/>
                      <a:pt x="25" y="34"/>
                      <a:pt x="26" y="34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8" y="32"/>
                      <a:pt x="29" y="32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3" y="30"/>
                      <a:pt x="37" y="29"/>
                      <a:pt x="39" y="26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6"/>
                      <a:pt x="40" y="25"/>
                      <a:pt x="41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1" y="23"/>
                      <a:pt x="42" y="23"/>
                      <a:pt x="42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2"/>
                      <a:pt x="43" y="22"/>
                    </a:cubicBezTo>
                    <a:cubicBezTo>
                      <a:pt x="43" y="22"/>
                      <a:pt x="43" y="22"/>
                      <a:pt x="44" y="22"/>
                    </a:cubicBezTo>
                    <a:cubicBezTo>
                      <a:pt x="44" y="21"/>
                      <a:pt x="45" y="22"/>
                      <a:pt x="45" y="21"/>
                    </a:cubicBezTo>
                    <a:cubicBezTo>
                      <a:pt x="46" y="20"/>
                      <a:pt x="46" y="19"/>
                      <a:pt x="47" y="18"/>
                    </a:cubicBezTo>
                    <a:cubicBezTo>
                      <a:pt x="47" y="18"/>
                      <a:pt x="46" y="19"/>
                      <a:pt x="45" y="19"/>
                    </a:cubicBezTo>
                    <a:cubicBezTo>
                      <a:pt x="45" y="18"/>
                      <a:pt x="47" y="17"/>
                      <a:pt x="47" y="16"/>
                    </a:cubicBezTo>
                    <a:cubicBezTo>
                      <a:pt x="48" y="16"/>
                      <a:pt x="47" y="17"/>
                      <a:pt x="48" y="17"/>
                    </a:cubicBezTo>
                    <a:cubicBezTo>
                      <a:pt x="48" y="17"/>
                      <a:pt x="48" y="16"/>
                      <a:pt x="48" y="16"/>
                    </a:cubicBezTo>
                    <a:cubicBezTo>
                      <a:pt x="51" y="14"/>
                      <a:pt x="55" y="12"/>
                      <a:pt x="58" y="9"/>
                    </a:cubicBezTo>
                    <a:cubicBezTo>
                      <a:pt x="61" y="8"/>
                      <a:pt x="64" y="7"/>
                      <a:pt x="67" y="7"/>
                    </a:cubicBezTo>
                    <a:cubicBezTo>
                      <a:pt x="67" y="7"/>
                      <a:pt x="68" y="6"/>
                      <a:pt x="68" y="6"/>
                    </a:cubicBezTo>
                    <a:cubicBezTo>
                      <a:pt x="68" y="6"/>
                      <a:pt x="71" y="6"/>
                      <a:pt x="72" y="6"/>
                    </a:cubicBezTo>
                    <a:cubicBezTo>
                      <a:pt x="73" y="6"/>
                      <a:pt x="74" y="6"/>
                      <a:pt x="74" y="7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8" y="7"/>
                      <a:pt x="82" y="8"/>
                      <a:pt x="86" y="9"/>
                    </a:cubicBezTo>
                    <a:cubicBezTo>
                      <a:pt x="86" y="9"/>
                      <a:pt x="87" y="10"/>
                      <a:pt x="87" y="9"/>
                    </a:cubicBezTo>
                    <a:cubicBezTo>
                      <a:pt x="88" y="10"/>
                      <a:pt x="89" y="10"/>
                      <a:pt x="89" y="11"/>
                    </a:cubicBezTo>
                    <a:cubicBezTo>
                      <a:pt x="89" y="10"/>
                      <a:pt x="90" y="11"/>
                      <a:pt x="90" y="11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90" y="10"/>
                      <a:pt x="90" y="10"/>
                      <a:pt x="90" y="10"/>
                    </a:cubicBezTo>
                    <a:close/>
                    <a:moveTo>
                      <a:pt x="20" y="26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lnTo>
                      <a:pt x="20" y="26"/>
                    </a:lnTo>
                    <a:close/>
                    <a:moveTo>
                      <a:pt x="40" y="15"/>
                    </a:move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6"/>
                      <a:pt x="39" y="17"/>
                      <a:pt x="38" y="18"/>
                    </a:cubicBezTo>
                    <a:cubicBezTo>
                      <a:pt x="38" y="18"/>
                      <a:pt x="38" y="18"/>
                      <a:pt x="38" y="17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40" y="15"/>
                      <a:pt x="40" y="15"/>
                      <a:pt x="40" y="15"/>
                    </a:cubicBezTo>
                    <a:close/>
                    <a:moveTo>
                      <a:pt x="34" y="11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lnTo>
                      <a:pt x="34" y="11"/>
                    </a:lnTo>
                    <a:close/>
                    <a:moveTo>
                      <a:pt x="39" y="10"/>
                    </a:moveTo>
                    <a:cubicBezTo>
                      <a:pt x="40" y="10"/>
                      <a:pt x="40" y="10"/>
                      <a:pt x="40" y="10"/>
                    </a:cubicBezTo>
                    <a:cubicBezTo>
                      <a:pt x="38" y="11"/>
                      <a:pt x="37" y="13"/>
                      <a:pt x="35" y="14"/>
                    </a:cubicBezTo>
                    <a:cubicBezTo>
                      <a:pt x="36" y="13"/>
                      <a:pt x="38" y="11"/>
                      <a:pt x="39" y="10"/>
                    </a:cubicBezTo>
                    <a:close/>
                    <a:moveTo>
                      <a:pt x="34" y="14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lnTo>
                      <a:pt x="34" y="14"/>
                    </a:lnTo>
                    <a:close/>
                    <a:moveTo>
                      <a:pt x="35" y="21"/>
                    </a:move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1"/>
                      <a:pt x="35" y="21"/>
                    </a:cubicBezTo>
                    <a:close/>
                    <a:moveTo>
                      <a:pt x="34" y="16"/>
                    </a:moveTo>
                    <a:cubicBezTo>
                      <a:pt x="34" y="16"/>
                      <a:pt x="34" y="16"/>
                      <a:pt x="34" y="16"/>
                    </a:cubicBezTo>
                    <a:cubicBezTo>
                      <a:pt x="33" y="16"/>
                      <a:pt x="33" y="16"/>
                      <a:pt x="33" y="16"/>
                    </a:cubicBezTo>
                    <a:lnTo>
                      <a:pt x="34" y="16"/>
                    </a:lnTo>
                    <a:close/>
                    <a:moveTo>
                      <a:pt x="32" y="18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20"/>
                      <a:pt x="28" y="22"/>
                      <a:pt x="26" y="23"/>
                    </a:cubicBezTo>
                    <a:cubicBezTo>
                      <a:pt x="27" y="21"/>
                      <a:pt x="30" y="20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lose/>
                    <a:moveTo>
                      <a:pt x="32" y="19"/>
                    </a:move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2" y="18"/>
                      <a:pt x="32" y="19"/>
                    </a:cubicBezTo>
                    <a:cubicBezTo>
                      <a:pt x="33" y="19"/>
                      <a:pt x="33" y="19"/>
                      <a:pt x="33" y="19"/>
                    </a:cubicBezTo>
                    <a:lnTo>
                      <a:pt x="32" y="19"/>
                    </a:lnTo>
                    <a:close/>
                    <a:moveTo>
                      <a:pt x="39" y="25"/>
                    </a:moveTo>
                    <a:cubicBezTo>
                      <a:pt x="38" y="26"/>
                      <a:pt x="38" y="26"/>
                      <a:pt x="38" y="26"/>
                    </a:cubicBezTo>
                    <a:cubicBezTo>
                      <a:pt x="39" y="26"/>
                      <a:pt x="39" y="25"/>
                      <a:pt x="39" y="25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5"/>
                      <a:pt x="40" y="25"/>
                      <a:pt x="39" y="25"/>
                    </a:cubicBezTo>
                    <a:close/>
                    <a:moveTo>
                      <a:pt x="44" y="16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20"/>
                      <a:pt x="40" y="20"/>
                      <a:pt x="40" y="21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2"/>
                      <a:pt x="37" y="22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4"/>
                      <a:pt x="37" y="23"/>
                      <a:pt x="37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5" y="24"/>
                      <a:pt x="34" y="25"/>
                      <a:pt x="33" y="26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4" y="25"/>
                      <a:pt x="34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7" y="23"/>
                      <a:pt x="37" y="21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1"/>
                      <a:pt x="40" y="21"/>
                      <a:pt x="39" y="20"/>
                    </a:cubicBezTo>
                    <a:cubicBezTo>
                      <a:pt x="40" y="20"/>
                      <a:pt x="40" y="19"/>
                      <a:pt x="40" y="18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1" y="17"/>
                      <a:pt x="42" y="17"/>
                      <a:pt x="44" y="16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5"/>
                      <a:pt x="44" y="15"/>
                      <a:pt x="44" y="16"/>
                    </a:cubicBezTo>
                    <a:cubicBezTo>
                      <a:pt x="43" y="16"/>
                      <a:pt x="43" y="16"/>
                      <a:pt x="43" y="16"/>
                    </a:cubicBezTo>
                    <a:lnTo>
                      <a:pt x="44" y="16"/>
                    </a:lnTo>
                    <a:close/>
                    <a:moveTo>
                      <a:pt x="59" y="3"/>
                    </a:moveTo>
                    <a:cubicBezTo>
                      <a:pt x="58" y="4"/>
                      <a:pt x="58" y="3"/>
                      <a:pt x="58" y="3"/>
                    </a:cubicBezTo>
                    <a:cubicBezTo>
                      <a:pt x="58" y="3"/>
                      <a:pt x="58" y="3"/>
                      <a:pt x="59" y="3"/>
                    </a:cubicBezTo>
                    <a:close/>
                    <a:moveTo>
                      <a:pt x="55" y="3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4"/>
                      <a:pt x="55" y="4"/>
                      <a:pt x="55" y="4"/>
                    </a:cubicBezTo>
                    <a:lnTo>
                      <a:pt x="55" y="3"/>
                    </a:lnTo>
                    <a:close/>
                    <a:moveTo>
                      <a:pt x="56" y="4"/>
                    </a:move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6" y="5"/>
                      <a:pt x="55" y="5"/>
                      <a:pt x="55" y="4"/>
                    </a:cubicBezTo>
                    <a:cubicBezTo>
                      <a:pt x="55" y="5"/>
                      <a:pt x="54" y="5"/>
                      <a:pt x="53" y="5"/>
                    </a:cubicBezTo>
                    <a:cubicBezTo>
                      <a:pt x="53" y="5"/>
                      <a:pt x="56" y="5"/>
                      <a:pt x="56" y="4"/>
                    </a:cubicBezTo>
                    <a:close/>
                    <a:moveTo>
                      <a:pt x="52" y="6"/>
                    </a:moveTo>
                    <a:cubicBezTo>
                      <a:pt x="52" y="6"/>
                      <a:pt x="51" y="6"/>
                      <a:pt x="51" y="7"/>
                    </a:cubicBezTo>
                    <a:cubicBezTo>
                      <a:pt x="51" y="7"/>
                      <a:pt x="51" y="7"/>
                      <a:pt x="50" y="7"/>
                    </a:cubicBezTo>
                    <a:cubicBezTo>
                      <a:pt x="51" y="7"/>
                      <a:pt x="51" y="6"/>
                      <a:pt x="52" y="6"/>
                    </a:cubicBezTo>
                    <a:close/>
                    <a:moveTo>
                      <a:pt x="48" y="6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7" y="7"/>
                      <a:pt x="47" y="7"/>
                      <a:pt x="47" y="7"/>
                    </a:cubicBezTo>
                    <a:lnTo>
                      <a:pt x="48" y="6"/>
                    </a:lnTo>
                    <a:close/>
                    <a:moveTo>
                      <a:pt x="47" y="12"/>
                    </a:move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9" y="10"/>
                      <a:pt x="49" y="10"/>
                      <a:pt x="49" y="10"/>
                    </a:cubicBezTo>
                    <a:lnTo>
                      <a:pt x="47" y="12"/>
                    </a:lnTo>
                    <a:close/>
                    <a:moveTo>
                      <a:pt x="48" y="5"/>
                    </a:moveTo>
                    <a:cubicBezTo>
                      <a:pt x="48" y="5"/>
                      <a:pt x="48" y="6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9" y="5"/>
                    </a:cubicBezTo>
                    <a:lnTo>
                      <a:pt x="48" y="5"/>
                    </a:lnTo>
                    <a:close/>
                    <a:moveTo>
                      <a:pt x="51" y="10"/>
                    </a:moveTo>
                    <a:cubicBezTo>
                      <a:pt x="51" y="9"/>
                      <a:pt x="51" y="9"/>
                      <a:pt x="51" y="9"/>
                    </a:cubicBezTo>
                    <a:cubicBezTo>
                      <a:pt x="51" y="9"/>
                      <a:pt x="50" y="10"/>
                      <a:pt x="49" y="10"/>
                    </a:cubicBezTo>
                    <a:cubicBezTo>
                      <a:pt x="49" y="10"/>
                      <a:pt x="50" y="10"/>
                      <a:pt x="50" y="9"/>
                    </a:cubicBezTo>
                    <a:cubicBezTo>
                      <a:pt x="49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9"/>
                      <a:pt x="52" y="9"/>
                      <a:pt x="52" y="9"/>
                    </a:cubicBezTo>
                    <a:lnTo>
                      <a:pt x="51" y="10"/>
                    </a:lnTo>
                    <a:close/>
                    <a:moveTo>
                      <a:pt x="54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3" y="9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4" y="7"/>
                      <a:pt x="55" y="7"/>
                    </a:cubicBezTo>
                    <a:cubicBezTo>
                      <a:pt x="55" y="7"/>
                      <a:pt x="54" y="8"/>
                      <a:pt x="54" y="8"/>
                    </a:cubicBezTo>
                    <a:close/>
                    <a:moveTo>
                      <a:pt x="55" y="7"/>
                    </a:moveTo>
                    <a:cubicBezTo>
                      <a:pt x="54" y="7"/>
                      <a:pt x="54" y="7"/>
                      <a:pt x="54" y="7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7"/>
                    </a:cubicBezTo>
                    <a:close/>
                    <a:moveTo>
                      <a:pt x="56" y="6"/>
                    </a:moveTo>
                    <a:cubicBezTo>
                      <a:pt x="56" y="7"/>
                      <a:pt x="56" y="7"/>
                      <a:pt x="56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5" y="8"/>
                      <a:pt x="56" y="7"/>
                      <a:pt x="55" y="7"/>
                    </a:cubicBezTo>
                    <a:cubicBezTo>
                      <a:pt x="55" y="5"/>
                      <a:pt x="57" y="7"/>
                      <a:pt x="57" y="5"/>
                    </a:cubicBezTo>
                    <a:cubicBezTo>
                      <a:pt x="57" y="6"/>
                      <a:pt x="57" y="7"/>
                      <a:pt x="56" y="6"/>
                    </a:cubicBezTo>
                    <a:close/>
                    <a:moveTo>
                      <a:pt x="58" y="7"/>
                    </a:move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lose/>
                    <a:moveTo>
                      <a:pt x="57" y="6"/>
                    </a:moveTo>
                    <a:cubicBezTo>
                      <a:pt x="58" y="6"/>
                      <a:pt x="59" y="6"/>
                      <a:pt x="60" y="5"/>
                    </a:cubicBezTo>
                    <a:cubicBezTo>
                      <a:pt x="59" y="6"/>
                      <a:pt x="58" y="6"/>
                      <a:pt x="57" y="6"/>
                    </a:cubicBezTo>
                    <a:close/>
                    <a:moveTo>
                      <a:pt x="60" y="5"/>
                    </a:moveTo>
                    <a:cubicBezTo>
                      <a:pt x="61" y="4"/>
                      <a:pt x="62" y="4"/>
                      <a:pt x="63" y="4"/>
                    </a:cubicBezTo>
                    <a:cubicBezTo>
                      <a:pt x="62" y="5"/>
                      <a:pt x="61" y="4"/>
                      <a:pt x="60" y="5"/>
                    </a:cubicBezTo>
                    <a:close/>
                  </a:path>
                </a:pathLst>
              </a:custGeom>
              <a:solidFill>
                <a:srgbClr val="D32F2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9" name="文本框 98"/>
            <p:cNvSpPr txBox="1"/>
            <p:nvPr/>
          </p:nvSpPr>
          <p:spPr>
            <a:xfrm>
              <a:off x="1668138" y="1979050"/>
              <a:ext cx="4848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汉仪颜楷繁" panose="02010609000101010101" pitchFamily="49" charset="-122"/>
                  <a:ea typeface="汉仪颜楷繁" panose="02010609000101010101" pitchFamily="49" charset="-122"/>
                </a:rPr>
                <a:t>肆</a:t>
              </a: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2393851" y="3907743"/>
            <a:ext cx="8563345" cy="1016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2500"/>
              </a:lnSpc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某某县支公司率先在几家四级机构中成立了独立党支部，积极开展各项党建工作，公司的各项经营成绩均比较突出，战斗堡垒作用突显，</a:t>
            </a:r>
            <a:r>
              <a:rPr lang="en-US" altLang="zh-CN" dirty="0"/>
              <a:t>2015</a:t>
            </a:r>
            <a:r>
              <a:rPr lang="zh-CN" altLang="en-US" dirty="0"/>
              <a:t>年</a:t>
            </a:r>
            <a:r>
              <a:rPr lang="en-US" altLang="zh-CN" dirty="0"/>
              <a:t>7</a:t>
            </a:r>
            <a:r>
              <a:rPr lang="zh-CN" altLang="en-US" dirty="0"/>
              <a:t>月某某县支公司党支部被总公司党委授予“先进基层党组织”荣誉称号。</a:t>
            </a:r>
          </a:p>
        </p:txBody>
      </p:sp>
      <p:pic>
        <p:nvPicPr>
          <p:cNvPr id="10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653" y="4824695"/>
            <a:ext cx="2487061" cy="1528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4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805" y="4801441"/>
            <a:ext cx="2271312" cy="15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grpSp>
        <p:nvGrpSpPr>
          <p:cNvPr id="71" name="组合 70"/>
          <p:cNvGrpSpPr/>
          <p:nvPr/>
        </p:nvGrpSpPr>
        <p:grpSpPr>
          <a:xfrm>
            <a:off x="329076" y="395567"/>
            <a:ext cx="1799745" cy="1372244"/>
            <a:chOff x="329076" y="395567"/>
            <a:chExt cx="1799745" cy="1372244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076" y="395567"/>
              <a:ext cx="1799745" cy="1372244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9860" y="684926"/>
              <a:ext cx="461115" cy="3746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3649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0">
        <p14:honeycomb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96" grpId="0"/>
      <p:bldP spid="10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8373C28-00A3-42FD-824A-EC453CCCED5B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HeM90qHb5M5aCsAALNWAAAXAAAAdW5pdmVyc2FsL3VuaXZlcnNhbC5wbmftfHlYU9farz32aAcErRYSgaSWVq2VxBglIJDUOtDWqVY9DgRSjCRYIRgQCJChHlvGQLRVoqJE5VhnEKIkQki0QLYaIEKrMSUQyS5EDBA3QxLIdBOwRXvaP+493/fce59PnocnyV7rXev3vusd91575X6+PmLaG7PfmDRp0rRPP1n5xaRJf8dNmjQ58bUpriuv3eif7Pp4JfmLiI8nlTX79bh+vEpdvm75pEkVvDdtMX93/X597yfbkydN8qxz/78CJJ7fNWnSPz75dOXyzYzovvZE3hXqdmdM9Ez01z4ftc47/iWZudOEJd8NSHhj5aw5h1d+cHT2vz77+ptZf3/d+63XTue9/jEm6NS0Vy4F1k96ZUbeJx9c++eg9WSd9G57jf6E6vhSrD7aEA3MC6mkUuzHlgqpZRRODcW49UTg6IiSwzb9+Cb6RLjTNqhnD3wvmOT+02DIl7jti02KWHRhMT0mley++PWKGaHdj5kam1rJLoqe4b706F59STqe5tA67aSMv493erum+0Nb8DL3j73xO1XMhg2c0Z+GPp5orHxzbA7Pk/TBSQ2EBOcNJQtVy+0btHq5rl71BbtfWUw7GSRzujvV3CiiD96aimTmbmA92SQ/9uFjmAjvHFHKGtNk1vah6si9x3hGCEASZA6V1HR9aKD4AWRFas8hR25HtCp0fT5RQTPNme0CEWOhYjB2txYIqWdpLmipbuxPymI1zK4PSemmUZXM0XCr83o5q099JVLUHKs69wBDs/cIHD0jr/kHRNtGb3mxn9oSNoRBKzPsoZ12I8d5fdoGqKIviaS1deOU5TXDdKyUWpfxtEAF9lnZRnlCubUCDTRtlY3e1/MSJOz79MG5CLRr2nv6X+RNwx9ND7izJ3rw+GBn/Ehqd7XrCsOnjuKRpxC1f1rj+V3Nw2GpbhlmiMJP6ZmNA63J4Z5yA/kjopS1FRfuXRiDrYlHyte5Rgum4YJoWbAN8ukzAvSXoocvDhqyYJ/Lh3WVDBaxyo/YYZaaay2m6crp/vwGg8IcWtL0Nhp4LclpNwtI8zoSJQkeODABrLLiq4qTzsmbGOEdCDSPus8xInCOjLTtvFwoalCsIOJpvvwCg7wc8rhN385sLhL5Kj0L2uqPLitZWi2JTy+Ggi9ZtxMeMKytA2xdF49jA9EdGyROp8PoZKsBH1VBG9c6zR9MVInh2kjDjGSmdqEWod0EGgjSDXLztjC5OJop4FnzSQCZpy0XOyysPEOh9XUw84MaASNzbhmuw/lFWGRYjfGqAV4p4TEWqlVu/du7jfYr0LrC4++YeO7yD6b82AWr8sODlZjVXGR+wa05NF80z9AQq9iYRERHe4IsQIH5J9cgt9dbC1UAOceMW93IQrSJ+9c9dsnYWMRVNk0/oLVsA+751G0meiMzuUzM3+Rd0B4iHpXPB1XiXpJzmKQk8figSUH9WB4LsuXWHFFDLMTQVdLb6U5oAGXGIgzi5tYBqa7Lsg2E5H3kq1yzS/QpRXXbiN4qf2Qa0duYSGTPdC05A6kwtliWSjvAPsg+M9E1hTVGg8ID9Db6dokf+TFDArLBwVkiX3N4NNKMlSJB8zs1gvxdIEVjHsgM7Sdr0iROsVENf8uMaT5wFcF4xWVhdfuugBSPv2H8vmFU/Qyrkb/zVsCPi8p8+cD56St+hPllwd7TZShEDQbMCbkCxAOxdDtmZ729wPCtuH1UqhvTg5+X0soaGMEldPjkjqQ4LoRG8SricpbHeXDoVhhfbhyZzgfa+KJ8q78zboMGEPeLBVCGxE+l7WIX8ZYKJeVdik6sYKQx/0CshBX2AyM95HwW5iJKm9q+DGiySP2Vh7kkcA+hQ4owyV+D66qgKiiJ6VVgaDDQBZBdaNuRY2xgWMW8Rc25vWzUW7w94TR5m/xqSP3B2eZaA3zxlFaxY3QPzK39RNwAuQezc6Hg7FJ5PmzOA90A7JD8ncXyQzBYEblrejmv7YrWODBKP9mVoCr3cjE3bCeeK6Mnhzy9ciUbwLwjbyvaCeMqyLMKXlncn8YthEzi9WFWOqsGVvnAGFDfx0fzAJiqptF+OdC4x14B9K2Q+CUizdeZ6TmiQCS47rEfjjzLT3sJ2sPEg31udX5Afs1PGwCFz0IDsWAmVUPNUYHsIiXDk94GEd4o0i1T24nv0YQOfKHoCoEEZtQNVDLCUS6Vshe2ycm5ACIxH6hGrB1bymQyR0/hvgrCN2GO1qcUlX4pCaNh2f6JvsrHb2DmFrZ9I1ZCVcPWKE+4YcZ7U44PY8Uu/heZ0uPBalzndKAJamzqStElv1VKCQOTNFslgWwZ6AC7YGHApGX1CbpKBbeYXyu43sW6QjDly5vEzmFtBVypIcr6qlMKi8EuCz5nOTqaJ+JBiSMLgekCo9gh7mCkw8y+usxYZonQKLMsy1UIrTduj1qX1bPKOU7Qlivqy8iqB2G8pYitxHkI50Cqa51udt6ooGOz/smwMkybPOYpDsWEpNbnXPXDy4VSOYvb+e7qbHE/g0RHkh/D+FFLaHJWfRe9FhqFJbuZGS7emwNSuDvoxdBI/nJsyWk4mcT9mq621GCBFHAZ3S6OJs5D5ZPA4Sh5E+Rxj9VPTRiBUCRPn4LiOVmN0FI/XsCUDnp7catLkVSZzJO8FnwH3sVv/EjtDDSQAA4iVPl8IDaGJQPZuuRqm8M9loVJNScfitcQtWZGOIKs4WjMlnB/Y1qYHGKAZCSPqgGCke6YVpcS6LI4T/K2bXm33plSyAhBIQkD8KIDMUTvFT+K40N+qL86q7ROHM+dBaaClWKWREZP1zgHquesPkQn0O3QUTMrHneWrMlTNsHewEL0csEHIQ7pHdhU4GkwagwXk7aCux/sw3gXmotreV1GNSwQiMs4Zt0eyZYYeOE0AiJRwkonQRkex0F7c4cy5bHFTmIrXY5Vgs+qZVgtiBw+oOIwywuMPQwmXQ1DZ3fZ5WJYOY8uHnVEapWrKo2GvS2s7Cce2/EdYiP9pNgxgB/jbV8gOFd1iazR7R2xT3VdeVjgCtpw0fpiLcfd3g7DeR2kG679VeMr7s/SXZpX3bG88Dv6TPdn8GdjoWvSo/nwv+pQbhngy5hTxnMIbrH78+bGxbS/ub9E3BG/7v70ex+cO9bh8H/Y4V73hXMlyzK7j1GbS1gmNfbTPOE7zd8E+1ZiyfKxjtcsd7dKk0y2QaW2ZMl7PfwG9XTqytTUzWPDfpSPdDzNFlE9Ps1Ip6/eRY1oGKc5+K/tavVGzNiMge/t/sfv/d/89PiRk/5vj0/98XeU2Jck/2+Q+EcQRlt4zYj0Xw8Jrf01Rk17mpaVqopK8z/MWAtCDeQC4HLC4YlRs0ncb8ya5A3L5iMqGY1Tml9o0072CjtYmA28g6gplPX2nh+zha+9l9k8oYh7aW/zWAIEa6ilDd0z/W5zYd6Y3sedrkP7TuPdic2PSRa09XQ/35AY7o0oVizJalJ0rMdFPoeZrTi99wPHqoF5JQyd6Xo/cQPBPjRCvoMgP7zedTX9mGsYxfPDhFgC/XeoyR411xBBabUnM16cY3Ra9j9MsLrL8Q81XalPPgwNXTBmqae+9ZTFW950t624v6qOcq/zBSkE2b5d8WEmt/PMxRjs470vsuP48fSRcPnBpb5BBzzPPS+Gyk60nxuIIRX+V02KVP+/aipVeBQvz970vBzUT308r/Rish5X/hXAGMFf4bv05wRbT9d98CcyKP/4T2eO/vZPsUre8F8/oXD7LLF1pOBrlQAMwXi0f6gPu+xEpbB055j/2/H4qSJLtjculodZafU48ectXFTo3id/ysTV3sWTz/2VkP2DU4InbOBeJ38ap/PeXQT59i+xj37+i+Wk/NVwW+7fvPCnkqm7nD9l/Z+zm/qB7x8giBD2rAiXsZmW9jN5+NG4UVhd2ZWpfyAPnCoj7ztW9EckRSs6MdXx5D9A14abNYOVt55uqydrz8H+MJ35aZ3XubpOTA5QBqKfx460P46gimjtnwF1K7x5IX+w18Kd7zEHi7UnCnOy5yMuxSSH/g/wivtYLH2oNiRTlzsvunuWyyey9zkq5OXbwYE4laHneeUzGDqzkfgaQ1lNdPeDK5FUt/fp2+P/D+hoeSnsfaPU2i8cW+LI6B0Sgdun2rosJ4hLvpS3gUn+/3h+xgJ68nYuG/Ok4WlaTpT+oOXmZK8T7cnKcBEpczfmKX70cakevVWpWUJDUJ4niwUpQw/JvJOy8JJaOKEaEUCSBJYRSm7BZHLDCmLirBVfaijEKsQUPr8BO4/P51ln8wGrf4MBEstTzjyh11tzeTHEKhQq3xrZMTfPSiysMVijOvQWYoGOnMvbTcRPaW0ZIL8JDl4wBE4oTVk5TFVJx065wcj0SJxT0gDTwU9iugs2Pj2djVgm49FHYB+A6oOJ7MFiJdpX+TdX/ffUp9xVa1kZIWWhedZpdI4rxWJ6nHAViOWYt5oRERIjI5wdJeXFQtvAKoVrNLqglIEkf8MFFtOwHVQiPs+MRfGsuQo5TwqAs3kYFBLJYfpVdzznIkbz9idwv12DERcgVYUb0WVCZvdO7rfgQAus94zYAYOVMjI1GySB/ZkhfnK7fBhgBCOU88t8jYmz+DwKLwDF21+xIEsjbooLk3cBNUymomJpXmdS2A/QjR3RCDNSlGuN4izcGPZguG3f8AvTxgS6cklVka6PfMLvQHslvVjcMT2ALAnMI5Hv5VMxcrFIWg4bKRK5byBsJOKz6ud34PtxO/BFUQhArM2fTe5mmHaFdXRZ8+Xk2St6q6EqBgkaGIDqgWU0QXhJ7+ClS/wJrVWpYODFSigwmkddiYqQTK97FMf9ht7OoOzSKMXlw30fE70busCu+ajIwgIFsDjTr4Zb3DIA3AODFLyA2bzdYY4UMAGSyrERqp2wpTTTcwah2uqRIIwJ9NXuvBnp9TVU+nDOasnw1z6l0WH5yWGD9JEA7UZbnJnRvYsoNYi3hxfGqejYDjPDRLFV01x1bpF+FOLxPsgDKm0zzPNpM3lz2AWvpNjJA+qEFyX2S5qG2xbIORzKjvJ01TGMubtmERbgV8thfuCwOHoWGE3kSPD91FmiSF4xJquw5ekZYEbfMtpqEFDzeZnXJErYvBUS53RRvqLUVZook25yN6aFOcQ8MVOz1RUalQVl5RMerFq6cxvRM3s7BkZR5S5Hra6dfqB9AH6YXswI0omZIR0Nk2AHtOKFZTj5nfkdqoFhsbbrEawuhkgNCxVm+NFrugxbXOoqM1CPrFYA19g2gzKGmOhRMgeV38bV2etBrkJHVso3R9VOTPndkudSh/eaJvzFnE+FE3L4pPXyS5L/sSRh1l6hSP/mH4omxpML55rZJqGgvQTzb4VW8TwBc6D3hr6kJpz6Sat65Nh06opUSuP/eZX5v9fh63+QrL+omtlPDyBPhLvQ64daoxmd3/oQcFD6KM9p4Q0NMuAky48+zXhbp5cg3PLoADWRY21T9teaO5ryeIk5vBC8qTf5x6BxQQVhHvQM2H+dRwjJdHHdquxpzNRaO/a9GvZ2IqPOt5kwVa3PAqnj0nKnIJLw+7sFJngweOy4+lFanm77CbU+B6SMd6gPPnfpbUKl40g58327razW2m5cHyHdZMrdwHzXTqRLnsX/qA1QqV2tT+tpiUCuA2o3+RDOlLCkwdG/xzWXiBfb/bwinREHynSHIhCfEqh+8353jzb7WbU+uF7mWVKQYfvYJmab0sFg+G9+xl08DyX7rbeTIrQNPjJLw1AyAP0WqWujhkp7EjN+Km5dziMNlPa0xYwD721Lkw6eFLrLF6JE0usuwUbaBOzRnrbEkVUGEVAO4hfT7RD7gZGsFjvi7KOPzxhiL5q3DtcaWcZYAchyzjmdJgH99YQyuxwnpZ8TZVuNMqetcrqq5nHlWiLCfCwqaKFWP+rQDXdZay5bQj9VCUILvx9XSbpap05xVXlmdVRa+/BbXuFD9/r22HYu4YrctZ9IO5D/IJFH4psrvFUcS2e2klRIQn9F5CyJ5m2kq1epFJuN5U++9YlmuKSSJYtvLIYHPAV5hBIpK10GDWCVYckOUyzkAN4Z6dnAGTVFDuoGxIKLEJ582/ZAJE2xXpH1rkCO3svn7UZCad+XETh+yHFZ6xY3XIXXkbjFGMc0cq8fWVcGUogcDeB+OIHOfLR/ajQzMixzMbvAJSCft/nZLa44sDXMmryvZVhujcwDqhM3hA//vAYPuFWpdU4iZaRR1XXwBgIHwo+XKl0Gpg+IhYEgLAIcBSvpSMjAiCQizsA+A9r4ciEWOLisA2EMyOi/oS8b8mi21HzKnxBZxR7MksIZgxUAosb+gDSrHGgjn+Km+uP4BVR6WUQDbDbYBxlWNXTFLIn2UlAPR++rNdBGSnswr1EDOlBFIMXjiEHEoydzj2LiCw3fwODkeO6DA2SP7zbaqplWGA5kLdRKr/l9xE/k8XA0kYNuUeTIivcx+39T0oayAmpC4SvJ7YzuWG5k9mJaIbDE4WjML/MxJvctCOQssd+ailwbIYnizkgOW5Nku21O0hDxe7CZ8l8Zq7sAvKmCL2EF0eRfzkajC1oWsxtZ3B9AeAl9ZEtJxY1ZysdR7IIk5rM7O1G+AeSgtasV9MW7VLWP+1rWcYtB+FnQHrWvtnFLPnKdU+cjO1qYVjM7gMI9jpmbBfPmgxRYrJnekhPiixPq7IWGhnvpMzl6Sg5wkHUlKey3cUPldGyGy6aZjgHYMqGhAJDsu6+L+Kl8IKAnJmSnHIsutbQMFtKFGd3do6NQ772ue/DESJKxciesWRod4vm7JOh77byhldCoxRoMdsGmgl0rYDhA+/Yy9kr7GUNUGsE5olR2OEyic3XtZUUBFAl+Sj1EfgKZGHP1833fBlgSp93IudNGBbsHth/f40pK20fxZEbBA2e1Ff/iXLGzJ8fY8rsVumGGNemaX10nTHWGXht/XnKBjp1txtR0pIgQTtSecFphJ31JB94R3QQjuDRXxEPO4Ml5Qp4o+xK3GKIXFJlDS6Jmk7YqDMaArM5h1QKgbtz1i9diGAXUuA5Xzq8/sMs226VY/BXdsA9XSCTMcGuFUS0+ltu2EhxuGR2OC2vuzThG127tuaj8ksgrjgkLXTw7kbefPnK5Wdw+YH7XmrnIxdKqAsNWo/Fiaf/Tb9HMOfbjXU+fuSp+ILuXGbK5cM5ee+mTloyj3P0Y36DSbETGYxu7KGD7LGdSqiR8pihXbigdNmyUaPPL+HAz64gO/r06TnQJMu9BOcsUsMXAUbEjdBG/jjqrjmwy78qChYH4B3VUl51yKEQCAmDIH8+fojTMDqpzO/ahPUV1z7z5Y0pNc4XxZ0nPusTPZJQQ5jPvS6syWICU9dvDknHW6q6rv/nVkQfOo141+bLJS1646nhS7ljg3380s8634yC7PenhMxffzoS8oF11/jUj9fPwh9h9SeJnDcNDLp+z1EUxWNoDAONC/3yDwN5L/amz0EWVT1orY4esfQYmI6P7GLW1pbA9bOB2QI8KnX3nGQWJY6JyijzTGt0B7oUGHsHBWKap8CUcZ4f9Vm/uMPcKlSXOLW+4/NHmDFrjbznCvo1KgtOm3iodODI0kTlsHq5DOhaF/7ckHJtrn/74JpVgueXVXJLefUzotCmdrwbNlYrAzDCp6tJzHe0qjl2ldj/EFOoFHIcp8r2EC5aOQiNkiS6fGHzj28re767ZKVrDRD16kVvcuns8iyj84gh907KCMTnc3HhxMe2zc4fGCIM/2yJf17Nk/FZ0xIW74g9Orh7D/mj+FjjubJ3xHMHeo565IYxuglwYVglGfz7XXMIcuNOmOkp9NvT9lIJi7egDUfS+eflm5IqD14449ByHvpdlzNSqV3iFHx41yByGNtVl7LNZniwAKdwcgdOmV04tgpF27solgXBK2hnYfl1FfXmrd56xwiLNKzcASI7t/ToW8yQgxIGVSmY3VqTNoP8GLypWw52BlR+Jxdysf5g0r+TWyHA5x84kHqlqtbCr4yTEQoHQGDIWwfYevli2mCbXWn2UGqJPIskR9TWmuv6TmQ84EV+GWeOJ3kWT1xG9VUgRkt9wambdE3d4ZmhdZmJutX5feCUbybYwr5Lw5OQoZoFxoHfd74OONjbBtuhU+XK+y7+cgpPJRIIc2BhmWFgfC1aXirWw+J2a3JbF8mZYkttViWUMOWWWKtc624iO9mqt8CZpa5jTjEnhz6FcrZAlJ4cnyR/D+IFOz0axw7LRxHjQNQr8Qj7qp6zivoKNRop41kIzVt44v58clrkE5YuOAOEJrRXj2df66PtbgKY421GGxyGo8Q7U2NglnJ8N+7IoYK3HQYWC/C+4K01jj5D1UJIk8MMp98R9A9tP0zk+UaRlWToDTlp2CbkG6ZwZE9JLHTfv0s3XjWJ4XecA/FgpFABu9ECBAMAvUjZyobkd3pObLBjzfPmJ4fMzVbK4m7ltwMHqhat/Vj8K8E+CajFSXqXOSvY4pYghKMZM0+/sRRbQBNu0k0v0WaGA7XxA+BixYi13KSaPQt5FDCq5D58cp2Fvdy0HvMFe3ya3l009xeAqzGh/MlniRzKUwrBg5nzUm/Tari7DbwrtrmHnYOSAZSMEe7eO0d3FoFBsrOPkva8rOrFlviKkMiifBFaRJUTPk6UM727YSuBqSH9iOLPQGlkYDm0TWokdqDKk6lj4m+ufLJDOBTN3c48e+erRkmca+5WWjp1yGLMXlX1kGLuUX9qYtJKrM4GVroThqZ9ySoEB5ZQ2xXnwwCC6lnw7lw+cn90Awur08/uT7VViWRe50LrN61TrnFmkc9D1kHpVEpO3UDa1btXkc79ZobWw+DvPUkYRlPSIiA9wxZMJ67T4TtavqqP8Z5b80+1n0l8A/rBv9m8LO9yIVZ6wWwCC1H78X4HeWhCqjZ64BXHGnU0GW/vTZJmOy6gvi3V/8E3/f1SAwpLM/htCmb1NFm7Nl1nyhYTRUsIyd6Ca5HfDEl1o7Blzp8/dcbwoNdcaT7ZnGmupZk2y19WNUDhCa9jyXAf80/1e/yK/djXwRXndFQZ1Lqk3Z2yZeBx3Mf7VV6ouLPgd9KotQV9Patv8HNEC349+LLfdLb9KVxtD2/7xYsvHXJLW6TCrz/NYveSef2//Jz25jVt87g8TvAp2V8FxGza9gGPS6/KmBCyt5IeLE7LZop70Fre4jaIJW/c8e5WvvAfDiZrE6ccvPheJYid/sohGK6YPLtkycav2/N0pB7/UaILA7t0XnwtHR6a9c0t8I0He9NPml4BfAv7/GfBWOI7gMvcTChR49d+JqlzBjMf8NUBPwgks9fNaFSHx/44iQUAfJDm6SM1SqCDxhPMrTdj6P++UkJjZNlKOiZ+N4/0J4zV3tTd2a8Ki/zM2qwx+OI7TzNE+TH/v32natsibvJiPJuvlBshrmstp2tvWlNXF/LlcQqJfqshLwC8B/98FXC++k2r/pdy+Y9TaXPU8wGpzR+ZPM159WPRiqTi834v5jv/HXyfkGoefn8Bd74RlzgxCSQEws3YCZsPlRCboS+UMzON8V/juTXq+sc+CEPw3Pe019RidDqM6ePf2CYGw8iCDVevE+w5XuNIgk/HaUP7E4vR+PybXHRMP5XYKxuT0c/UEb9Zd7oX64cHEpA/njQn+OmqCTTzcvfIXUp4Dc8e9kuuuTGxaqdgwtjJfRT2HbrFbNTYZXkJ6Cem/AlIbHuweewoRgWQN9bp3NJiHftqgla6MnP/i+O6E4cGVSD3Y7b4/g6d1uB8SoFu87744Q02vGH6ge7JX2F7rddI+VVRaO/vTPw7Vd5Gjp4Qd+AmLE235AxpXPmCpCQIjfrafLG5b8AcErrK4pGL3Qw3lD3xaucWY+A6WuV3v/Kq6ausfhox11f9LQOT0jF8PRTQ76adjiN7OjOrCmhdlXKUoLMZ8JSe8c827gXeex0+R/EHiUV3IWa1BL7XuJaT/IZAwtMoo59AG5z5r2o7RVS+3zb4keUnykuQlyUuSlyQvSV6SvCR5SfKS5CXJS5KXJC9J/lMS9wbqtsFv36uVBAc8t1N++OdNVIJVraQpYd8NKXTxOdh3f7+P0fT9Bny6SZOsbC/BvtfTa1ubI5wTiqX8d78y7eoQDX0vsP3qMbZB/uF/3R78ayrxyAGk7VGve3R1TcdwmVAkHb5CNXdkGm/lAm/z0AhqWEcvOEb1dKHoXLw5xBuy1Lk3jq/p20RvFzeJWala4F2Ec11/Mh+Bk9n7EgW1UEHiWmTv6TzAlxdqZYxN7Udyjqq8THf2bZ1h3cyMVwOSWaqQqr4EHyizWgFwtrto3bsFf/B6eq8BbMaXXBq9HYFPQtXE97l3vandx83wa+3JAqtGfcALz+h3b75ToPTdYVD9TDS7nzB8YUPtr5VdxjXExHT1F7aSAgPLXKNl3YkF+2oc0uihpUn+RnJqrdUok9mCy78a4bSXgYQvrPjQNnDsaAvo12sGC7b1dIZr3GK2Zg39ZG9V5HSZSGV/tX4Nrxio9gPGYOUcenyknNk18uXhKGmq4cEVfm1gVgsj02N35/1y9vBIucFAx+qSkaUUZrP7BQZp8F7518Fs9I/u42fezO4RR9lmiwoMBQqd4d0pdeJ4iUSSMNc6+0aheWMUGv9A7LTsKFTwRTUonJ1rFBujPCN4k12i39swc+nYK6zKkMjvWL1r1AlV77F55YOfhrjkJpyasrCSRyVhpjTcniWTbzscRf0gqyKekUd9Ejj1rLg8qp93KV9pTZrPpQbKT8HR5VNvwipB84LowuUZLkHR9xHRUoQcm05eSMQrBraUZ2xZdtDTh1XQa8XryDD0VlU+L50Zrv1ZrIa4xqiSk310t2qWWT691qvERX4/Dmcuu1zIYyHlTeEFSG17CpdLjw/5PKoei7PWG++MmlGrb1pSwpcBCnD7EcxHhXTM6h/pJxdJETuDiYQ3sdHl7ET06Gy1mVWvgFKW1XTAQviJNTTcyMKGOR0RJik/zNN9PMIsjg/ZRC0OvIt3nO0NipzJodSWyTg/idNXkePuoiLzqPJAQQg/d3lCWOjBYr69o4CeHD7UoDDsX8Q1eIF4oUEpr8uXri4bxafWdvRCUatMdsbMSnPt4fbuubuMmR/UNK273YFz2eHpXOTGjgGt8EYRy7Oosi1+o42RYYJIRfTBPPm9w1FV1xD8op338hTTimsrtTWhITSKGcktrlF0mL9ILS4+WGt0wfMZPu3Fml/rQFWap7ksOK7K5vV4V6XylqvHldHHEYTjbE9U3TPovrqIAnT1eo9iKM2fwlG9i/uQfY0ZMh/tbG5iWC0tg1dtoTi+bhQEquss1kVgAijNemLUXP6NlZMInHsTlYA1oiDhM0d7zpkRQ8+zte7Blqymg7WJ7iOhBh6SeWc5JerK3sGrh9spCunQWfRZQXZUewU9ub2M75IJRLyPAikefND4mJh/K962AlWXsU9HqdeHrJZCmTNlPuSbXGgRm7STiZg8BAsFVZi/oRJnmoV+08ifEzso4YtQTdLVpnQklJJ+DHCfcuR+YYTq3kBL44icZ9znU/WkUMfwUbrPAG/FJnqprdF3aUKa1iUdk9TlmTwbRC5HUsT5/tG9XYJ891p7kyZD1w+yUKkxGskZWJ48bt+hYd6rXiDQoqKYgeFcZYrtYRqM3C1eOKWBvj0sMknCGvF6o6AzmZg4konLus3ItO2Ylg1ZS2rD3WqNB76sVpAvTHlw6a4UucLvS2XYYGOfcUg4yBdSaexeMjJUtrAj2p6NztS6lBv1lnEeYs3hKHZL2wqXMla2Xc7sv6Fvztb2VtfcHVeYHFkyxipsROlen7MHmrkfHLBg+wcqLcldNVp7P98esif95FnLoF7M6z33RCfVVVpSWOq1phvb7tKwM3nv4+VdbXIylxcQzXP9K+u7oJF8Pl8ATDf7JvII89CJwiqlfqf4rla2W/MqjWiyw+QMWMPyo1Hz6nmX0Jk2CPip0w3VYCC95/krzCdCoZAbQNXaMbBcHdm3gXxerjnWy3L5Er9/Wmq8hQSg98kZ+U0fTlnNeQu2u5etU16ij1iEnaNKCjhvOrCXAVfryS6LaIwLWSQXCPmJkQ44M4qI4DQXFnG8C05jZwt4F58oh2semo3aJbS/4VBWNtdJXpK3HF3TvHej4QDWhUdhKNtypVxkW/r9mEm0WGT7Fcp1tqnJ2v2uZpcXSfvFfWTXkHIRf0bBrcD68zeYbTAcn0PjzkmyDT2CvV/aZb9cMO/UQsHbcFGBTrlHYehfYD2xMFZ0DN4A4DpSW8QhKCW3rR7w53j7g/0Z9f4C7ZNkEc/yy238PFcGsBesNAJQfGMw4xJEs5HObPS7TH9IcaYtHBMWekuBQkjCjmufA5NtIVCgiiwWJyz8GbgUm+FxS8Y2X+UPXL6QjmWahIJwjhVmO/PVKV8lheh5jPxJlDOEtlWt3+UWVSWEMWJpWVC6n4rE8axbV1AMXT/EWu9KHh7JY7W8UovXmtSRqzZM3/lRAnlsVuzmCQTf5zpz+kPjs8ZWSbNbLSChPswjIOW3veVx8A3TcxV8MJKbHMM6SSdsVyxPDGtLto3Eczm44U2p6gTKGcs2sKIB8NnwWnWchihCzAdO+QYKXq/etwmkjMmC0ql12rVKRMbj04PonLOMSGJR+xTGjV4r/bAdeeqsmGk7Ky/tzZgzpvFZF+nppj1zx76nvk393GRaO2aY/S6Xj+anbASRdXCwDTa3FGbXnXuNzymbncg7RNs9crkRkycvp7fFmVSXtlQq77ic3bH5CLNFDIISFyz2iRj7v0q7eKVAl0IxBex2imgqRdm7VsZiDFHuYwg3a5JNVaLavt6TRqZ+jaQrMDHEekU7emXQAAuJcSmY3xWvlnyu8+hKddef4JzhhLjOm5cFTektwlDhmNc9Vzt8JXGd0yMZ3jJwrJh801duCSr5HJslHRYsL1V/hCu5A+MgfAnfSR0+DeiAcc3KlQMY9t8WR/PkeopEKomijKhur1LIEvfBBFoDAgfucfVzZZoful2ukq1PY+uZN7non/Ml+nBjiGw9EUf7vt3n6ZtqMxi8GZ2RZ/2F8QvHdjwKMe7xzu8gJY48Q0yRc4LPdN2Ey+QGgyH72boLRhqprYQ64urN0/a4cgkuYWuZ8/pQ1JTqLuxHafbk3lXPxBrH9FNQo1fz4TiAsNdXFVVYbZh3X/OzGE7yVev/tVNDzKVSpP0p5WumNq19DtMA6VWSA5g7U7untNcJmzaueXBnROI1SbwEz24aj4OoIoHQwlsjwTsOHIkijFlD9qMoY8bWUf3RqFX3rxYVFIMRd0sxllWQ/qK4/Dq9ZlFJBbxvdGaOzx080s3amS5ytCMkI5yGIsjnyBUWW73+3XoFvdh94lLcvpkghblul4AHB7t/dD/cd4DdCijJRwb5yugmHGcQR3W/MNJ4aORpNoHpUHntrQh+VGnkK25LkXUDTmbUkr1y80PYU53qCTq+eSzq5tcvD+9ITB1Z9Vs0udR188bCGtp4PHEfKHig1rm8ZHrpjqWL5YJYcBlEPd/VRr6cL+IRDsgVPts7UHIpZMLY+j60MsfUALjuYNbzzgFtgBAFDkCYyw3u073Q5YLNS/rnOZj4jiC8bKt/RrZlR055bu8ghqwh5nDmz3cUNnXthetwZqSjE9nsyj4Uzqdezqe9Xo5HXq0Qt44/LUOy2WRPgqvN5Jy6vR45G22CUxaEr1w7iMkzinrZLgeAjhVdqO+cnZ2Suv1wbfj4ksTW6ylRqbXjPjzPlWte6hHEVqGsRBdYdTWa1bOmR7/TJy1eI5npSgZ7RByrSCm4ct0PRb4SzYuBqrpSdLuFModB5qg00P0qMTz+XSkJFeAyKp2TUSAz/3pm5yT/DaXlvydCbqlGXZnauTG1fXzS7zawB77vEVCrFlrD3JNWuoXao4/ZKm/6NlJEq911zUMN836gst4n2e8PZfhJ4xvBs89Wja+DfwcRphURfkA0GKBZ5ijBgGAsJuDGDTmV3nIVHqtSjkfT9Ef7p7YSforfYgpxRUjhFqi81GgFHx+gJ98Spx9/Drvk9bHFTp7I4nzdx2QyrW1aaatWlh7/W8I1qpKVjCVcNw7at2XY2lMNmIUdVZJC5BoCTX0UWBOrRfNbIOQFBtI14ECw+8DMTbaT+WpBQtV8q8UVReNbyLzwIraNH6shMvSh2mOOAx9zzGkcs266N7oczeN8/jilPLN9zRRsYURQN/SF2qyIrdcKDrE2RJ+LchR6jqfxKbbtPdN3Ia1uTDeaCcLoDE0vQ96y7mHX9rVjLzNnnxhmhAwWy0aKqZwRPueYJ9WvimMDOEz1QWCNvd/ooI26VAdnD5hC10J4F9e/jiXjVZaeh72u2mAGB9hloqMbUirbaKtsCCrSLEWF0xCGPKnhXVumzJxJTUxXRLbOwM5UFbTtMv/d9oUtfDbOxbdYqbD5+yOmuk+Pq+6Zd0Czu6Z3UyR7imFdGFzfCnZj2IeiumeamxLZgzZjB/On4o7DhcfqMjsGSwYN9SlgkJrlLij3hkDfFAR6nqjp3xTpzwDJ1bnzQGKGxgM3zC0tvqoUHt15mSvjYNl+OHaUV/EYXw6wmn4sxl2ePsrw/8l0LV/Rv+mcAyLJo8HuC5ZGKj451X16Znt1iuF9XQJ9e6qvu5w8lf1XFe1QnsAxdK5n7HTUSdkLUpu2Sp7++GbPtxO/bTY9YQN6rDAO3lyxR6rrderV4/V3RU44dhkSV+oKlM515a+Nld7zdwJ+tcG01e57As0lHMfI0OqxsdI+6y2qIDkqhULnVOW3k6fOQRe85b7+6ar1K8s+/vKf/wtQSwMEFAACAAgAd4z3SmigejpNAAAAawAAABsAAAB1bml2ZXJzYWwvdW5pdmVyc2FsLnBuZy54bWyzsa/IzVEoSy0qzszPs1Uy1DNQsrfj5bIpKEoty0wtV6gAihnpGUCAkkKlrZIJErc8M6UkA6jCwNgYIZiRmpmeUWKrZG5uChfUB5oJAFBLAQIAABQAAgAIAESUV0cjtE77+wIAALAIAAAUAAAAAAAAAAEAAAAAAAAAAAB1bml2ZXJzYWwvcGxheWVyLnhtbFBLAQIAABQAAgAIAHeM90qHb5M5aCsAALNWAAAXAAAAAAAAAAAAAAAAAC0DAAB1bml2ZXJzYWwvdW5pdmVyc2FsLnBuZ1BLAQIAABQAAgAIAHeM90pooHo6TQAAAGsAAAAbAAAAAAAAAAEAAAAAAMouAAB1bml2ZXJzYWwvdW5pdmVyc2FsLnBuZy54bWxQSwUGAAAAAAMAAwDQAAAAUC8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党建工作总结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1858</TotalTime>
  <Words>2543</Words>
  <Application>Microsoft Office PowerPoint</Application>
  <PresentationFormat>宽屏</PresentationFormat>
  <Paragraphs>195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Raleway</vt:lpstr>
      <vt:lpstr>等线</vt:lpstr>
      <vt:lpstr>方正字迹-志勇魏碑简体</vt:lpstr>
      <vt:lpstr>汉仪颜楷繁</vt:lpstr>
      <vt:lpstr>华文新魏</vt:lpstr>
      <vt:lpstr>楷体</vt:lpstr>
      <vt:lpstr>宋体</vt:lpstr>
      <vt:lpstr>微软雅黑</vt:lpstr>
      <vt:lpstr>叶根友毛笔行书2.0版</vt:lpstr>
      <vt:lpstr>Arial</vt:lpstr>
      <vt:lpstr>Calibri</vt:lpstr>
      <vt:lpstr>Calibri Light</vt:lpstr>
      <vt:lpstr>Haettenschweiler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党建工作总结4</dc:title>
  <dc:creator>张 建春</dc:creator>
  <cp:lastModifiedBy>张 建春</cp:lastModifiedBy>
  <cp:revision>305</cp:revision>
  <dcterms:created xsi:type="dcterms:W3CDTF">2017-11-16T09:28:36Z</dcterms:created>
  <dcterms:modified xsi:type="dcterms:W3CDTF">2017-12-13T12:17:43Z</dcterms:modified>
</cp:coreProperties>
</file>