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5" r:id="rId6"/>
    <p:sldId id="266" r:id="rId7"/>
    <p:sldId id="259" r:id="rId8"/>
    <p:sldId id="267" r:id="rId9"/>
    <p:sldId id="268" r:id="rId10"/>
    <p:sldId id="269" r:id="rId11"/>
    <p:sldId id="260" r:id="rId12"/>
    <p:sldId id="270" r:id="rId13"/>
    <p:sldId id="271" r:id="rId14"/>
    <p:sldId id="272" r:id="rId15"/>
    <p:sldId id="261" r:id="rId16"/>
    <p:sldId id="273" r:id="rId17"/>
    <p:sldId id="274" r:id="rId18"/>
    <p:sldId id="262" r:id="rId19"/>
    <p:sldId id="275" r:id="rId20"/>
    <p:sldId id="26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AF85"/>
    <a:srgbClr val="FFE595"/>
    <a:srgbClr val="FFE896"/>
    <a:srgbClr val="3B36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text</c:v>
                </c:pt>
              </c:strCache>
            </c:strRef>
          </c:tx>
          <c:spPr>
            <a:solidFill>
              <a:srgbClr val="D5AF85"/>
            </a:solidFill>
            <a:ln w="38100">
              <a:noFill/>
            </a:ln>
          </c:spPr>
          <c:explosion val="13"/>
          <c:dPt>
            <c:idx val="0"/>
            <c:bubble3D val="0"/>
            <c:spPr>
              <a:solidFill>
                <a:srgbClr val="D5AF85"/>
              </a:solidFill>
              <a:ln w="38100">
                <a:noFill/>
              </a:ln>
              <a:effectLst/>
              <a:sp3d>
                <a:contourClr>
                  <a:srgbClr val="243152"/>
                </a:contourClr>
              </a:sp3d>
            </c:spPr>
            <c:extLst>
              <c:ext xmlns:c16="http://schemas.microsoft.com/office/drawing/2014/chart" uri="{C3380CC4-5D6E-409C-BE32-E72D297353CC}">
                <c16:uniqueId val="{00000001-AB36-49EC-8672-82D6749CA0B3}"/>
              </c:ext>
            </c:extLst>
          </c:dPt>
          <c:dPt>
            <c:idx val="1"/>
            <c:bubble3D val="0"/>
            <c:spPr>
              <a:solidFill>
                <a:srgbClr val="D5AF85"/>
              </a:solidFill>
              <a:ln w="38100">
                <a:noFill/>
              </a:ln>
              <a:effectLst/>
              <a:sp3d>
                <a:contourClr>
                  <a:srgbClr val="243152"/>
                </a:contourClr>
              </a:sp3d>
            </c:spPr>
            <c:extLst>
              <c:ext xmlns:c16="http://schemas.microsoft.com/office/drawing/2014/chart" uri="{C3380CC4-5D6E-409C-BE32-E72D297353CC}">
                <c16:uniqueId val="{00000003-AB36-49EC-8672-82D6749CA0B3}"/>
              </c:ext>
            </c:extLst>
          </c:dPt>
          <c:dPt>
            <c:idx val="2"/>
            <c:bubble3D val="0"/>
            <c:spPr>
              <a:solidFill>
                <a:srgbClr val="D5AF85"/>
              </a:solidFill>
              <a:ln w="38100">
                <a:noFill/>
              </a:ln>
              <a:effectLst/>
              <a:sp3d>
                <a:contourClr>
                  <a:srgbClr val="243152"/>
                </a:contourClr>
              </a:sp3d>
            </c:spPr>
            <c:extLst>
              <c:ext xmlns:c16="http://schemas.microsoft.com/office/drawing/2014/chart" uri="{C3380CC4-5D6E-409C-BE32-E72D297353CC}">
                <c16:uniqueId val="{00000005-AB36-49EC-8672-82D6749CA0B3}"/>
              </c:ext>
            </c:extLst>
          </c:dPt>
          <c:dPt>
            <c:idx val="3"/>
            <c:bubble3D val="0"/>
            <c:spPr>
              <a:solidFill>
                <a:srgbClr val="D5AF85"/>
              </a:solidFill>
              <a:ln w="38100">
                <a:noFill/>
              </a:ln>
              <a:effectLst/>
              <a:sp3d>
                <a:contourClr>
                  <a:srgbClr val="243152"/>
                </a:contourClr>
              </a:sp3d>
            </c:spPr>
            <c:extLst>
              <c:ext xmlns:c16="http://schemas.microsoft.com/office/drawing/2014/chart" uri="{C3380CC4-5D6E-409C-BE32-E72D297353CC}">
                <c16:uniqueId val="{00000007-AB36-49EC-8672-82D6749CA0B3}"/>
              </c:ext>
            </c:extLst>
          </c:dPt>
          <c:cat>
            <c:strRef>
              <c:f>Sheet1!$A$2:$A$5</c:f>
              <c:strCache>
                <c:ptCount val="4"/>
                <c:pt idx="0">
                  <c:v>text</c:v>
                </c:pt>
                <c:pt idx="1">
                  <c:v>text</c:v>
                </c:pt>
                <c:pt idx="2">
                  <c:v>text</c:v>
                </c:pt>
                <c:pt idx="3">
                  <c:v>text</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B36-49EC-8672-82D6749CA0B3}"/>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67BCA8-A6CE-4CAC-A1DA-08C2DBEDFE2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8F44197-60E7-462E-BAA0-4CF6408FBB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46199AC-C40C-4BF4-9C5C-87E09566EC9F}"/>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039B5028-C754-4C5A-85DD-5AE5175DFE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6A25E41-4575-498F-BCFD-FC5F94E18930}"/>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2949843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E7DD5F-1BB2-443D-9058-EE0B552E86D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52D95F5-F6AF-4A5A-A040-D7583E3D2DD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6DDF5E4-16F3-4FC0-A60F-BEFE75DEF75D}"/>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6A2F13EB-9371-44CA-8591-E08F0089D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C9AD6D-1317-4D69-A9ED-EBADC4E12188}"/>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182798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C3A763D-080E-471F-A771-7B59AA73B4F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113505A-0C54-4485-A16E-E1B3EC39EBA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9409248-9150-495B-AF5B-8C9EF82ABD9D}"/>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94A376EF-F38A-457C-A608-FB78AD8580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73F7C3-6616-46F3-A6FA-018A39B3C886}"/>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2921365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7040FF-C3FF-4C53-8D17-52AEF2AF6F5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827B3B2-00A1-4BB4-85ED-EFE9A4D5630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22A84B3-9DE0-4E21-B073-79A093F4CD74}"/>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60120535-8088-497A-85D6-556FB6CC20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F29DCD-D0CC-4D3A-8573-0559D770AA5C}"/>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2715340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6FB35D-60A3-41F0-968B-9BEEE82E29C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068847D-295F-4AC3-9136-EB371B5DBD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094C447-C09E-4624-9F9B-5BED59AEC5A6}"/>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ADD73FAA-0CE9-4C7D-BDA5-0B2CCD60299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BF3B6E-BD12-4B17-A17F-E82373C5A23E}"/>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1782117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A05153-0E06-42A6-8F23-A21618F4CAE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68BBE81-229B-41C1-844D-6FAB67D568A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8C0AF4C-5838-44C4-897F-54221DDE2F8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D32A8F8-4D0F-49CF-BB59-BCB52C7C95A9}"/>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6" name="页脚占位符 5">
            <a:extLst>
              <a:ext uri="{FF2B5EF4-FFF2-40B4-BE49-F238E27FC236}">
                <a16:creationId xmlns:a16="http://schemas.microsoft.com/office/drawing/2014/main" id="{22DCE088-3B2A-481F-9F63-4F40C425A5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F6A63B-290B-46E2-80E5-25B64E9156AE}"/>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1019262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7C9EF8-3300-4BCE-8FC6-6BC4572DADD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77F407E-906F-456E-B0F0-EA4B124C3D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D532AA4-12E3-4219-8673-D57AE9473A5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4F34BF6-98ED-44CB-A61E-BAF440D0A9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EB25A61-E4DB-4E8E-8E63-C2509EA4154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FA4289E-AD32-4862-A3EA-7BD20D7EC8B1}"/>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8" name="页脚占位符 7">
            <a:extLst>
              <a:ext uri="{FF2B5EF4-FFF2-40B4-BE49-F238E27FC236}">
                <a16:creationId xmlns:a16="http://schemas.microsoft.com/office/drawing/2014/main" id="{5443FF53-E124-41CC-BFC6-B1F806BD5B5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EFFE93D-7E68-4ED3-81E1-3A95CDCCCF13}"/>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240692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E64AEF-678B-4AE1-9631-FCF84E144B8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431F0B1-462D-4853-AF9A-1B3B6B96E35C}"/>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4" name="页脚占位符 3">
            <a:extLst>
              <a:ext uri="{FF2B5EF4-FFF2-40B4-BE49-F238E27FC236}">
                <a16:creationId xmlns:a16="http://schemas.microsoft.com/office/drawing/2014/main" id="{074CED9E-DEC5-4201-A1A9-7607B57F68A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E1575D2-A4DE-4035-951F-874F04D53445}"/>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1262780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0B1D62D-3FAD-4D32-B9C9-CDB17A6C347A}"/>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3" name="页脚占位符 2">
            <a:extLst>
              <a:ext uri="{FF2B5EF4-FFF2-40B4-BE49-F238E27FC236}">
                <a16:creationId xmlns:a16="http://schemas.microsoft.com/office/drawing/2014/main" id="{9F203B81-5E46-481F-9563-6641094FCDB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41C43D9-F694-4204-A80F-02E851E8BC42}"/>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2963230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14C260-1EC6-47A0-92B6-76D00A6775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01BEC2D-7799-4670-AED5-96423D4811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63489F6-958D-426A-95A6-F8D59C6567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082F925-DE7C-404E-B395-15786C72132D}"/>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6" name="页脚占位符 5">
            <a:extLst>
              <a:ext uri="{FF2B5EF4-FFF2-40B4-BE49-F238E27FC236}">
                <a16:creationId xmlns:a16="http://schemas.microsoft.com/office/drawing/2014/main" id="{54B30996-E68B-42C4-B064-10D69D4ECB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9690E38-726C-42BB-BC4E-1CF1414D2BD2}"/>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3123991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74C372-98E9-411F-AF31-433FC5942FB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149A8EF-F133-4774-B16F-382B529A15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F58311B-AFA7-40B7-B695-2590DCA0C9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AC42A76-9024-4FB3-8CF2-DCBB53371B48}"/>
              </a:ext>
            </a:extLst>
          </p:cNvPr>
          <p:cNvSpPr>
            <a:spLocks noGrp="1"/>
          </p:cNvSpPr>
          <p:nvPr>
            <p:ph type="dt" sz="half" idx="10"/>
          </p:nvPr>
        </p:nvSpPr>
        <p:spPr/>
        <p:txBody>
          <a:bodyPr/>
          <a:lstStyle/>
          <a:p>
            <a:fld id="{5B0A1E37-388A-41D8-8818-18E840048D09}" type="datetimeFigureOut">
              <a:rPr lang="zh-CN" altLang="en-US" smtClean="0"/>
              <a:t>2019/4/3</a:t>
            </a:fld>
            <a:endParaRPr lang="zh-CN" altLang="en-US"/>
          </a:p>
        </p:txBody>
      </p:sp>
      <p:sp>
        <p:nvSpPr>
          <p:cNvPr id="6" name="页脚占位符 5">
            <a:extLst>
              <a:ext uri="{FF2B5EF4-FFF2-40B4-BE49-F238E27FC236}">
                <a16:creationId xmlns:a16="http://schemas.microsoft.com/office/drawing/2014/main" id="{688C9B32-52FA-4B04-829D-96593FE434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5756F56-6DCE-4B12-B4C3-13F7FB26954D}"/>
              </a:ext>
            </a:extLst>
          </p:cNvPr>
          <p:cNvSpPr>
            <a:spLocks noGrp="1"/>
          </p:cNvSpPr>
          <p:nvPr>
            <p:ph type="sldNum" sz="quarter" idx="12"/>
          </p:nvPr>
        </p:nvSpPr>
        <p:spPr/>
        <p:txBody>
          <a:body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4023130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E404086-AF3F-4140-BEAE-86EB33F2C5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7DBFF62-A0D6-48DD-9CEC-8ABF3C8B0B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135AD63-A244-4462-B48E-CF69BF3713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0A1E37-388A-41D8-8818-18E840048D09}" type="datetimeFigureOut">
              <a:rPr lang="zh-CN" altLang="en-US" smtClean="0"/>
              <a:t>2019/4/3</a:t>
            </a:fld>
            <a:endParaRPr lang="zh-CN" altLang="en-US"/>
          </a:p>
        </p:txBody>
      </p:sp>
      <p:sp>
        <p:nvSpPr>
          <p:cNvPr id="5" name="页脚占位符 4">
            <a:extLst>
              <a:ext uri="{FF2B5EF4-FFF2-40B4-BE49-F238E27FC236}">
                <a16:creationId xmlns:a16="http://schemas.microsoft.com/office/drawing/2014/main" id="{9D21B926-DD0D-498E-B496-62222813DE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09DF0E2-0F96-4C8B-B2BD-78599F3863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17B6E-70ED-43CC-AE31-543CD3100934}" type="slidenum">
              <a:rPr lang="zh-CN" altLang="en-US" smtClean="0"/>
              <a:t>‹#›</a:t>
            </a:fld>
            <a:endParaRPr lang="zh-CN" altLang="en-US"/>
          </a:p>
        </p:txBody>
      </p:sp>
    </p:spTree>
    <p:extLst>
      <p:ext uri="{BB962C8B-B14F-4D97-AF65-F5344CB8AC3E}">
        <p14:creationId xmlns:p14="http://schemas.microsoft.com/office/powerpoint/2010/main" val="4751024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文本框 7">
            <a:extLst>
              <a:ext uri="{FF2B5EF4-FFF2-40B4-BE49-F238E27FC236}">
                <a16:creationId xmlns:a16="http://schemas.microsoft.com/office/drawing/2014/main" id="{E8D5C0D2-964F-4419-AED3-A2AE91B45A89}"/>
              </a:ext>
            </a:extLst>
          </p:cNvPr>
          <p:cNvSpPr txBox="1"/>
          <p:nvPr/>
        </p:nvSpPr>
        <p:spPr>
          <a:xfrm>
            <a:off x="1378857" y="1300952"/>
            <a:ext cx="9434286" cy="2369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8800" dirty="0">
                <a:solidFill>
                  <a:srgbClr val="FFE896"/>
                </a:solidFill>
                <a:latin typeface="Impact" panose="020B0806030902050204" pitchFamily="34" charset="0"/>
                <a:ea typeface="微软雅黑" panose="020B0503020204020204" pitchFamily="34" charset="-122"/>
              </a:rPr>
              <a:t>201X</a:t>
            </a:r>
          </a:p>
          <a:p>
            <a:pPr algn="ctr"/>
            <a:r>
              <a:rPr lang="zh-CN" altLang="en-US" sz="6000" dirty="0">
                <a:solidFill>
                  <a:srgbClr val="FFE896"/>
                </a:solidFill>
                <a:latin typeface="微软雅黑" panose="020B0503020204020204" pitchFamily="34" charset="-122"/>
                <a:ea typeface="微软雅黑" panose="020B0503020204020204" pitchFamily="34" charset="-122"/>
              </a:rPr>
              <a:t>商务年中工作总结</a:t>
            </a:r>
          </a:p>
        </p:txBody>
      </p:sp>
      <p:sp>
        <p:nvSpPr>
          <p:cNvPr id="9" name="文本框 8">
            <a:extLst>
              <a:ext uri="{FF2B5EF4-FFF2-40B4-BE49-F238E27FC236}">
                <a16:creationId xmlns:a16="http://schemas.microsoft.com/office/drawing/2014/main" id="{FCD43FE6-2AD1-413A-B5B9-5A15116830C4}"/>
              </a:ext>
            </a:extLst>
          </p:cNvPr>
          <p:cNvSpPr txBox="1"/>
          <p:nvPr/>
        </p:nvSpPr>
        <p:spPr>
          <a:xfrm>
            <a:off x="4419599" y="3754289"/>
            <a:ext cx="3487272" cy="369332"/>
          </a:xfrm>
          <a:prstGeom prst="rect">
            <a:avLst/>
          </a:prstGeom>
          <a:solidFill>
            <a:srgbClr val="FFE896"/>
          </a:solidFill>
        </p:spPr>
        <p:txBody>
          <a:bodyPr wrap="square" rtlCol="0">
            <a:spAutoFit/>
          </a:bodyPr>
          <a:lstStyle/>
          <a:p>
            <a:pPr algn="ctr"/>
            <a:r>
              <a:rPr lang="zh-CN" altLang="en-US" dirty="0">
                <a:solidFill>
                  <a:srgbClr val="3B3653"/>
                </a:solidFill>
                <a:latin typeface="微软雅黑" panose="020B0503020204020204" pitchFamily="34" charset="-122"/>
                <a:ea typeface="微软雅黑" panose="020B0503020204020204" pitchFamily="34" charset="-122"/>
              </a:rPr>
              <a:t>简约风格场景新颖大气总结必备</a:t>
            </a:r>
          </a:p>
        </p:txBody>
      </p:sp>
      <p:sp>
        <p:nvSpPr>
          <p:cNvPr id="10" name="文本框 9">
            <a:extLst>
              <a:ext uri="{FF2B5EF4-FFF2-40B4-BE49-F238E27FC236}">
                <a16:creationId xmlns:a16="http://schemas.microsoft.com/office/drawing/2014/main" id="{9442DBB6-3115-4DF9-9560-1E995AE8C4D8}"/>
              </a:ext>
            </a:extLst>
          </p:cNvPr>
          <p:cNvSpPr txBox="1"/>
          <p:nvPr/>
        </p:nvSpPr>
        <p:spPr>
          <a:xfrm>
            <a:off x="3730171" y="4340360"/>
            <a:ext cx="4731658" cy="430887"/>
          </a:xfrm>
          <a:prstGeom prst="rect">
            <a:avLst/>
          </a:prstGeom>
          <a:noFill/>
          <a:ln w="3175">
            <a:noFill/>
            <a:prstDash val="solid"/>
          </a:ln>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100" b="0" dirty="0">
                <a:solidFill>
                  <a:srgbClr val="FFE896"/>
                </a:solidFill>
                <a:latin typeface="微软雅黑" panose="020B0503020204020204" pitchFamily="34" charset="-122"/>
                <a:ea typeface="微软雅黑" panose="020B0503020204020204" pitchFamily="34" charset="-122"/>
              </a:rPr>
              <a:t>PROFESSIONAL GENERATION GRADUATION REPORT  POWERPOINT TEMPLATE</a:t>
            </a:r>
            <a:endParaRPr lang="zh-CN" altLang="en-US" sz="1100" b="0" dirty="0">
              <a:solidFill>
                <a:srgbClr val="FFE896"/>
              </a:solidFill>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id="{8836DF15-4250-4B19-9CA7-C8F1C7245545}"/>
              </a:ext>
            </a:extLst>
          </p:cNvPr>
          <p:cNvCxnSpPr/>
          <p:nvPr/>
        </p:nvCxnSpPr>
        <p:spPr>
          <a:xfrm>
            <a:off x="3120571" y="4651053"/>
            <a:ext cx="2061029" cy="0"/>
          </a:xfrm>
          <a:prstGeom prst="line">
            <a:avLst/>
          </a:prstGeom>
          <a:ln w="19050">
            <a:solidFill>
              <a:srgbClr val="FFE896"/>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67D74E7B-460F-42C9-9A31-E8960104ACC0}"/>
              </a:ext>
            </a:extLst>
          </p:cNvPr>
          <p:cNvCxnSpPr/>
          <p:nvPr/>
        </p:nvCxnSpPr>
        <p:spPr>
          <a:xfrm>
            <a:off x="6973946" y="4651053"/>
            <a:ext cx="2068454" cy="0"/>
          </a:xfrm>
          <a:prstGeom prst="line">
            <a:avLst/>
          </a:prstGeom>
          <a:ln w="19050">
            <a:solidFill>
              <a:srgbClr val="FFE8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6208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526097CD-B656-4955-808C-511F67DFABC7}"/>
              </a:ext>
            </a:extLst>
          </p:cNvPr>
          <p:cNvSpPr/>
          <p:nvPr/>
        </p:nvSpPr>
        <p:spPr>
          <a:xfrm>
            <a:off x="5260526" y="440816"/>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工作完成情况</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58151D6-81D4-48AE-9E38-D782586287EA}"/>
              </a:ext>
            </a:extLst>
          </p:cNvPr>
          <p:cNvSpPr txBox="1"/>
          <p:nvPr/>
        </p:nvSpPr>
        <p:spPr>
          <a:xfrm>
            <a:off x="3457359" y="82309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Work Completion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
        <p:nvSpPr>
          <p:cNvPr id="7" name="Freeform 3">
            <a:extLst>
              <a:ext uri="{FF2B5EF4-FFF2-40B4-BE49-F238E27FC236}">
                <a16:creationId xmlns:a16="http://schemas.microsoft.com/office/drawing/2014/main" id="{835FB8B4-1BBC-488C-88C7-C43BA0D385F8}"/>
              </a:ext>
            </a:extLst>
          </p:cNvPr>
          <p:cNvSpPr/>
          <p:nvPr/>
        </p:nvSpPr>
        <p:spPr>
          <a:xfrm>
            <a:off x="6245716" y="2595067"/>
            <a:ext cx="811193" cy="405554"/>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b="1" kern="1200" dirty="0">
                <a:solidFill>
                  <a:srgbClr val="595959">
                    <a:hueOff val="0"/>
                    <a:satOff val="0"/>
                    <a:lumOff val="0"/>
                    <a:alphaOff val="0"/>
                  </a:srgbClr>
                </a:solidFill>
                <a:ea typeface="+mn-ea"/>
                <a:cs typeface="+mn-cs"/>
              </a:rPr>
              <a:t> </a:t>
            </a:r>
          </a:p>
        </p:txBody>
      </p:sp>
      <p:sp>
        <p:nvSpPr>
          <p:cNvPr id="8" name="Freeform 4">
            <a:extLst>
              <a:ext uri="{FF2B5EF4-FFF2-40B4-BE49-F238E27FC236}">
                <a16:creationId xmlns:a16="http://schemas.microsoft.com/office/drawing/2014/main" id="{3944C518-ACED-4D7E-9F34-786C2A4BF177}"/>
              </a:ext>
            </a:extLst>
          </p:cNvPr>
          <p:cNvSpPr/>
          <p:nvPr/>
        </p:nvSpPr>
        <p:spPr>
          <a:xfrm>
            <a:off x="5840256" y="3432006"/>
            <a:ext cx="811193" cy="405554"/>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b="1" kern="1200" dirty="0">
                <a:solidFill>
                  <a:srgbClr val="595959">
                    <a:hueOff val="0"/>
                    <a:satOff val="0"/>
                    <a:lumOff val="0"/>
                    <a:alphaOff val="0"/>
                  </a:srgbClr>
                </a:solidFill>
                <a:ea typeface="+mn-ea"/>
                <a:cs typeface="+mn-cs"/>
              </a:rPr>
              <a:t> </a:t>
            </a:r>
          </a:p>
        </p:txBody>
      </p:sp>
      <p:sp>
        <p:nvSpPr>
          <p:cNvPr id="9" name="Freeform 5">
            <a:extLst>
              <a:ext uri="{FF2B5EF4-FFF2-40B4-BE49-F238E27FC236}">
                <a16:creationId xmlns:a16="http://schemas.microsoft.com/office/drawing/2014/main" id="{611DE689-A656-400B-8215-983BB39DC3FB}"/>
              </a:ext>
            </a:extLst>
          </p:cNvPr>
          <p:cNvSpPr/>
          <p:nvPr/>
        </p:nvSpPr>
        <p:spPr>
          <a:xfrm>
            <a:off x="6245716" y="4247717"/>
            <a:ext cx="811193" cy="405554"/>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en-US" sz="3100" b="1" kern="1200">
              <a:solidFill>
                <a:srgbClr val="595959">
                  <a:hueOff val="0"/>
                  <a:satOff val="0"/>
                  <a:lumOff val="0"/>
                  <a:alphaOff val="0"/>
                </a:srgbClr>
              </a:solidFill>
              <a:ea typeface="+mn-ea"/>
              <a:cs typeface="+mn-cs"/>
            </a:endParaRPr>
          </a:p>
        </p:txBody>
      </p:sp>
      <p:sp>
        <p:nvSpPr>
          <p:cNvPr id="10" name="Freeform 6">
            <a:extLst>
              <a:ext uri="{FF2B5EF4-FFF2-40B4-BE49-F238E27FC236}">
                <a16:creationId xmlns:a16="http://schemas.microsoft.com/office/drawing/2014/main" id="{987D16DB-DE39-45C5-B8C1-9A181CBAF492}"/>
              </a:ext>
            </a:extLst>
          </p:cNvPr>
          <p:cNvSpPr/>
          <p:nvPr/>
        </p:nvSpPr>
        <p:spPr>
          <a:xfrm>
            <a:off x="5840256" y="5105882"/>
            <a:ext cx="811193" cy="405554"/>
          </a:xfrm>
          <a:custGeom>
            <a:avLst/>
            <a:gdLst>
              <a:gd name="connsiteX0" fmla="*/ 0 w 973591"/>
              <a:gd name="connsiteY0" fmla="*/ 0 h 486745"/>
              <a:gd name="connsiteX1" fmla="*/ 973591 w 973591"/>
              <a:gd name="connsiteY1" fmla="*/ 0 h 486745"/>
              <a:gd name="connsiteX2" fmla="*/ 973591 w 973591"/>
              <a:gd name="connsiteY2" fmla="*/ 486745 h 486745"/>
              <a:gd name="connsiteX3" fmla="*/ 0 w 973591"/>
              <a:gd name="connsiteY3" fmla="*/ 486745 h 486745"/>
              <a:gd name="connsiteX4" fmla="*/ 0 w 973591"/>
              <a:gd name="connsiteY4" fmla="*/ 0 h 48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591" h="486745">
                <a:moveTo>
                  <a:pt x="0" y="0"/>
                </a:moveTo>
                <a:lnTo>
                  <a:pt x="973591" y="0"/>
                </a:lnTo>
                <a:lnTo>
                  <a:pt x="973591" y="486745"/>
                </a:lnTo>
                <a:lnTo>
                  <a:pt x="0" y="486745"/>
                </a:lnTo>
                <a:lnTo>
                  <a:pt x="0" y="0"/>
                </a:lnTo>
                <a:close/>
              </a:path>
            </a:pathLst>
          </a:cu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b="1" kern="1200" dirty="0">
                <a:solidFill>
                  <a:srgbClr val="595959">
                    <a:hueOff val="0"/>
                    <a:satOff val="0"/>
                    <a:lumOff val="0"/>
                    <a:alphaOff val="0"/>
                  </a:srgbClr>
                </a:solidFill>
                <a:ea typeface="+mn-ea"/>
                <a:cs typeface="+mn-cs"/>
              </a:rPr>
              <a:t> </a:t>
            </a:r>
          </a:p>
        </p:txBody>
      </p:sp>
      <p:grpSp>
        <p:nvGrpSpPr>
          <p:cNvPr id="11" name="Group 7">
            <a:extLst>
              <a:ext uri="{FF2B5EF4-FFF2-40B4-BE49-F238E27FC236}">
                <a16:creationId xmlns:a16="http://schemas.microsoft.com/office/drawing/2014/main" id="{56CB8976-8CE9-4ECD-962F-6AE5A471D111}"/>
              </a:ext>
            </a:extLst>
          </p:cNvPr>
          <p:cNvGrpSpPr/>
          <p:nvPr/>
        </p:nvGrpSpPr>
        <p:grpSpPr>
          <a:xfrm>
            <a:off x="5924784" y="3742725"/>
            <a:ext cx="1453603" cy="1453751"/>
            <a:chOff x="5466028" y="3573608"/>
            <a:chExt cx="1744609" cy="1744787"/>
          </a:xfrm>
          <a:solidFill>
            <a:srgbClr val="D5AF85"/>
          </a:solidFill>
        </p:grpSpPr>
        <p:sp>
          <p:nvSpPr>
            <p:cNvPr id="12" name="Circular Arrow 8">
              <a:extLst>
                <a:ext uri="{FF2B5EF4-FFF2-40B4-BE49-F238E27FC236}">
                  <a16:creationId xmlns:a16="http://schemas.microsoft.com/office/drawing/2014/main" id="{FCF34B17-B40C-4F09-A026-01A9606708C1}"/>
                </a:ext>
              </a:extLst>
            </p:cNvPr>
            <p:cNvSpPr/>
            <p:nvPr/>
          </p:nvSpPr>
          <p:spPr>
            <a:xfrm>
              <a:off x="5466028" y="3573608"/>
              <a:ext cx="1744609" cy="1744787"/>
            </a:xfrm>
            <a:prstGeom prst="circularArrow">
              <a:avLst>
                <a:gd name="adj1" fmla="val 10980"/>
                <a:gd name="adj2" fmla="val 1142322"/>
                <a:gd name="adj3" fmla="val 4500000"/>
                <a:gd name="adj4" fmla="val 13500000"/>
                <a:gd name="adj5" fmla="val 12500"/>
              </a:avLst>
            </a:prstGeom>
            <a:grp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sp>
        <p:sp>
          <p:nvSpPr>
            <p:cNvPr id="13" name="Oval 9">
              <a:extLst>
                <a:ext uri="{FF2B5EF4-FFF2-40B4-BE49-F238E27FC236}">
                  <a16:creationId xmlns:a16="http://schemas.microsoft.com/office/drawing/2014/main" id="{44BB5CB2-A9E0-43D5-B0D8-62D9F9465726}"/>
                </a:ext>
              </a:extLst>
            </p:cNvPr>
            <p:cNvSpPr/>
            <p:nvPr/>
          </p:nvSpPr>
          <p:spPr>
            <a:xfrm>
              <a:off x="6018081" y="4121528"/>
              <a:ext cx="584388" cy="584388"/>
            </a:xfrm>
            <a:prstGeom prst="ellipse">
              <a:avLst/>
            </a:prstGeom>
            <a:grpFill/>
            <a:ln w="12700" cap="flat" cmpd="sng" algn="ctr">
              <a:noFill/>
              <a:prstDash val="solid"/>
              <a:miter lim="800000"/>
            </a:ln>
            <a:effectLst/>
          </p:spPr>
          <p:txBody>
            <a:bodyPr rtlCol="0" anchor="ctr"/>
            <a:lstStyle/>
            <a:p>
              <a:pPr marL="0" marR="0" lvl="0" indent="0" algn="ctr" defTabSz="1371600" eaLnBrk="1" fontAlgn="auto" latinLnBrk="0" hangingPunct="1">
                <a:lnSpc>
                  <a:spcPct val="100000"/>
                </a:lnSpc>
                <a:spcBef>
                  <a:spcPts val="0"/>
                </a:spcBef>
                <a:spcAft>
                  <a:spcPts val="0"/>
                </a:spcAft>
                <a:buClrTx/>
                <a:buSzTx/>
                <a:buFontTx/>
                <a:buNone/>
                <a:tabLst/>
                <a:defRPr/>
              </a:pPr>
              <a:r>
                <a:rPr kumimoji="0" lang="id-ID" sz="2700" b="1" i="0" u="none" strike="noStrike" kern="0" cap="none" spc="0" normalizeH="0" baseline="0" noProof="0" dirty="0">
                  <a:ln>
                    <a:noFill/>
                  </a:ln>
                  <a:solidFill>
                    <a:prstClr val="white"/>
                  </a:solidFill>
                  <a:effectLst/>
                  <a:uLnTx/>
                  <a:uFillTx/>
                </a:rPr>
                <a:t>C</a:t>
              </a:r>
              <a:endParaRPr kumimoji="0" lang="en-US" sz="2700" b="1" i="0" u="none" strike="noStrike" kern="0" cap="none" spc="0" normalizeH="0" baseline="0" noProof="0" dirty="0">
                <a:ln>
                  <a:noFill/>
                </a:ln>
                <a:solidFill>
                  <a:prstClr val="white"/>
                </a:solidFill>
                <a:effectLst/>
                <a:uLnTx/>
                <a:uFillTx/>
              </a:endParaRPr>
            </a:p>
          </p:txBody>
        </p:sp>
      </p:grpSp>
      <p:grpSp>
        <p:nvGrpSpPr>
          <p:cNvPr id="14" name="Group 10">
            <a:extLst>
              <a:ext uri="{FF2B5EF4-FFF2-40B4-BE49-F238E27FC236}">
                <a16:creationId xmlns:a16="http://schemas.microsoft.com/office/drawing/2014/main" id="{31D4ED45-8A31-4581-B4D9-45D8DC8DC70C}"/>
              </a:ext>
            </a:extLst>
          </p:cNvPr>
          <p:cNvGrpSpPr/>
          <p:nvPr/>
        </p:nvGrpSpPr>
        <p:grpSpPr>
          <a:xfrm>
            <a:off x="5624575" y="4674498"/>
            <a:ext cx="1248828" cy="1249431"/>
            <a:chOff x="5105718" y="4691919"/>
            <a:chExt cx="1498839" cy="1499563"/>
          </a:xfrm>
          <a:solidFill>
            <a:srgbClr val="D5AF85"/>
          </a:solidFill>
        </p:grpSpPr>
        <p:sp>
          <p:nvSpPr>
            <p:cNvPr id="15" name="Block Arc 11">
              <a:extLst>
                <a:ext uri="{FF2B5EF4-FFF2-40B4-BE49-F238E27FC236}">
                  <a16:creationId xmlns:a16="http://schemas.microsoft.com/office/drawing/2014/main" id="{C9D67561-BF72-4CCD-A0F2-2F351D0E5280}"/>
                </a:ext>
              </a:extLst>
            </p:cNvPr>
            <p:cNvSpPr/>
            <p:nvPr/>
          </p:nvSpPr>
          <p:spPr>
            <a:xfrm>
              <a:off x="5105718" y="4691919"/>
              <a:ext cx="1498839" cy="1499563"/>
            </a:xfrm>
            <a:prstGeom prst="blockArc">
              <a:avLst>
                <a:gd name="adj1" fmla="val 0"/>
                <a:gd name="adj2" fmla="val 18900000"/>
                <a:gd name="adj3" fmla="val 12740"/>
              </a:avLst>
            </a:prstGeom>
            <a:grp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sp>
        <p:sp>
          <p:nvSpPr>
            <p:cNvPr id="16" name="Oval 12">
              <a:extLst>
                <a:ext uri="{FF2B5EF4-FFF2-40B4-BE49-F238E27FC236}">
                  <a16:creationId xmlns:a16="http://schemas.microsoft.com/office/drawing/2014/main" id="{6AE4A668-9844-407F-A698-6D97730F7BF5}"/>
                </a:ext>
              </a:extLst>
            </p:cNvPr>
            <p:cNvSpPr/>
            <p:nvPr/>
          </p:nvSpPr>
          <p:spPr>
            <a:xfrm>
              <a:off x="5576543" y="5163711"/>
              <a:ext cx="584388" cy="584388"/>
            </a:xfrm>
            <a:prstGeom prst="ellipse">
              <a:avLst/>
            </a:prstGeom>
            <a:grpFill/>
            <a:ln w="12700" cap="flat" cmpd="sng" algn="ctr">
              <a:noFill/>
              <a:prstDash val="solid"/>
              <a:miter lim="800000"/>
            </a:ln>
            <a:effectLst/>
          </p:spPr>
          <p:txBody>
            <a:bodyPr rtlCol="0" anchor="ctr"/>
            <a:lstStyle/>
            <a:p>
              <a:pPr marL="0" marR="0" lvl="0" indent="0" algn="ctr" defTabSz="1371600" eaLnBrk="1" fontAlgn="auto" latinLnBrk="0" hangingPunct="1">
                <a:lnSpc>
                  <a:spcPct val="100000"/>
                </a:lnSpc>
                <a:spcBef>
                  <a:spcPts val="0"/>
                </a:spcBef>
                <a:spcAft>
                  <a:spcPts val="0"/>
                </a:spcAft>
                <a:buClrTx/>
                <a:buSzTx/>
                <a:buFontTx/>
                <a:buNone/>
                <a:tabLst/>
                <a:defRPr/>
              </a:pPr>
              <a:r>
                <a:rPr kumimoji="0" lang="id-ID" sz="2700" b="1" i="0" u="none" strike="noStrike" kern="0" cap="none" spc="0" normalizeH="0" baseline="0" noProof="0" dirty="0">
                  <a:ln>
                    <a:noFill/>
                  </a:ln>
                  <a:solidFill>
                    <a:prstClr val="white"/>
                  </a:solidFill>
                  <a:effectLst/>
                  <a:uLnTx/>
                  <a:uFillTx/>
                </a:rPr>
                <a:t>D</a:t>
              </a:r>
              <a:endParaRPr kumimoji="0" lang="en-US" sz="2700" b="1" i="0" u="none" strike="noStrike" kern="0" cap="none" spc="0" normalizeH="0" baseline="0" noProof="0" dirty="0">
                <a:ln>
                  <a:noFill/>
                </a:ln>
                <a:solidFill>
                  <a:prstClr val="white"/>
                </a:solidFill>
                <a:effectLst/>
                <a:uLnTx/>
                <a:uFillTx/>
              </a:endParaRPr>
            </a:p>
          </p:txBody>
        </p:sp>
      </p:grpSp>
      <p:grpSp>
        <p:nvGrpSpPr>
          <p:cNvPr id="17" name="Group 13">
            <a:extLst>
              <a:ext uri="{FF2B5EF4-FFF2-40B4-BE49-F238E27FC236}">
                <a16:creationId xmlns:a16="http://schemas.microsoft.com/office/drawing/2014/main" id="{6D1273D6-5EB8-4DC7-A3AB-08E49EE8D67A}"/>
              </a:ext>
            </a:extLst>
          </p:cNvPr>
          <p:cNvGrpSpPr/>
          <p:nvPr/>
        </p:nvGrpSpPr>
        <p:grpSpPr>
          <a:xfrm>
            <a:off x="5520960" y="2904245"/>
            <a:ext cx="1453603" cy="1453751"/>
            <a:chOff x="4981360" y="2567267"/>
            <a:chExt cx="1744609" cy="1744787"/>
          </a:xfrm>
          <a:solidFill>
            <a:srgbClr val="D5AF85"/>
          </a:solidFill>
        </p:grpSpPr>
        <p:sp>
          <p:nvSpPr>
            <p:cNvPr id="18" name="Shape 14">
              <a:extLst>
                <a:ext uri="{FF2B5EF4-FFF2-40B4-BE49-F238E27FC236}">
                  <a16:creationId xmlns:a16="http://schemas.microsoft.com/office/drawing/2014/main" id="{966E4934-5F9A-4854-B8E0-C93BDB1ECC7F}"/>
                </a:ext>
              </a:extLst>
            </p:cNvPr>
            <p:cNvSpPr/>
            <p:nvPr/>
          </p:nvSpPr>
          <p:spPr>
            <a:xfrm>
              <a:off x="4981360" y="2567267"/>
              <a:ext cx="1744609" cy="1744787"/>
            </a:xfrm>
            <a:prstGeom prst="leftCircularArrow">
              <a:avLst>
                <a:gd name="adj1" fmla="val 10980"/>
                <a:gd name="adj2" fmla="val 1142322"/>
                <a:gd name="adj3" fmla="val 6300000"/>
                <a:gd name="adj4" fmla="val 18900000"/>
                <a:gd name="adj5" fmla="val 12500"/>
              </a:avLst>
            </a:prstGeom>
            <a:grp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sp>
        <p:sp>
          <p:nvSpPr>
            <p:cNvPr id="19" name="Oval 15">
              <a:extLst>
                <a:ext uri="{FF2B5EF4-FFF2-40B4-BE49-F238E27FC236}">
                  <a16:creationId xmlns:a16="http://schemas.microsoft.com/office/drawing/2014/main" id="{21633DF0-93B3-4BDC-B6B5-04DA926C9AE5}"/>
                </a:ext>
              </a:extLst>
            </p:cNvPr>
            <p:cNvSpPr/>
            <p:nvPr/>
          </p:nvSpPr>
          <p:spPr>
            <a:xfrm>
              <a:off x="5576543" y="3163803"/>
              <a:ext cx="584388" cy="584388"/>
            </a:xfrm>
            <a:prstGeom prst="ellipse">
              <a:avLst/>
            </a:prstGeom>
            <a:grpFill/>
            <a:ln w="12700" cap="flat" cmpd="sng" algn="ctr">
              <a:noFill/>
              <a:prstDash val="solid"/>
              <a:miter lim="800000"/>
            </a:ln>
            <a:effectLst/>
          </p:spPr>
          <p:txBody>
            <a:bodyPr rtlCol="0" anchor="ctr"/>
            <a:lstStyle/>
            <a:p>
              <a:pPr marL="0" marR="0" lvl="0" indent="0" algn="ctr" defTabSz="1371600" eaLnBrk="1" fontAlgn="auto" latinLnBrk="0" hangingPunct="1">
                <a:lnSpc>
                  <a:spcPct val="100000"/>
                </a:lnSpc>
                <a:spcBef>
                  <a:spcPts val="0"/>
                </a:spcBef>
                <a:spcAft>
                  <a:spcPts val="0"/>
                </a:spcAft>
                <a:buClrTx/>
                <a:buSzTx/>
                <a:buFontTx/>
                <a:buNone/>
                <a:tabLst/>
                <a:defRPr/>
              </a:pPr>
              <a:r>
                <a:rPr kumimoji="0" lang="id-ID" sz="2700" b="1" i="0" u="none" strike="noStrike" kern="0" cap="none" spc="0" normalizeH="0" baseline="0" noProof="0" dirty="0">
                  <a:ln>
                    <a:noFill/>
                  </a:ln>
                  <a:solidFill>
                    <a:prstClr val="white"/>
                  </a:solidFill>
                  <a:effectLst/>
                  <a:uLnTx/>
                  <a:uFillTx/>
                </a:rPr>
                <a:t>B</a:t>
              </a:r>
              <a:endParaRPr kumimoji="0" lang="en-US" sz="2700" b="1" i="0" u="none" strike="noStrike" kern="0" cap="none" spc="0" normalizeH="0" baseline="0" noProof="0" dirty="0">
                <a:ln>
                  <a:noFill/>
                </a:ln>
                <a:solidFill>
                  <a:prstClr val="white"/>
                </a:solidFill>
                <a:effectLst/>
                <a:uLnTx/>
                <a:uFillTx/>
              </a:endParaRPr>
            </a:p>
          </p:txBody>
        </p:sp>
      </p:grpSp>
      <p:grpSp>
        <p:nvGrpSpPr>
          <p:cNvPr id="20" name="Group 16">
            <a:extLst>
              <a:ext uri="{FF2B5EF4-FFF2-40B4-BE49-F238E27FC236}">
                <a16:creationId xmlns:a16="http://schemas.microsoft.com/office/drawing/2014/main" id="{2601789D-2023-402B-BB42-107E7FE09DA8}"/>
              </a:ext>
            </a:extLst>
          </p:cNvPr>
          <p:cNvGrpSpPr/>
          <p:nvPr/>
        </p:nvGrpSpPr>
        <p:grpSpPr>
          <a:xfrm>
            <a:off x="5924784" y="2068849"/>
            <a:ext cx="1453603" cy="1453751"/>
            <a:chOff x="5466028" y="1564628"/>
            <a:chExt cx="1744609" cy="1744787"/>
          </a:xfrm>
          <a:solidFill>
            <a:srgbClr val="D5AF85"/>
          </a:solidFill>
        </p:grpSpPr>
        <p:sp>
          <p:nvSpPr>
            <p:cNvPr id="21" name="Circular Arrow 17">
              <a:extLst>
                <a:ext uri="{FF2B5EF4-FFF2-40B4-BE49-F238E27FC236}">
                  <a16:creationId xmlns:a16="http://schemas.microsoft.com/office/drawing/2014/main" id="{2656450F-4DE0-4DA7-88D1-4E181FAFB700}"/>
                </a:ext>
              </a:extLst>
            </p:cNvPr>
            <p:cNvSpPr/>
            <p:nvPr/>
          </p:nvSpPr>
          <p:spPr>
            <a:xfrm>
              <a:off x="5466028" y="1564628"/>
              <a:ext cx="1744609" cy="1744787"/>
            </a:xfrm>
            <a:prstGeom prst="circularArrow">
              <a:avLst>
                <a:gd name="adj1" fmla="val 10980"/>
                <a:gd name="adj2" fmla="val 1142322"/>
                <a:gd name="adj3" fmla="val 4500000"/>
                <a:gd name="adj4" fmla="val 10800000"/>
                <a:gd name="adj5" fmla="val 12500"/>
              </a:avLst>
            </a:prstGeom>
            <a:grpFill/>
            <a:ln w="12700" cap="flat" cmpd="sng" algn="ctr">
              <a:noFill/>
              <a:prstDash val="solid"/>
              <a:miter lim="800000"/>
            </a:ln>
            <a:effectLst/>
          </p:spPr>
          <p:style>
            <a:lnRef idx="2">
              <a:scrgbClr r="0" g="0" b="0"/>
            </a:lnRef>
            <a:fillRef idx="1">
              <a:scrgbClr r="0" g="0" b="0"/>
            </a:fillRef>
            <a:effectRef idx="0">
              <a:scrgbClr r="0" g="0" b="0"/>
            </a:effectRef>
            <a:fontRef idx="minor">
              <a:schemeClr val="lt1"/>
            </a:fontRef>
          </p:style>
        </p:sp>
        <p:sp>
          <p:nvSpPr>
            <p:cNvPr id="22" name="Oval 18">
              <a:extLst>
                <a:ext uri="{FF2B5EF4-FFF2-40B4-BE49-F238E27FC236}">
                  <a16:creationId xmlns:a16="http://schemas.microsoft.com/office/drawing/2014/main" id="{36F2BA6D-CFF9-444C-9DF1-A4F9E10D4A6E}"/>
                </a:ext>
              </a:extLst>
            </p:cNvPr>
            <p:cNvSpPr/>
            <p:nvPr/>
          </p:nvSpPr>
          <p:spPr>
            <a:xfrm>
              <a:off x="6050547" y="2147096"/>
              <a:ext cx="584388" cy="584388"/>
            </a:xfrm>
            <a:prstGeom prst="ellipse">
              <a:avLst/>
            </a:prstGeom>
            <a:grpFill/>
            <a:ln w="12700" cap="flat" cmpd="sng" algn="ctr">
              <a:noFill/>
              <a:prstDash val="solid"/>
              <a:miter lim="800000"/>
            </a:ln>
            <a:effectLst/>
          </p:spPr>
          <p:txBody>
            <a:bodyPr rtlCol="0" anchor="ctr"/>
            <a:lstStyle/>
            <a:p>
              <a:pPr marL="0" marR="0" lvl="0" indent="0" algn="ctr" defTabSz="1371600" eaLnBrk="1" fontAlgn="auto" latinLnBrk="0" hangingPunct="1">
                <a:lnSpc>
                  <a:spcPct val="100000"/>
                </a:lnSpc>
                <a:spcBef>
                  <a:spcPts val="0"/>
                </a:spcBef>
                <a:spcAft>
                  <a:spcPts val="0"/>
                </a:spcAft>
                <a:buClrTx/>
                <a:buSzTx/>
                <a:buFontTx/>
                <a:buNone/>
                <a:tabLst/>
                <a:defRPr/>
              </a:pPr>
              <a:r>
                <a:rPr kumimoji="0" lang="id-ID" sz="2700" b="1" i="0" u="none" strike="noStrike" kern="0" cap="none" spc="0" normalizeH="0" baseline="0" noProof="0" dirty="0">
                  <a:ln>
                    <a:noFill/>
                  </a:ln>
                  <a:solidFill>
                    <a:prstClr val="white"/>
                  </a:solidFill>
                  <a:effectLst/>
                  <a:uLnTx/>
                  <a:uFillTx/>
                </a:rPr>
                <a:t>A</a:t>
              </a:r>
              <a:endParaRPr kumimoji="0" lang="en-US" sz="2700" b="1" i="0" u="none" strike="noStrike" kern="0" cap="none" spc="0" normalizeH="0" baseline="0" noProof="0" dirty="0">
                <a:ln>
                  <a:noFill/>
                </a:ln>
                <a:solidFill>
                  <a:prstClr val="white"/>
                </a:solidFill>
                <a:effectLst/>
                <a:uLnTx/>
                <a:uFillTx/>
              </a:endParaRPr>
            </a:p>
          </p:txBody>
        </p:sp>
      </p:grpSp>
      <p:grpSp>
        <p:nvGrpSpPr>
          <p:cNvPr id="23" name="Group 37">
            <a:extLst>
              <a:ext uri="{FF2B5EF4-FFF2-40B4-BE49-F238E27FC236}">
                <a16:creationId xmlns:a16="http://schemas.microsoft.com/office/drawing/2014/main" id="{48870515-36F4-4FC2-90F9-18C913EDA83F}"/>
              </a:ext>
            </a:extLst>
          </p:cNvPr>
          <p:cNvGrpSpPr/>
          <p:nvPr/>
        </p:nvGrpSpPr>
        <p:grpSpPr>
          <a:xfrm>
            <a:off x="7721617" y="3850125"/>
            <a:ext cx="339907" cy="303876"/>
            <a:chOff x="2524484" y="3476507"/>
            <a:chExt cx="462472" cy="413449"/>
          </a:xfrm>
          <a:solidFill>
            <a:srgbClr val="D5AF85"/>
          </a:solidFill>
        </p:grpSpPr>
        <p:sp>
          <p:nvSpPr>
            <p:cNvPr id="24" name="Chevron 38">
              <a:extLst>
                <a:ext uri="{FF2B5EF4-FFF2-40B4-BE49-F238E27FC236}">
                  <a16:creationId xmlns:a16="http://schemas.microsoft.com/office/drawing/2014/main" id="{4637CB26-5E30-47C6-95B3-3AFECF5AA169}"/>
                </a:ext>
              </a:extLst>
            </p:cNvPr>
            <p:cNvSpPr/>
            <p:nvPr/>
          </p:nvSpPr>
          <p:spPr>
            <a:xfrm>
              <a:off x="2524484" y="3476507"/>
              <a:ext cx="413449" cy="41344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Chevron 39">
              <a:extLst>
                <a:ext uri="{FF2B5EF4-FFF2-40B4-BE49-F238E27FC236}">
                  <a16:creationId xmlns:a16="http://schemas.microsoft.com/office/drawing/2014/main" id="{E3CF037E-25BA-4CB1-A2C2-76F18CB6599F}"/>
                </a:ext>
              </a:extLst>
            </p:cNvPr>
            <p:cNvSpPr/>
            <p:nvPr/>
          </p:nvSpPr>
          <p:spPr>
            <a:xfrm>
              <a:off x="2573507" y="3476507"/>
              <a:ext cx="413449" cy="41344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6" name="组合 25">
            <a:extLst>
              <a:ext uri="{FF2B5EF4-FFF2-40B4-BE49-F238E27FC236}">
                <a16:creationId xmlns:a16="http://schemas.microsoft.com/office/drawing/2014/main" id="{439354CC-68A5-4D93-8360-274F0B977B22}"/>
              </a:ext>
            </a:extLst>
          </p:cNvPr>
          <p:cNvGrpSpPr/>
          <p:nvPr/>
        </p:nvGrpSpPr>
        <p:grpSpPr>
          <a:xfrm>
            <a:off x="8430217" y="2648369"/>
            <a:ext cx="442190" cy="2779716"/>
            <a:chOff x="8334423" y="3092273"/>
            <a:chExt cx="287965" cy="1810227"/>
          </a:xfrm>
          <a:solidFill>
            <a:srgbClr val="D5AF85"/>
          </a:solidFill>
        </p:grpSpPr>
        <p:sp>
          <p:nvSpPr>
            <p:cNvPr id="27" name="Folded Corner 40">
              <a:extLst>
                <a:ext uri="{FF2B5EF4-FFF2-40B4-BE49-F238E27FC236}">
                  <a16:creationId xmlns:a16="http://schemas.microsoft.com/office/drawing/2014/main" id="{365A3AC2-9504-4B6D-86B2-0D7372954325}"/>
                </a:ext>
              </a:extLst>
            </p:cNvPr>
            <p:cNvSpPr/>
            <p:nvPr/>
          </p:nvSpPr>
          <p:spPr>
            <a:xfrm>
              <a:off x="8334423" y="3092273"/>
              <a:ext cx="287965" cy="287965"/>
            </a:xfrm>
            <a:prstGeom prst="foldedCorner">
              <a:avLst>
                <a:gd name="adj" fmla="val 0"/>
              </a:avLst>
            </a:prstGeom>
            <a:gr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ea typeface="Roboto" panose="02000000000000000000" pitchFamily="2" charset="0"/>
                </a:rPr>
                <a:t>A</a:t>
              </a:r>
              <a:endParaRPr lang="en-US" sz="1400" b="1" dirty="0">
                <a:ea typeface="Roboto" panose="02000000000000000000" pitchFamily="2" charset="0"/>
              </a:endParaRPr>
            </a:p>
          </p:txBody>
        </p:sp>
        <p:sp>
          <p:nvSpPr>
            <p:cNvPr id="28" name="Folded Corner 41">
              <a:extLst>
                <a:ext uri="{FF2B5EF4-FFF2-40B4-BE49-F238E27FC236}">
                  <a16:creationId xmlns:a16="http://schemas.microsoft.com/office/drawing/2014/main" id="{8A5941F4-C808-4473-B27F-B7C85BCDB017}"/>
                </a:ext>
              </a:extLst>
            </p:cNvPr>
            <p:cNvSpPr/>
            <p:nvPr/>
          </p:nvSpPr>
          <p:spPr>
            <a:xfrm>
              <a:off x="8334423" y="3591520"/>
              <a:ext cx="287965" cy="287965"/>
            </a:xfrm>
            <a:prstGeom prst="foldedCorner">
              <a:avLst>
                <a:gd name="adj" fmla="val 0"/>
              </a:avLst>
            </a:prstGeom>
            <a:gr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ea typeface="Roboto" panose="02000000000000000000" pitchFamily="2" charset="0"/>
                </a:rPr>
                <a:t>B</a:t>
              </a:r>
              <a:endParaRPr lang="en-US" sz="1400" b="1" dirty="0">
                <a:ea typeface="Roboto" panose="02000000000000000000" pitchFamily="2" charset="0"/>
              </a:endParaRPr>
            </a:p>
          </p:txBody>
        </p:sp>
        <p:sp>
          <p:nvSpPr>
            <p:cNvPr id="29" name="Folded Corner 42">
              <a:extLst>
                <a:ext uri="{FF2B5EF4-FFF2-40B4-BE49-F238E27FC236}">
                  <a16:creationId xmlns:a16="http://schemas.microsoft.com/office/drawing/2014/main" id="{5E6A4FE4-6406-45D0-95A1-CA2EA9A8E044}"/>
                </a:ext>
              </a:extLst>
            </p:cNvPr>
            <p:cNvSpPr/>
            <p:nvPr/>
          </p:nvSpPr>
          <p:spPr>
            <a:xfrm>
              <a:off x="8334423" y="4114822"/>
              <a:ext cx="287965" cy="287965"/>
            </a:xfrm>
            <a:prstGeom prst="foldedCorner">
              <a:avLst>
                <a:gd name="adj" fmla="val 0"/>
              </a:avLst>
            </a:prstGeom>
            <a:gr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ea typeface="Roboto" panose="02000000000000000000" pitchFamily="2" charset="0"/>
                </a:rPr>
                <a:t>C</a:t>
              </a:r>
              <a:endParaRPr lang="en-US" sz="1400" b="1" dirty="0">
                <a:ea typeface="Roboto" panose="02000000000000000000" pitchFamily="2" charset="0"/>
              </a:endParaRPr>
            </a:p>
          </p:txBody>
        </p:sp>
        <p:sp>
          <p:nvSpPr>
            <p:cNvPr id="30" name="Folded Corner 43">
              <a:extLst>
                <a:ext uri="{FF2B5EF4-FFF2-40B4-BE49-F238E27FC236}">
                  <a16:creationId xmlns:a16="http://schemas.microsoft.com/office/drawing/2014/main" id="{D46BE81D-5F46-444D-A29F-BAF1C4EBFA75}"/>
                </a:ext>
              </a:extLst>
            </p:cNvPr>
            <p:cNvSpPr/>
            <p:nvPr/>
          </p:nvSpPr>
          <p:spPr>
            <a:xfrm>
              <a:off x="8334423" y="4614535"/>
              <a:ext cx="287965" cy="287965"/>
            </a:xfrm>
            <a:prstGeom prst="foldedCorner">
              <a:avLst>
                <a:gd name="adj" fmla="val 0"/>
              </a:avLst>
            </a:prstGeom>
            <a:grp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ea typeface="Roboto" panose="02000000000000000000" pitchFamily="2" charset="0"/>
                </a:rPr>
                <a:t>D</a:t>
              </a:r>
              <a:endParaRPr lang="en-US" sz="1400" b="1" dirty="0">
                <a:ea typeface="Roboto" panose="02000000000000000000" pitchFamily="2" charset="0"/>
              </a:endParaRPr>
            </a:p>
          </p:txBody>
        </p:sp>
      </p:grpSp>
      <p:sp>
        <p:nvSpPr>
          <p:cNvPr id="31" name="文本框 30">
            <a:extLst>
              <a:ext uri="{FF2B5EF4-FFF2-40B4-BE49-F238E27FC236}">
                <a16:creationId xmlns:a16="http://schemas.microsoft.com/office/drawing/2014/main" id="{5FB1C0A0-A87F-4972-9125-74BE5D3767AE}"/>
              </a:ext>
            </a:extLst>
          </p:cNvPr>
          <p:cNvSpPr txBox="1"/>
          <p:nvPr/>
        </p:nvSpPr>
        <p:spPr>
          <a:xfrm>
            <a:off x="1046491" y="2499464"/>
            <a:ext cx="3453219" cy="1015663"/>
          </a:xfrm>
          <a:prstGeom prst="rect">
            <a:avLst/>
          </a:prstGeom>
          <a:noFill/>
        </p:spPr>
        <p:txBody>
          <a:bodyPr wrap="square" rtlCol="0">
            <a:spAutoFit/>
          </a:bodyPr>
          <a:lstStyle/>
          <a:p>
            <a:pPr algn="just">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32" name="TextBox 38">
            <a:extLst>
              <a:ext uri="{FF2B5EF4-FFF2-40B4-BE49-F238E27FC236}">
                <a16:creationId xmlns:a16="http://schemas.microsoft.com/office/drawing/2014/main" id="{0E8FDCA6-BC88-43EB-B274-0141CDB9D388}"/>
              </a:ext>
            </a:extLst>
          </p:cNvPr>
          <p:cNvSpPr txBox="1"/>
          <p:nvPr/>
        </p:nvSpPr>
        <p:spPr>
          <a:xfrm>
            <a:off x="1109685" y="3629317"/>
            <a:ext cx="3314944" cy="738664"/>
          </a:xfrm>
          <a:prstGeom prst="rect">
            <a:avLst/>
          </a:prstGeom>
          <a:noFill/>
        </p:spPr>
        <p:txBody>
          <a:bodyPr wrap="square" lIns="0" tIns="0" rIns="0" bIns="0" rtlCol="0">
            <a:spAutoFit/>
          </a:bodyPr>
          <a:lstStyle/>
          <a:p>
            <a:pPr algn="just"/>
            <a:r>
              <a:rPr lang="en-US" sz="1200" dirty="0">
                <a:solidFill>
                  <a:schemeClr val="bg1">
                    <a:lumMod val="9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lumMod val="95000"/>
                  </a:schemeClr>
                </a:solidFill>
                <a:latin typeface="Arial" panose="020B0604020202020204" pitchFamily="34" charset="0"/>
                <a:cs typeface="Arial" panose="020B0604020202020204" pitchFamily="34" charset="0"/>
              </a:rPr>
              <a:t> </a:t>
            </a:r>
            <a:endParaRPr lang="en-US" sz="1200" dirty="0">
              <a:solidFill>
                <a:schemeClr val="bg1">
                  <a:lumMod val="95000"/>
                </a:schemeClr>
              </a:solidFill>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D26FCAF0-BFEF-4513-BF20-DCB1ED3C4356}"/>
              </a:ext>
            </a:extLst>
          </p:cNvPr>
          <p:cNvSpPr txBox="1"/>
          <p:nvPr/>
        </p:nvSpPr>
        <p:spPr>
          <a:xfrm>
            <a:off x="1046490" y="4457271"/>
            <a:ext cx="3453219" cy="1015663"/>
          </a:xfrm>
          <a:prstGeom prst="rect">
            <a:avLst/>
          </a:prstGeom>
          <a:noFill/>
        </p:spPr>
        <p:txBody>
          <a:bodyPr wrap="square" rtlCol="0">
            <a:spAutoFit/>
          </a:bodyPr>
          <a:lstStyle/>
          <a:p>
            <a:pPr algn="just">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cxnSp>
        <p:nvCxnSpPr>
          <p:cNvPr id="34" name="直接连接符 33">
            <a:extLst>
              <a:ext uri="{FF2B5EF4-FFF2-40B4-BE49-F238E27FC236}">
                <a16:creationId xmlns:a16="http://schemas.microsoft.com/office/drawing/2014/main" id="{28AF4DB5-A784-4008-9522-5678405DB4DD}"/>
              </a:ext>
            </a:extLst>
          </p:cNvPr>
          <p:cNvCxnSpPr/>
          <p:nvPr/>
        </p:nvCxnSpPr>
        <p:spPr>
          <a:xfrm>
            <a:off x="4972483" y="2499464"/>
            <a:ext cx="0" cy="3078694"/>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CBB696CA-15B4-4A1C-BB06-A57BA9B91913}"/>
              </a:ext>
            </a:extLst>
          </p:cNvPr>
          <p:cNvSpPr txBox="1"/>
          <p:nvPr/>
        </p:nvSpPr>
        <p:spPr>
          <a:xfrm>
            <a:off x="8985841" y="2604308"/>
            <a:ext cx="215986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36" name="文本框 35">
            <a:extLst>
              <a:ext uri="{FF2B5EF4-FFF2-40B4-BE49-F238E27FC236}">
                <a16:creationId xmlns:a16="http://schemas.microsoft.com/office/drawing/2014/main" id="{1399970D-3E98-4B61-ABC4-BCB7F6679E66}"/>
              </a:ext>
            </a:extLst>
          </p:cNvPr>
          <p:cNvSpPr txBox="1"/>
          <p:nvPr/>
        </p:nvSpPr>
        <p:spPr>
          <a:xfrm>
            <a:off x="8985841" y="3352318"/>
            <a:ext cx="215986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37" name="文本框 36">
            <a:extLst>
              <a:ext uri="{FF2B5EF4-FFF2-40B4-BE49-F238E27FC236}">
                <a16:creationId xmlns:a16="http://schemas.microsoft.com/office/drawing/2014/main" id="{B47FFF11-212E-4C32-A4B0-F09C8A207469}"/>
              </a:ext>
            </a:extLst>
          </p:cNvPr>
          <p:cNvSpPr txBox="1"/>
          <p:nvPr/>
        </p:nvSpPr>
        <p:spPr>
          <a:xfrm>
            <a:off x="8985841" y="4162652"/>
            <a:ext cx="215986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38" name="文本框 37">
            <a:extLst>
              <a:ext uri="{FF2B5EF4-FFF2-40B4-BE49-F238E27FC236}">
                <a16:creationId xmlns:a16="http://schemas.microsoft.com/office/drawing/2014/main" id="{02EF2709-398D-4BBD-A542-C8D4C77C427B}"/>
              </a:ext>
            </a:extLst>
          </p:cNvPr>
          <p:cNvSpPr txBox="1"/>
          <p:nvPr/>
        </p:nvSpPr>
        <p:spPr>
          <a:xfrm>
            <a:off x="8985841" y="4929992"/>
            <a:ext cx="215986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a:t>
            </a:r>
          </a:p>
        </p:txBody>
      </p:sp>
    </p:spTree>
    <p:extLst>
      <p:ext uri="{BB962C8B-B14F-4D97-AF65-F5344CB8AC3E}">
        <p14:creationId xmlns:p14="http://schemas.microsoft.com/office/powerpoint/2010/main" val="2015112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id="{23E60E65-E68B-425A-BA80-0AD2C5D52066}"/>
              </a:ext>
            </a:extLst>
          </p:cNvPr>
          <p:cNvSpPr txBox="1"/>
          <p:nvPr/>
        </p:nvSpPr>
        <p:spPr>
          <a:xfrm>
            <a:off x="4862286" y="2260282"/>
            <a:ext cx="2467428" cy="1015663"/>
          </a:xfrm>
          <a:prstGeom prst="rect">
            <a:avLst/>
          </a:prstGeom>
          <a:noFill/>
        </p:spPr>
        <p:txBody>
          <a:bodyPr wrap="square" rtlCol="0">
            <a:spAutoFit/>
          </a:bodyPr>
          <a:lstStyle/>
          <a:p>
            <a:pPr algn="ctr"/>
            <a:r>
              <a:rPr lang="en-US" altLang="zh-CN" sz="6000" dirty="0">
                <a:ln w="28575">
                  <a:noFill/>
                </a:ln>
                <a:solidFill>
                  <a:srgbClr val="FFE896"/>
                </a:solidFill>
                <a:latin typeface="华文仿宋" panose="02010600040101010101" pitchFamily="2" charset="-122"/>
                <a:ea typeface="华文仿宋" panose="02010600040101010101" pitchFamily="2" charset="-122"/>
              </a:rPr>
              <a:t>Part</a:t>
            </a:r>
            <a:r>
              <a:rPr lang="en-US" altLang="zh-CN" sz="6000" dirty="0">
                <a:ln w="28575">
                  <a:noFill/>
                </a:ln>
                <a:solidFill>
                  <a:srgbClr val="FFE896"/>
                </a:solidFill>
                <a:latin typeface="微软雅黑" panose="020B0503020204020204" pitchFamily="34" charset="-122"/>
                <a:ea typeface="微软雅黑" panose="020B0503020204020204" pitchFamily="34" charset="-122"/>
              </a:rPr>
              <a:t> </a:t>
            </a:r>
            <a:r>
              <a:rPr lang="en-US" altLang="zh-CN" sz="6000" dirty="0">
                <a:ln w="28575">
                  <a:noFill/>
                </a:ln>
                <a:solidFill>
                  <a:srgbClr val="FFE896"/>
                </a:solidFill>
                <a:latin typeface="华文仿宋" panose="02010600040101010101" pitchFamily="2" charset="-122"/>
                <a:ea typeface="华文仿宋" panose="02010600040101010101" pitchFamily="2" charset="-122"/>
              </a:rPr>
              <a:t>03</a:t>
            </a:r>
            <a:endParaRPr lang="zh-CN" altLang="en-US" sz="6000" dirty="0">
              <a:ln w="28575">
                <a:noFill/>
              </a:ln>
              <a:solidFill>
                <a:srgbClr val="FFE896"/>
              </a:solidFill>
              <a:latin typeface="华文仿宋" panose="02010600040101010101" pitchFamily="2" charset="-122"/>
              <a:ea typeface="华文仿宋" panose="02010600040101010101" pitchFamily="2" charset="-122"/>
            </a:endParaRPr>
          </a:p>
        </p:txBody>
      </p:sp>
      <p:sp>
        <p:nvSpPr>
          <p:cNvPr id="8" name="文本框 7">
            <a:extLst>
              <a:ext uri="{FF2B5EF4-FFF2-40B4-BE49-F238E27FC236}">
                <a16:creationId xmlns:a16="http://schemas.microsoft.com/office/drawing/2014/main" id="{78959F46-085C-4EAB-A3A8-DB7C6B840C31}"/>
              </a:ext>
            </a:extLst>
          </p:cNvPr>
          <p:cNvSpPr txBox="1"/>
          <p:nvPr/>
        </p:nvSpPr>
        <p:spPr>
          <a:xfrm>
            <a:off x="3616035" y="3119400"/>
            <a:ext cx="4959929" cy="650306"/>
          </a:xfrm>
          <a:prstGeom prst="rect">
            <a:avLst/>
          </a:prstGeom>
          <a:noFill/>
        </p:spPr>
        <p:txBody>
          <a:bodyPr wrap="square" rtlCol="0">
            <a:spAutoFit/>
          </a:bodyPr>
          <a:lstStyle/>
          <a:p>
            <a:pPr algn="ctr">
              <a:lnSpc>
                <a:spcPct val="175000"/>
              </a:lnSpc>
            </a:pPr>
            <a:r>
              <a:rPr lang="zh-CN" altLang="en-US" sz="2400" dirty="0">
                <a:solidFill>
                  <a:srgbClr val="FFE896"/>
                </a:solidFill>
                <a:latin typeface="微软雅黑" panose="020B0503020204020204" pitchFamily="34" charset="-122"/>
                <a:ea typeface="微软雅黑" panose="020B0503020204020204" pitchFamily="34" charset="-122"/>
              </a:rPr>
              <a:t>成功案例展示</a:t>
            </a:r>
            <a:endParaRPr lang="en-US" altLang="zh-CN" sz="1200" dirty="0">
              <a:solidFill>
                <a:srgbClr val="FFE896"/>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54EBF91-1458-41CC-9A07-4F0448D4E133}"/>
              </a:ext>
            </a:extLst>
          </p:cNvPr>
          <p:cNvSpPr txBox="1"/>
          <p:nvPr/>
        </p:nvSpPr>
        <p:spPr>
          <a:xfrm>
            <a:off x="4123763" y="3792781"/>
            <a:ext cx="3944472" cy="584775"/>
          </a:xfrm>
          <a:prstGeom prst="snip1Rect">
            <a:avLst>
              <a:gd name="adj" fmla="val 0"/>
            </a:avLst>
          </a:prstGeom>
          <a:noFill/>
          <a:ln w="28575">
            <a:noFill/>
          </a:ln>
        </p:spPr>
        <p:txBody>
          <a:bodyPr wrap="square" rtlCol="0">
            <a:spAutoFit/>
          </a:bodyPr>
          <a:lstStyle/>
          <a:p>
            <a:pPr algn="ctr"/>
            <a:r>
              <a:rPr lang="en-US" altLang="zh-CN" sz="1600" dirty="0">
                <a:solidFill>
                  <a:srgbClr val="FFE896"/>
                </a:solidFill>
                <a:latin typeface="Arial" panose="020B0604020202020204" pitchFamily="34" charset="0"/>
                <a:cs typeface="Arial" panose="020B0604020202020204" pitchFamily="34" charset="0"/>
              </a:rPr>
              <a:t>SUCCESSFUL CASE </a:t>
            </a:r>
          </a:p>
          <a:p>
            <a:pPr algn="ctr"/>
            <a:r>
              <a:rPr lang="en-US" altLang="zh-CN" sz="1600" dirty="0">
                <a:solidFill>
                  <a:srgbClr val="FFE896"/>
                </a:solidFill>
                <a:latin typeface="Arial" panose="020B0604020202020204" pitchFamily="34" charset="0"/>
                <a:cs typeface="Arial" panose="020B0604020202020204" pitchFamily="34" charset="0"/>
              </a:rPr>
              <a:t>PRESENTATION</a:t>
            </a:r>
            <a:endParaRPr lang="zh-CN" altLang="en-US" sz="16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Tree>
    <p:extLst>
      <p:ext uri="{BB962C8B-B14F-4D97-AF65-F5344CB8AC3E}">
        <p14:creationId xmlns:p14="http://schemas.microsoft.com/office/powerpoint/2010/main" val="676085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A8AF245F-ABED-4030-B9BA-9B50DE966987}"/>
              </a:ext>
            </a:extLst>
          </p:cNvPr>
          <p:cNvSpPr/>
          <p:nvPr/>
        </p:nvSpPr>
        <p:spPr>
          <a:xfrm>
            <a:off x="5260526" y="461057"/>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成功案例展示</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B6A8B1AC-07B3-49CE-8488-481AF16344E0}"/>
              </a:ext>
            </a:extLst>
          </p:cNvPr>
          <p:cNvSpPr txBox="1"/>
          <p:nvPr/>
        </p:nvSpPr>
        <p:spPr>
          <a:xfrm>
            <a:off x="3457359" y="878831"/>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SUCCESSFUL CASE PRESENTATION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5" name="组合 4">
            <a:extLst>
              <a:ext uri="{FF2B5EF4-FFF2-40B4-BE49-F238E27FC236}">
                <a16:creationId xmlns:a16="http://schemas.microsoft.com/office/drawing/2014/main" id="{5D42F7FF-906B-4FC6-BE3C-7351DC76ADB9}"/>
              </a:ext>
            </a:extLst>
          </p:cNvPr>
          <p:cNvGrpSpPr/>
          <p:nvPr/>
        </p:nvGrpSpPr>
        <p:grpSpPr>
          <a:xfrm>
            <a:off x="2744883" y="1595904"/>
            <a:ext cx="7124832" cy="5665860"/>
            <a:chOff x="2473424" y="1380031"/>
            <a:chExt cx="7667749" cy="6097605"/>
          </a:xfrm>
        </p:grpSpPr>
        <p:pic>
          <p:nvPicPr>
            <p:cNvPr id="6" name="Picture 3">
              <a:extLst>
                <a:ext uri="{FF2B5EF4-FFF2-40B4-BE49-F238E27FC236}">
                  <a16:creationId xmlns:a16="http://schemas.microsoft.com/office/drawing/2014/main" id="{4DFA312F-8887-4082-8D94-A66DE09A0F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7680" t="7205" b="2766"/>
            <a:stretch>
              <a:fillRect/>
            </a:stretch>
          </p:blipFill>
          <p:spPr bwMode="auto">
            <a:xfrm>
              <a:off x="4599792" y="1380031"/>
              <a:ext cx="226443" cy="326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55F99BCF-6770-4992-8AFB-50321DE40D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7680" t="7205" b="2766"/>
            <a:stretch>
              <a:fillRect/>
            </a:stretch>
          </p:blipFill>
          <p:spPr bwMode="auto">
            <a:xfrm flipH="1">
              <a:off x="7788362" y="3277146"/>
              <a:ext cx="216725" cy="4200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34">
              <a:extLst>
                <a:ext uri="{FF2B5EF4-FFF2-40B4-BE49-F238E27FC236}">
                  <a16:creationId xmlns:a16="http://schemas.microsoft.com/office/drawing/2014/main" id="{ADFE2246-4991-4B0A-9E34-851F2DD45C40}"/>
                </a:ext>
              </a:extLst>
            </p:cNvPr>
            <p:cNvSpPr txBox="1"/>
            <p:nvPr/>
          </p:nvSpPr>
          <p:spPr>
            <a:xfrm>
              <a:off x="3796190" y="2219594"/>
              <a:ext cx="768038" cy="778389"/>
            </a:xfrm>
            <a:prstGeom prst="rect">
              <a:avLst/>
            </a:prstGeom>
            <a:noFill/>
          </p:spPr>
          <p:txBody>
            <a:bodyPr wrap="none" rtlCol="0">
              <a:spAutoFit/>
            </a:bodyPr>
            <a:lstStyle/>
            <a:p>
              <a:r>
                <a:rPr lang="en-US" altLang="zh-CN" sz="4100" b="1" dirty="0">
                  <a:solidFill>
                    <a:schemeClr val="bg1"/>
                  </a:solidFill>
                  <a:latin typeface="楷体" pitchFamily="49" charset="-122"/>
                  <a:ea typeface="楷体" pitchFamily="49" charset="-122"/>
                </a:rPr>
                <a:t>01</a:t>
              </a:r>
              <a:endParaRPr lang="zh-CN" altLang="en-US" sz="4100" b="1" dirty="0">
                <a:solidFill>
                  <a:schemeClr val="bg1"/>
                </a:solidFill>
                <a:latin typeface="楷体" pitchFamily="49" charset="-122"/>
                <a:ea typeface="楷体" pitchFamily="49" charset="-122"/>
              </a:endParaRPr>
            </a:p>
          </p:txBody>
        </p:sp>
        <p:sp>
          <p:nvSpPr>
            <p:cNvPr id="11" name="等腰三角形 16">
              <a:extLst>
                <a:ext uri="{FF2B5EF4-FFF2-40B4-BE49-F238E27FC236}">
                  <a16:creationId xmlns:a16="http://schemas.microsoft.com/office/drawing/2014/main" id="{27BA2181-37CE-4299-8887-CCAEBAD379A9}"/>
                </a:ext>
              </a:extLst>
            </p:cNvPr>
            <p:cNvSpPr/>
            <p:nvPr/>
          </p:nvSpPr>
          <p:spPr>
            <a:xfrm rot="5400000">
              <a:off x="3031557" y="1260135"/>
              <a:ext cx="1134126" cy="2250392"/>
            </a:xfrm>
            <a:custGeom>
              <a:avLst/>
              <a:gdLst/>
              <a:ahLst/>
              <a:cxnLst/>
              <a:rect l="l" t="t" r="r" b="b"/>
              <a:pathLst>
                <a:path w="1134126" h="2250392">
                  <a:moveTo>
                    <a:pt x="270030" y="108012"/>
                  </a:moveTo>
                  <a:lnTo>
                    <a:pt x="351039" y="0"/>
                  </a:lnTo>
                  <a:lnTo>
                    <a:pt x="432048" y="108012"/>
                  </a:lnTo>
                  <a:close/>
                  <a:moveTo>
                    <a:pt x="0" y="2250392"/>
                  </a:moveTo>
                  <a:lnTo>
                    <a:pt x="0" y="117536"/>
                  </a:lnTo>
                  <a:lnTo>
                    <a:pt x="1134126" y="117536"/>
                  </a:lnTo>
                  <a:lnTo>
                    <a:pt x="1134126" y="2250392"/>
                  </a:lnTo>
                  <a:close/>
                </a:path>
              </a:pathLst>
            </a:custGeom>
            <a:solidFill>
              <a:srgbClr val="D5AF85"/>
            </a:solidFill>
            <a:ln>
              <a:solidFill>
                <a:schemeClr val="bg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2" name="TextBox 37">
              <a:extLst>
                <a:ext uri="{FF2B5EF4-FFF2-40B4-BE49-F238E27FC236}">
                  <a16:creationId xmlns:a16="http://schemas.microsoft.com/office/drawing/2014/main" id="{57B02572-425A-4B54-8B55-0E3A5BBBBCAB}"/>
                </a:ext>
              </a:extLst>
            </p:cNvPr>
            <p:cNvSpPr txBox="1"/>
            <p:nvPr/>
          </p:nvSpPr>
          <p:spPr>
            <a:xfrm>
              <a:off x="3842608" y="1818145"/>
              <a:ext cx="708002" cy="736986"/>
            </a:xfrm>
            <a:prstGeom prst="rect">
              <a:avLst/>
            </a:prstGeom>
            <a:noFill/>
          </p:spPr>
          <p:txBody>
            <a:bodyPr wrap="none" lIns="68580" tIns="34290" rIns="68580" bIns="34290" rtlCol="0">
              <a:spAutoFit/>
            </a:bodyPr>
            <a:lstStyle/>
            <a:p>
              <a:r>
                <a:rPr lang="en-US" altLang="zh-CN" sz="4000" dirty="0">
                  <a:solidFill>
                    <a:schemeClr val="bg1"/>
                  </a:solidFill>
                  <a:latin typeface="+mj-lt"/>
                  <a:ea typeface="楷体" pitchFamily="49" charset="-122"/>
                </a:rPr>
                <a:t>01</a:t>
              </a:r>
              <a:endParaRPr lang="zh-CN" altLang="en-US" sz="4000" dirty="0">
                <a:solidFill>
                  <a:schemeClr val="bg1"/>
                </a:solidFill>
                <a:latin typeface="+mj-lt"/>
                <a:ea typeface="楷体" pitchFamily="49" charset="-122"/>
              </a:endParaRPr>
            </a:p>
          </p:txBody>
        </p:sp>
        <p:sp>
          <p:nvSpPr>
            <p:cNvPr id="13" name="Freeform 27">
              <a:extLst>
                <a:ext uri="{FF2B5EF4-FFF2-40B4-BE49-F238E27FC236}">
                  <a16:creationId xmlns:a16="http://schemas.microsoft.com/office/drawing/2014/main" id="{8803CF71-2DAC-4FC7-8CE7-4C25A626E2FE}"/>
                </a:ext>
              </a:extLst>
            </p:cNvPr>
            <p:cNvSpPr>
              <a:spLocks noChangeArrowheads="1"/>
            </p:cNvSpPr>
            <p:nvPr/>
          </p:nvSpPr>
          <p:spPr bwMode="auto">
            <a:xfrm>
              <a:off x="4029465" y="2453796"/>
              <a:ext cx="383471" cy="300107"/>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bg1"/>
                </a:solidFill>
              </a:endParaRPr>
            </a:p>
          </p:txBody>
        </p:sp>
        <p:sp>
          <p:nvSpPr>
            <p:cNvPr id="14" name="等腰三角形 16">
              <a:extLst>
                <a:ext uri="{FF2B5EF4-FFF2-40B4-BE49-F238E27FC236}">
                  <a16:creationId xmlns:a16="http://schemas.microsoft.com/office/drawing/2014/main" id="{636BA6BD-07D8-4D84-A504-5FA16CC9EEA5}"/>
                </a:ext>
              </a:extLst>
            </p:cNvPr>
            <p:cNvSpPr/>
            <p:nvPr/>
          </p:nvSpPr>
          <p:spPr>
            <a:xfrm rot="5400000">
              <a:off x="3031557" y="2420316"/>
              <a:ext cx="1134126" cy="2250392"/>
            </a:xfrm>
            <a:custGeom>
              <a:avLst/>
              <a:gdLst/>
              <a:ahLst/>
              <a:cxnLst/>
              <a:rect l="l" t="t" r="r" b="b"/>
              <a:pathLst>
                <a:path w="1134126" h="2250392">
                  <a:moveTo>
                    <a:pt x="270030" y="108012"/>
                  </a:moveTo>
                  <a:lnTo>
                    <a:pt x="351039" y="0"/>
                  </a:lnTo>
                  <a:lnTo>
                    <a:pt x="432048" y="108012"/>
                  </a:lnTo>
                  <a:close/>
                  <a:moveTo>
                    <a:pt x="0" y="2250392"/>
                  </a:moveTo>
                  <a:lnTo>
                    <a:pt x="0" y="117536"/>
                  </a:lnTo>
                  <a:lnTo>
                    <a:pt x="1134126" y="117536"/>
                  </a:lnTo>
                  <a:lnTo>
                    <a:pt x="1134126" y="2250392"/>
                  </a:lnTo>
                  <a:close/>
                </a:path>
              </a:pathLst>
            </a:custGeom>
            <a:solidFill>
              <a:srgbClr val="D5AF85"/>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5" name="TextBox 32">
              <a:extLst>
                <a:ext uri="{FF2B5EF4-FFF2-40B4-BE49-F238E27FC236}">
                  <a16:creationId xmlns:a16="http://schemas.microsoft.com/office/drawing/2014/main" id="{ECCD4FCD-25D2-43B6-ADE7-A4F660D2294F}"/>
                </a:ext>
              </a:extLst>
            </p:cNvPr>
            <p:cNvSpPr txBox="1"/>
            <p:nvPr/>
          </p:nvSpPr>
          <p:spPr>
            <a:xfrm>
              <a:off x="3842608" y="2978326"/>
              <a:ext cx="708002" cy="736986"/>
            </a:xfrm>
            <a:prstGeom prst="rect">
              <a:avLst/>
            </a:prstGeom>
            <a:noFill/>
          </p:spPr>
          <p:txBody>
            <a:bodyPr wrap="none" lIns="68580" tIns="34290" rIns="68580" bIns="34290" rtlCol="0">
              <a:spAutoFit/>
            </a:bodyPr>
            <a:lstStyle/>
            <a:p>
              <a:r>
                <a:rPr lang="en-US" altLang="zh-CN" sz="4000" dirty="0">
                  <a:solidFill>
                    <a:schemeClr val="bg1"/>
                  </a:solidFill>
                  <a:latin typeface="+mj-lt"/>
                  <a:ea typeface="楷体" pitchFamily="49" charset="-122"/>
                </a:rPr>
                <a:t>02</a:t>
              </a:r>
              <a:endParaRPr lang="zh-CN" altLang="en-US" sz="4000" dirty="0">
                <a:solidFill>
                  <a:schemeClr val="bg1"/>
                </a:solidFill>
                <a:latin typeface="+mj-lt"/>
                <a:ea typeface="楷体" pitchFamily="49" charset="-122"/>
              </a:endParaRPr>
            </a:p>
          </p:txBody>
        </p:sp>
        <p:sp>
          <p:nvSpPr>
            <p:cNvPr id="16" name="Freeform 104">
              <a:extLst>
                <a:ext uri="{FF2B5EF4-FFF2-40B4-BE49-F238E27FC236}">
                  <a16:creationId xmlns:a16="http://schemas.microsoft.com/office/drawing/2014/main" id="{6F607FF2-8378-4124-B336-47B287420714}"/>
                </a:ext>
              </a:extLst>
            </p:cNvPr>
            <p:cNvSpPr>
              <a:spLocks noChangeArrowheads="1"/>
            </p:cNvSpPr>
            <p:nvPr/>
          </p:nvSpPr>
          <p:spPr bwMode="auto">
            <a:xfrm>
              <a:off x="4032799" y="3644633"/>
              <a:ext cx="376802" cy="25342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bg1"/>
                </a:solidFill>
              </a:endParaRPr>
            </a:p>
          </p:txBody>
        </p:sp>
        <p:sp>
          <p:nvSpPr>
            <p:cNvPr id="17" name="等腰三角形 16">
              <a:extLst>
                <a:ext uri="{FF2B5EF4-FFF2-40B4-BE49-F238E27FC236}">
                  <a16:creationId xmlns:a16="http://schemas.microsoft.com/office/drawing/2014/main" id="{3246E3F2-B6C1-4F2E-9A7B-741A36955F38}"/>
                </a:ext>
              </a:extLst>
            </p:cNvPr>
            <p:cNvSpPr/>
            <p:nvPr/>
          </p:nvSpPr>
          <p:spPr>
            <a:xfrm rot="5400000" flipH="1" flipV="1">
              <a:off x="8448914" y="3503167"/>
              <a:ext cx="1134126" cy="2250392"/>
            </a:xfrm>
            <a:custGeom>
              <a:avLst/>
              <a:gdLst/>
              <a:ahLst/>
              <a:cxnLst/>
              <a:rect l="l" t="t" r="r" b="b"/>
              <a:pathLst>
                <a:path w="1134126" h="2250392">
                  <a:moveTo>
                    <a:pt x="270030" y="108012"/>
                  </a:moveTo>
                  <a:lnTo>
                    <a:pt x="351039" y="0"/>
                  </a:lnTo>
                  <a:lnTo>
                    <a:pt x="432048" y="108012"/>
                  </a:lnTo>
                  <a:close/>
                  <a:moveTo>
                    <a:pt x="0" y="2250392"/>
                  </a:moveTo>
                  <a:lnTo>
                    <a:pt x="0" y="117536"/>
                  </a:lnTo>
                  <a:lnTo>
                    <a:pt x="1134126" y="117536"/>
                  </a:lnTo>
                  <a:lnTo>
                    <a:pt x="1134126" y="2250392"/>
                  </a:lnTo>
                  <a:close/>
                </a:path>
              </a:pathLst>
            </a:custGeom>
            <a:solidFill>
              <a:srgbClr val="D5AF85"/>
            </a:solidFill>
            <a:ln>
              <a:solidFill>
                <a:schemeClr val="bg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8" name="TextBox 42">
              <a:extLst>
                <a:ext uri="{FF2B5EF4-FFF2-40B4-BE49-F238E27FC236}">
                  <a16:creationId xmlns:a16="http://schemas.microsoft.com/office/drawing/2014/main" id="{DDA9F268-F229-46E8-AF48-0236E06FF03D}"/>
                </a:ext>
              </a:extLst>
            </p:cNvPr>
            <p:cNvSpPr txBox="1"/>
            <p:nvPr/>
          </p:nvSpPr>
          <p:spPr>
            <a:xfrm flipH="1">
              <a:off x="8008317" y="4495357"/>
              <a:ext cx="708002" cy="736986"/>
            </a:xfrm>
            <a:prstGeom prst="rect">
              <a:avLst/>
            </a:prstGeom>
            <a:noFill/>
          </p:spPr>
          <p:txBody>
            <a:bodyPr wrap="none" lIns="68580" tIns="34290" rIns="68580" bIns="34290" rtlCol="0">
              <a:spAutoFit/>
            </a:bodyPr>
            <a:lstStyle/>
            <a:p>
              <a:r>
                <a:rPr lang="en-US" altLang="zh-CN" sz="4000" dirty="0">
                  <a:solidFill>
                    <a:schemeClr val="bg1"/>
                  </a:solidFill>
                  <a:latin typeface="+mj-lt"/>
                  <a:ea typeface="楷体" pitchFamily="49" charset="-122"/>
                </a:rPr>
                <a:t>03</a:t>
              </a:r>
              <a:endParaRPr lang="zh-CN" altLang="en-US" sz="4000" dirty="0">
                <a:solidFill>
                  <a:schemeClr val="bg1"/>
                </a:solidFill>
                <a:latin typeface="+mj-lt"/>
                <a:ea typeface="楷体" pitchFamily="49" charset="-122"/>
              </a:endParaRPr>
            </a:p>
          </p:txBody>
        </p:sp>
        <p:sp>
          <p:nvSpPr>
            <p:cNvPr id="19" name="Freeform 28">
              <a:extLst>
                <a:ext uri="{FF2B5EF4-FFF2-40B4-BE49-F238E27FC236}">
                  <a16:creationId xmlns:a16="http://schemas.microsoft.com/office/drawing/2014/main" id="{13E070A0-C858-45E5-87C1-194974F2B58F}"/>
                </a:ext>
              </a:extLst>
            </p:cNvPr>
            <p:cNvSpPr>
              <a:spLocks noChangeArrowheads="1"/>
            </p:cNvSpPr>
            <p:nvPr/>
          </p:nvSpPr>
          <p:spPr bwMode="auto">
            <a:xfrm>
              <a:off x="8201752" y="4226066"/>
              <a:ext cx="376800" cy="316778"/>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bg1"/>
                </a:solidFill>
              </a:endParaRPr>
            </a:p>
          </p:txBody>
        </p:sp>
        <p:cxnSp>
          <p:nvCxnSpPr>
            <p:cNvPr id="20" name="Straight Connector 5">
              <a:extLst>
                <a:ext uri="{FF2B5EF4-FFF2-40B4-BE49-F238E27FC236}">
                  <a16:creationId xmlns:a16="http://schemas.microsoft.com/office/drawing/2014/main" id="{F35FFE4E-D422-4E81-995E-457D0CDB1457}"/>
                </a:ext>
              </a:extLst>
            </p:cNvPr>
            <p:cNvCxnSpPr/>
            <p:nvPr/>
          </p:nvCxnSpPr>
          <p:spPr>
            <a:xfrm flipV="1">
              <a:off x="4928654" y="4059097"/>
              <a:ext cx="2757289" cy="1054"/>
            </a:xfrm>
            <a:prstGeom prst="line">
              <a:avLst/>
            </a:prstGeom>
            <a:ln w="19050">
              <a:solidFill>
                <a:srgbClr val="8B9C4B"/>
              </a:solidFill>
              <a:prstDash val="dash"/>
            </a:ln>
          </p:spPr>
          <p:style>
            <a:lnRef idx="1">
              <a:schemeClr val="accent1"/>
            </a:lnRef>
            <a:fillRef idx="0">
              <a:schemeClr val="accent1"/>
            </a:fillRef>
            <a:effectRef idx="0">
              <a:schemeClr val="accent1"/>
            </a:effectRef>
            <a:fontRef idx="minor">
              <a:schemeClr val="tx1"/>
            </a:fontRef>
          </p:style>
        </p:cxnSp>
        <p:sp>
          <p:nvSpPr>
            <p:cNvPr id="21" name="等腰三角形 16">
              <a:extLst>
                <a:ext uri="{FF2B5EF4-FFF2-40B4-BE49-F238E27FC236}">
                  <a16:creationId xmlns:a16="http://schemas.microsoft.com/office/drawing/2014/main" id="{CDF96CA4-8F5B-40B4-BFFF-26A621DC1CC0}"/>
                </a:ext>
              </a:extLst>
            </p:cNvPr>
            <p:cNvSpPr/>
            <p:nvPr/>
          </p:nvSpPr>
          <p:spPr>
            <a:xfrm rot="5400000" flipH="1" flipV="1">
              <a:off x="8445166" y="4666967"/>
              <a:ext cx="1134126" cy="2250393"/>
            </a:xfrm>
            <a:custGeom>
              <a:avLst/>
              <a:gdLst/>
              <a:ahLst/>
              <a:cxnLst/>
              <a:rect l="l" t="t" r="r" b="b"/>
              <a:pathLst>
                <a:path w="1134126" h="2250392">
                  <a:moveTo>
                    <a:pt x="270030" y="108012"/>
                  </a:moveTo>
                  <a:lnTo>
                    <a:pt x="351039" y="0"/>
                  </a:lnTo>
                  <a:lnTo>
                    <a:pt x="432048" y="108012"/>
                  </a:lnTo>
                  <a:close/>
                  <a:moveTo>
                    <a:pt x="0" y="2250392"/>
                  </a:moveTo>
                  <a:lnTo>
                    <a:pt x="0" y="117536"/>
                  </a:lnTo>
                  <a:lnTo>
                    <a:pt x="1134126" y="117536"/>
                  </a:lnTo>
                  <a:lnTo>
                    <a:pt x="1134126" y="2250392"/>
                  </a:lnTo>
                  <a:close/>
                </a:path>
              </a:pathLst>
            </a:custGeom>
            <a:solidFill>
              <a:srgbClr val="D5AF85"/>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2" name="TextBox 47">
              <a:extLst>
                <a:ext uri="{FF2B5EF4-FFF2-40B4-BE49-F238E27FC236}">
                  <a16:creationId xmlns:a16="http://schemas.microsoft.com/office/drawing/2014/main" id="{CF4FBCE3-FEC1-4EB3-8C6E-48BAEDB45DD3}"/>
                </a:ext>
              </a:extLst>
            </p:cNvPr>
            <p:cNvSpPr txBox="1"/>
            <p:nvPr/>
          </p:nvSpPr>
          <p:spPr>
            <a:xfrm flipH="1">
              <a:off x="8004568" y="5659157"/>
              <a:ext cx="708002" cy="736986"/>
            </a:xfrm>
            <a:prstGeom prst="rect">
              <a:avLst/>
            </a:prstGeom>
            <a:noFill/>
          </p:spPr>
          <p:txBody>
            <a:bodyPr wrap="none" lIns="68580" tIns="34290" rIns="68580" bIns="34290" rtlCol="0">
              <a:spAutoFit/>
            </a:bodyPr>
            <a:lstStyle/>
            <a:p>
              <a:r>
                <a:rPr lang="en-US" altLang="zh-CN" sz="4000" dirty="0">
                  <a:solidFill>
                    <a:schemeClr val="bg1"/>
                  </a:solidFill>
                  <a:latin typeface="+mj-lt"/>
                  <a:ea typeface="楷体" pitchFamily="49" charset="-122"/>
                </a:rPr>
                <a:t>04</a:t>
              </a:r>
              <a:endParaRPr lang="zh-CN" altLang="en-US" sz="4000" dirty="0">
                <a:solidFill>
                  <a:schemeClr val="bg1"/>
                </a:solidFill>
                <a:latin typeface="+mj-lt"/>
                <a:ea typeface="楷体" pitchFamily="49" charset="-122"/>
              </a:endParaRPr>
            </a:p>
          </p:txBody>
        </p:sp>
        <p:sp>
          <p:nvSpPr>
            <p:cNvPr id="23" name="Freeform 155">
              <a:extLst>
                <a:ext uri="{FF2B5EF4-FFF2-40B4-BE49-F238E27FC236}">
                  <a16:creationId xmlns:a16="http://schemas.microsoft.com/office/drawing/2014/main" id="{AA5AC318-5528-4E20-917A-5314B5759440}"/>
                </a:ext>
              </a:extLst>
            </p:cNvPr>
            <p:cNvSpPr>
              <a:spLocks noChangeArrowheads="1"/>
            </p:cNvSpPr>
            <p:nvPr/>
          </p:nvSpPr>
          <p:spPr bwMode="auto">
            <a:xfrm>
              <a:off x="8201751" y="5394483"/>
              <a:ext cx="294913" cy="317381"/>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bg1"/>
                </a:solidFill>
              </a:endParaRPr>
            </a:p>
          </p:txBody>
        </p:sp>
        <p:sp>
          <p:nvSpPr>
            <p:cNvPr id="24" name="文本框 23">
              <a:extLst>
                <a:ext uri="{FF2B5EF4-FFF2-40B4-BE49-F238E27FC236}">
                  <a16:creationId xmlns:a16="http://schemas.microsoft.com/office/drawing/2014/main" id="{A3383439-24F6-4FCC-B031-75F5433383B8}"/>
                </a:ext>
              </a:extLst>
            </p:cNvPr>
            <p:cNvSpPr txBox="1"/>
            <p:nvPr/>
          </p:nvSpPr>
          <p:spPr>
            <a:xfrm>
              <a:off x="2654891" y="2062165"/>
              <a:ext cx="1291771" cy="695582"/>
            </a:xfrm>
            <a:prstGeom prst="rect">
              <a:avLst/>
            </a:prstGeom>
            <a:noFill/>
          </p:spPr>
          <p:txBody>
            <a:bodyPr wrap="square" rtlCol="0">
              <a:spAutoFit/>
            </a:bodyPr>
            <a:lstStyle/>
            <a:p>
              <a:pPr algn="ctr"/>
              <a:r>
                <a:rPr lang="en-US" altLang="zh-CN" dirty="0">
                  <a:solidFill>
                    <a:schemeClr val="bg1"/>
                  </a:solidFill>
                </a:rPr>
                <a:t>Add your title here </a:t>
              </a:r>
              <a:endParaRPr lang="zh-CN" altLang="en-US" dirty="0">
                <a:solidFill>
                  <a:schemeClr val="bg1"/>
                </a:solidFill>
              </a:endParaRPr>
            </a:p>
          </p:txBody>
        </p:sp>
        <p:sp>
          <p:nvSpPr>
            <p:cNvPr id="25" name="文本框 24">
              <a:extLst>
                <a:ext uri="{FF2B5EF4-FFF2-40B4-BE49-F238E27FC236}">
                  <a16:creationId xmlns:a16="http://schemas.microsoft.com/office/drawing/2014/main" id="{500A5F3E-1C03-450A-83F8-855DFDC634B9}"/>
                </a:ext>
              </a:extLst>
            </p:cNvPr>
            <p:cNvSpPr txBox="1"/>
            <p:nvPr/>
          </p:nvSpPr>
          <p:spPr>
            <a:xfrm>
              <a:off x="2654891" y="3222346"/>
              <a:ext cx="1291771" cy="695582"/>
            </a:xfrm>
            <a:prstGeom prst="rect">
              <a:avLst/>
            </a:prstGeom>
            <a:noFill/>
          </p:spPr>
          <p:txBody>
            <a:bodyPr wrap="square" rtlCol="0">
              <a:spAutoFit/>
            </a:bodyPr>
            <a:lstStyle/>
            <a:p>
              <a:pPr algn="ctr"/>
              <a:r>
                <a:rPr lang="en-US" altLang="zh-CN" dirty="0">
                  <a:solidFill>
                    <a:schemeClr val="bg1"/>
                  </a:solidFill>
                </a:rPr>
                <a:t>Add your title here </a:t>
              </a:r>
              <a:endParaRPr lang="zh-CN" altLang="en-US" dirty="0">
                <a:solidFill>
                  <a:schemeClr val="bg1"/>
                </a:solidFill>
              </a:endParaRPr>
            </a:p>
          </p:txBody>
        </p:sp>
        <p:sp>
          <p:nvSpPr>
            <p:cNvPr id="26" name="文本框 25">
              <a:extLst>
                <a:ext uri="{FF2B5EF4-FFF2-40B4-BE49-F238E27FC236}">
                  <a16:creationId xmlns:a16="http://schemas.microsoft.com/office/drawing/2014/main" id="{BAB6ADBD-4612-4F7E-96CD-A2B05671E289}"/>
                </a:ext>
              </a:extLst>
            </p:cNvPr>
            <p:cNvSpPr txBox="1"/>
            <p:nvPr/>
          </p:nvSpPr>
          <p:spPr>
            <a:xfrm>
              <a:off x="8709414" y="4325747"/>
              <a:ext cx="1291771" cy="695582"/>
            </a:xfrm>
            <a:prstGeom prst="rect">
              <a:avLst/>
            </a:prstGeom>
            <a:noFill/>
          </p:spPr>
          <p:txBody>
            <a:bodyPr wrap="square" rtlCol="0">
              <a:spAutoFit/>
            </a:bodyPr>
            <a:lstStyle/>
            <a:p>
              <a:pPr algn="ctr"/>
              <a:r>
                <a:rPr lang="en-US" altLang="zh-CN" dirty="0">
                  <a:solidFill>
                    <a:schemeClr val="bg1"/>
                  </a:solidFill>
                </a:rPr>
                <a:t>Add your title here </a:t>
              </a:r>
              <a:endParaRPr lang="zh-CN" altLang="en-US" dirty="0">
                <a:solidFill>
                  <a:schemeClr val="bg1"/>
                </a:solidFill>
              </a:endParaRPr>
            </a:p>
          </p:txBody>
        </p:sp>
        <p:sp>
          <p:nvSpPr>
            <p:cNvPr id="27" name="文本框 26">
              <a:extLst>
                <a:ext uri="{FF2B5EF4-FFF2-40B4-BE49-F238E27FC236}">
                  <a16:creationId xmlns:a16="http://schemas.microsoft.com/office/drawing/2014/main" id="{0752D950-B6E8-49E2-BEAE-F2D24A8D2543}"/>
                </a:ext>
              </a:extLst>
            </p:cNvPr>
            <p:cNvSpPr txBox="1"/>
            <p:nvPr/>
          </p:nvSpPr>
          <p:spPr>
            <a:xfrm>
              <a:off x="8709414" y="5485928"/>
              <a:ext cx="1291771" cy="695582"/>
            </a:xfrm>
            <a:prstGeom prst="rect">
              <a:avLst/>
            </a:prstGeom>
            <a:noFill/>
          </p:spPr>
          <p:txBody>
            <a:bodyPr wrap="square" rtlCol="0">
              <a:spAutoFit/>
            </a:bodyPr>
            <a:lstStyle/>
            <a:p>
              <a:pPr algn="ctr"/>
              <a:r>
                <a:rPr lang="en-US" altLang="zh-CN" dirty="0">
                  <a:solidFill>
                    <a:schemeClr val="bg1"/>
                  </a:solidFill>
                </a:rPr>
                <a:t>Add your title here </a:t>
              </a:r>
              <a:endParaRPr lang="zh-CN" altLang="en-US" dirty="0">
                <a:solidFill>
                  <a:schemeClr val="bg1"/>
                </a:solidFill>
              </a:endParaRPr>
            </a:p>
          </p:txBody>
        </p:sp>
        <p:sp>
          <p:nvSpPr>
            <p:cNvPr id="28" name="文本框 27">
              <a:extLst>
                <a:ext uri="{FF2B5EF4-FFF2-40B4-BE49-F238E27FC236}">
                  <a16:creationId xmlns:a16="http://schemas.microsoft.com/office/drawing/2014/main" id="{F619ACC8-F3A6-446C-919E-DD494B9A561D}"/>
                </a:ext>
              </a:extLst>
            </p:cNvPr>
            <p:cNvSpPr txBox="1"/>
            <p:nvPr/>
          </p:nvSpPr>
          <p:spPr>
            <a:xfrm>
              <a:off x="4850269" y="2119804"/>
              <a:ext cx="3154299" cy="596213"/>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9" name="文本框 28">
              <a:extLst>
                <a:ext uri="{FF2B5EF4-FFF2-40B4-BE49-F238E27FC236}">
                  <a16:creationId xmlns:a16="http://schemas.microsoft.com/office/drawing/2014/main" id="{62D63240-A75D-4BFD-A224-8414FEAEBBEA}"/>
                </a:ext>
              </a:extLst>
            </p:cNvPr>
            <p:cNvSpPr txBox="1"/>
            <p:nvPr/>
          </p:nvSpPr>
          <p:spPr>
            <a:xfrm>
              <a:off x="4850270" y="1840506"/>
              <a:ext cx="1118802" cy="36435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0" name="文本框 29">
              <a:extLst>
                <a:ext uri="{FF2B5EF4-FFF2-40B4-BE49-F238E27FC236}">
                  <a16:creationId xmlns:a16="http://schemas.microsoft.com/office/drawing/2014/main" id="{8E2259FF-FFA6-4D7D-BFB1-29788717F3A7}"/>
                </a:ext>
              </a:extLst>
            </p:cNvPr>
            <p:cNvSpPr txBox="1"/>
            <p:nvPr/>
          </p:nvSpPr>
          <p:spPr>
            <a:xfrm>
              <a:off x="4850269" y="3376611"/>
              <a:ext cx="3154299" cy="596213"/>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1" name="文本框 30">
              <a:extLst>
                <a:ext uri="{FF2B5EF4-FFF2-40B4-BE49-F238E27FC236}">
                  <a16:creationId xmlns:a16="http://schemas.microsoft.com/office/drawing/2014/main" id="{800CD529-417F-42ED-9D09-683C12E67947}"/>
                </a:ext>
              </a:extLst>
            </p:cNvPr>
            <p:cNvSpPr txBox="1"/>
            <p:nvPr/>
          </p:nvSpPr>
          <p:spPr>
            <a:xfrm>
              <a:off x="4850270" y="3097313"/>
              <a:ext cx="1118802" cy="36435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2" name="文本框 31">
              <a:extLst>
                <a:ext uri="{FF2B5EF4-FFF2-40B4-BE49-F238E27FC236}">
                  <a16:creationId xmlns:a16="http://schemas.microsoft.com/office/drawing/2014/main" id="{8FAB678F-D4EF-4F6E-8B60-CA88F6F23249}"/>
                </a:ext>
              </a:extLst>
            </p:cNvPr>
            <p:cNvSpPr txBox="1"/>
            <p:nvPr/>
          </p:nvSpPr>
          <p:spPr>
            <a:xfrm>
              <a:off x="4599792" y="4505192"/>
              <a:ext cx="3188571" cy="596213"/>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2">
              <a:extLst>
                <a:ext uri="{FF2B5EF4-FFF2-40B4-BE49-F238E27FC236}">
                  <a16:creationId xmlns:a16="http://schemas.microsoft.com/office/drawing/2014/main" id="{3624418A-D99F-4CE6-89C7-6CCEB85659B5}"/>
                </a:ext>
              </a:extLst>
            </p:cNvPr>
            <p:cNvSpPr txBox="1"/>
            <p:nvPr/>
          </p:nvSpPr>
          <p:spPr>
            <a:xfrm>
              <a:off x="6669559" y="4225895"/>
              <a:ext cx="1118802" cy="364352"/>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4" name="文本框 33">
              <a:extLst>
                <a:ext uri="{FF2B5EF4-FFF2-40B4-BE49-F238E27FC236}">
                  <a16:creationId xmlns:a16="http://schemas.microsoft.com/office/drawing/2014/main" id="{8C9B5E5E-31EC-475C-A533-B045B1BB6B19}"/>
                </a:ext>
              </a:extLst>
            </p:cNvPr>
            <p:cNvSpPr txBox="1"/>
            <p:nvPr/>
          </p:nvSpPr>
          <p:spPr>
            <a:xfrm>
              <a:off x="4599792" y="5682354"/>
              <a:ext cx="3188571" cy="596213"/>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5" name="文本框 34">
              <a:extLst>
                <a:ext uri="{FF2B5EF4-FFF2-40B4-BE49-F238E27FC236}">
                  <a16:creationId xmlns:a16="http://schemas.microsoft.com/office/drawing/2014/main" id="{A748E651-53F3-4BCF-BCEC-84BFA85496BB}"/>
                </a:ext>
              </a:extLst>
            </p:cNvPr>
            <p:cNvSpPr txBox="1"/>
            <p:nvPr/>
          </p:nvSpPr>
          <p:spPr>
            <a:xfrm>
              <a:off x="6669559" y="5403057"/>
              <a:ext cx="1118802" cy="364352"/>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grpSp>
    </p:spTree>
    <p:extLst>
      <p:ext uri="{BB962C8B-B14F-4D97-AF65-F5344CB8AC3E}">
        <p14:creationId xmlns:p14="http://schemas.microsoft.com/office/powerpoint/2010/main" val="3080146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A8AF245F-ABED-4030-B9BA-9B50DE966987}"/>
              </a:ext>
            </a:extLst>
          </p:cNvPr>
          <p:cNvSpPr/>
          <p:nvPr/>
        </p:nvSpPr>
        <p:spPr>
          <a:xfrm>
            <a:off x="5260526" y="461057"/>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成功案例展示</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B6A8B1AC-07B3-49CE-8488-481AF16344E0}"/>
              </a:ext>
            </a:extLst>
          </p:cNvPr>
          <p:cNvSpPr txBox="1"/>
          <p:nvPr/>
        </p:nvSpPr>
        <p:spPr>
          <a:xfrm>
            <a:off x="3457359" y="878831"/>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SUCCESSFUL CASE PRESENTATION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5" name="Group 17">
            <a:extLst>
              <a:ext uri="{FF2B5EF4-FFF2-40B4-BE49-F238E27FC236}">
                <a16:creationId xmlns:a16="http://schemas.microsoft.com/office/drawing/2014/main" id="{1D62CBE5-43D7-4619-9A62-95329F9E3DA1}"/>
              </a:ext>
            </a:extLst>
          </p:cNvPr>
          <p:cNvGrpSpPr/>
          <p:nvPr/>
        </p:nvGrpSpPr>
        <p:grpSpPr>
          <a:xfrm>
            <a:off x="4705587" y="2568861"/>
            <a:ext cx="160910" cy="160910"/>
            <a:chOff x="4705587" y="2597986"/>
            <a:chExt cx="160910" cy="160910"/>
          </a:xfrm>
          <a:solidFill>
            <a:schemeClr val="bg1"/>
          </a:solidFill>
        </p:grpSpPr>
        <p:sp>
          <p:nvSpPr>
            <p:cNvPr id="6" name="Freeform 108">
              <a:extLst>
                <a:ext uri="{FF2B5EF4-FFF2-40B4-BE49-F238E27FC236}">
                  <a16:creationId xmlns:a16="http://schemas.microsoft.com/office/drawing/2014/main" id="{D0135A89-8FC7-4E7E-A773-8B6A63E00120}"/>
                </a:ext>
              </a:extLst>
            </p:cNvPr>
            <p:cNvSpPr>
              <a:spLocks/>
            </p:cNvSpPr>
            <p:nvPr/>
          </p:nvSpPr>
          <p:spPr bwMode="auto">
            <a:xfrm>
              <a:off x="4705587" y="2597986"/>
              <a:ext cx="160910" cy="160910"/>
            </a:xfrm>
            <a:custGeom>
              <a:avLst/>
              <a:gdLst>
                <a:gd name="T0" fmla="*/ 220 w 220"/>
                <a:gd name="T1" fmla="*/ 220 h 220"/>
                <a:gd name="T2" fmla="*/ 0 w 220"/>
                <a:gd name="T3" fmla="*/ 112 h 220"/>
                <a:gd name="T4" fmla="*/ 220 w 220"/>
                <a:gd name="T5" fmla="*/ 0 h 220"/>
                <a:gd name="T6" fmla="*/ 220 w 220"/>
                <a:gd name="T7" fmla="*/ 220 h 220"/>
              </a:gdLst>
              <a:ahLst/>
              <a:cxnLst>
                <a:cxn ang="0">
                  <a:pos x="T0" y="T1"/>
                </a:cxn>
                <a:cxn ang="0">
                  <a:pos x="T2" y="T3"/>
                </a:cxn>
                <a:cxn ang="0">
                  <a:pos x="T4" y="T5"/>
                </a:cxn>
                <a:cxn ang="0">
                  <a:pos x="T6" y="T7"/>
                </a:cxn>
              </a:cxnLst>
              <a:rect l="0" t="0" r="r" b="b"/>
              <a:pathLst>
                <a:path w="220" h="220">
                  <a:moveTo>
                    <a:pt x="220" y="220"/>
                  </a:moveTo>
                  <a:lnTo>
                    <a:pt x="0" y="112"/>
                  </a:lnTo>
                  <a:lnTo>
                    <a:pt x="220" y="0"/>
                  </a:lnTo>
                  <a:lnTo>
                    <a:pt x="220"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9">
              <a:extLst>
                <a:ext uri="{FF2B5EF4-FFF2-40B4-BE49-F238E27FC236}">
                  <a16:creationId xmlns:a16="http://schemas.microsoft.com/office/drawing/2014/main" id="{208D4960-0B25-4170-AAE5-2889E90E906D}"/>
                </a:ext>
              </a:extLst>
            </p:cNvPr>
            <p:cNvSpPr>
              <a:spLocks/>
            </p:cNvSpPr>
            <p:nvPr/>
          </p:nvSpPr>
          <p:spPr bwMode="auto">
            <a:xfrm>
              <a:off x="4705587" y="2597986"/>
              <a:ext cx="160910" cy="160910"/>
            </a:xfrm>
            <a:custGeom>
              <a:avLst/>
              <a:gdLst>
                <a:gd name="T0" fmla="*/ 220 w 220"/>
                <a:gd name="T1" fmla="*/ 220 h 220"/>
                <a:gd name="T2" fmla="*/ 0 w 220"/>
                <a:gd name="T3" fmla="*/ 112 h 220"/>
                <a:gd name="T4" fmla="*/ 220 w 220"/>
                <a:gd name="T5" fmla="*/ 0 h 220"/>
                <a:gd name="T6" fmla="*/ 220 w 220"/>
                <a:gd name="T7" fmla="*/ 220 h 220"/>
              </a:gdLst>
              <a:ahLst/>
              <a:cxnLst>
                <a:cxn ang="0">
                  <a:pos x="T0" y="T1"/>
                </a:cxn>
                <a:cxn ang="0">
                  <a:pos x="T2" y="T3"/>
                </a:cxn>
                <a:cxn ang="0">
                  <a:pos x="T4" y="T5"/>
                </a:cxn>
                <a:cxn ang="0">
                  <a:pos x="T6" y="T7"/>
                </a:cxn>
              </a:cxnLst>
              <a:rect l="0" t="0" r="r" b="b"/>
              <a:pathLst>
                <a:path w="220" h="220">
                  <a:moveTo>
                    <a:pt x="220" y="220"/>
                  </a:moveTo>
                  <a:lnTo>
                    <a:pt x="0" y="112"/>
                  </a:lnTo>
                  <a:lnTo>
                    <a:pt x="220" y="0"/>
                  </a:lnTo>
                  <a:lnTo>
                    <a:pt x="220" y="220"/>
                  </a:lnTo>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110">
              <a:extLst>
                <a:ext uri="{FF2B5EF4-FFF2-40B4-BE49-F238E27FC236}">
                  <a16:creationId xmlns:a16="http://schemas.microsoft.com/office/drawing/2014/main" id="{F110448B-8562-4E80-ABA1-4F9DBF20AF89}"/>
                </a:ext>
              </a:extLst>
            </p:cNvPr>
            <p:cNvSpPr>
              <a:spLocks/>
            </p:cNvSpPr>
            <p:nvPr/>
          </p:nvSpPr>
          <p:spPr bwMode="auto">
            <a:xfrm>
              <a:off x="4705587" y="2679904"/>
              <a:ext cx="160910" cy="78992"/>
            </a:xfrm>
            <a:custGeom>
              <a:avLst/>
              <a:gdLst>
                <a:gd name="T0" fmla="*/ 220 w 220"/>
                <a:gd name="T1" fmla="*/ 0 h 108"/>
                <a:gd name="T2" fmla="*/ 0 w 220"/>
                <a:gd name="T3" fmla="*/ 0 h 108"/>
                <a:gd name="T4" fmla="*/ 220 w 220"/>
                <a:gd name="T5" fmla="*/ 108 h 108"/>
                <a:gd name="T6" fmla="*/ 220 w 220"/>
                <a:gd name="T7" fmla="*/ 0 h 108"/>
              </a:gdLst>
              <a:ahLst/>
              <a:cxnLst>
                <a:cxn ang="0">
                  <a:pos x="T0" y="T1"/>
                </a:cxn>
                <a:cxn ang="0">
                  <a:pos x="T2" y="T3"/>
                </a:cxn>
                <a:cxn ang="0">
                  <a:pos x="T4" y="T5"/>
                </a:cxn>
                <a:cxn ang="0">
                  <a:pos x="T6" y="T7"/>
                </a:cxn>
              </a:cxnLst>
              <a:rect l="0" t="0" r="r" b="b"/>
              <a:pathLst>
                <a:path w="220" h="108">
                  <a:moveTo>
                    <a:pt x="220" y="0"/>
                  </a:moveTo>
                  <a:lnTo>
                    <a:pt x="0" y="0"/>
                  </a:lnTo>
                  <a:lnTo>
                    <a:pt x="220" y="108"/>
                  </a:lnTo>
                  <a:lnTo>
                    <a:pt x="22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111">
              <a:extLst>
                <a:ext uri="{FF2B5EF4-FFF2-40B4-BE49-F238E27FC236}">
                  <a16:creationId xmlns:a16="http://schemas.microsoft.com/office/drawing/2014/main" id="{10BD4212-9CC5-4506-8024-E6099C0C1FF3}"/>
                </a:ext>
              </a:extLst>
            </p:cNvPr>
            <p:cNvSpPr>
              <a:spLocks/>
            </p:cNvSpPr>
            <p:nvPr/>
          </p:nvSpPr>
          <p:spPr bwMode="auto">
            <a:xfrm>
              <a:off x="4705587" y="2679904"/>
              <a:ext cx="160910" cy="78992"/>
            </a:xfrm>
            <a:custGeom>
              <a:avLst/>
              <a:gdLst>
                <a:gd name="T0" fmla="*/ 220 w 220"/>
                <a:gd name="T1" fmla="*/ 0 h 108"/>
                <a:gd name="T2" fmla="*/ 0 w 220"/>
                <a:gd name="T3" fmla="*/ 0 h 108"/>
                <a:gd name="T4" fmla="*/ 220 w 220"/>
                <a:gd name="T5" fmla="*/ 108 h 108"/>
                <a:gd name="T6" fmla="*/ 220 w 220"/>
                <a:gd name="T7" fmla="*/ 0 h 108"/>
              </a:gdLst>
              <a:ahLst/>
              <a:cxnLst>
                <a:cxn ang="0">
                  <a:pos x="T0" y="T1"/>
                </a:cxn>
                <a:cxn ang="0">
                  <a:pos x="T2" y="T3"/>
                </a:cxn>
                <a:cxn ang="0">
                  <a:pos x="T4" y="T5"/>
                </a:cxn>
                <a:cxn ang="0">
                  <a:pos x="T6" y="T7"/>
                </a:cxn>
              </a:cxnLst>
              <a:rect l="0" t="0" r="r" b="b"/>
              <a:pathLst>
                <a:path w="220" h="108">
                  <a:moveTo>
                    <a:pt x="220" y="0"/>
                  </a:moveTo>
                  <a:lnTo>
                    <a:pt x="0" y="0"/>
                  </a:lnTo>
                  <a:lnTo>
                    <a:pt x="220" y="108"/>
                  </a:lnTo>
                  <a:lnTo>
                    <a:pt x="22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22">
            <a:extLst>
              <a:ext uri="{FF2B5EF4-FFF2-40B4-BE49-F238E27FC236}">
                <a16:creationId xmlns:a16="http://schemas.microsoft.com/office/drawing/2014/main" id="{C363C036-6C8E-42DB-84BF-C890CA0E335E}"/>
              </a:ext>
            </a:extLst>
          </p:cNvPr>
          <p:cNvGrpSpPr/>
          <p:nvPr/>
        </p:nvGrpSpPr>
        <p:grpSpPr>
          <a:xfrm>
            <a:off x="4880394" y="5079064"/>
            <a:ext cx="160910" cy="160911"/>
            <a:chOff x="4880394" y="5108189"/>
            <a:chExt cx="160910" cy="160911"/>
          </a:xfrm>
          <a:solidFill>
            <a:schemeClr val="bg1"/>
          </a:solidFill>
        </p:grpSpPr>
        <p:sp>
          <p:nvSpPr>
            <p:cNvPr id="13" name="Freeform 112">
              <a:extLst>
                <a:ext uri="{FF2B5EF4-FFF2-40B4-BE49-F238E27FC236}">
                  <a16:creationId xmlns:a16="http://schemas.microsoft.com/office/drawing/2014/main" id="{1A0CFF56-6F92-4EFE-8D4F-7FA0B4BB0304}"/>
                </a:ext>
              </a:extLst>
            </p:cNvPr>
            <p:cNvSpPr>
              <a:spLocks/>
            </p:cNvSpPr>
            <p:nvPr/>
          </p:nvSpPr>
          <p:spPr bwMode="auto">
            <a:xfrm>
              <a:off x="4880394" y="5108189"/>
              <a:ext cx="160910" cy="160910"/>
            </a:xfrm>
            <a:custGeom>
              <a:avLst/>
              <a:gdLst>
                <a:gd name="T0" fmla="*/ 220 w 220"/>
                <a:gd name="T1" fmla="*/ 220 h 220"/>
                <a:gd name="T2" fmla="*/ 0 w 220"/>
                <a:gd name="T3" fmla="*/ 111 h 220"/>
                <a:gd name="T4" fmla="*/ 220 w 220"/>
                <a:gd name="T5" fmla="*/ 0 h 220"/>
                <a:gd name="T6" fmla="*/ 220 w 220"/>
                <a:gd name="T7" fmla="*/ 220 h 220"/>
              </a:gdLst>
              <a:ahLst/>
              <a:cxnLst>
                <a:cxn ang="0">
                  <a:pos x="T0" y="T1"/>
                </a:cxn>
                <a:cxn ang="0">
                  <a:pos x="T2" y="T3"/>
                </a:cxn>
                <a:cxn ang="0">
                  <a:pos x="T4" y="T5"/>
                </a:cxn>
                <a:cxn ang="0">
                  <a:pos x="T6" y="T7"/>
                </a:cxn>
              </a:cxnLst>
              <a:rect l="0" t="0" r="r" b="b"/>
              <a:pathLst>
                <a:path w="220" h="220">
                  <a:moveTo>
                    <a:pt x="220" y="220"/>
                  </a:moveTo>
                  <a:lnTo>
                    <a:pt x="0" y="111"/>
                  </a:lnTo>
                  <a:lnTo>
                    <a:pt x="220" y="0"/>
                  </a:lnTo>
                  <a:lnTo>
                    <a:pt x="220" y="2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113">
              <a:extLst>
                <a:ext uri="{FF2B5EF4-FFF2-40B4-BE49-F238E27FC236}">
                  <a16:creationId xmlns:a16="http://schemas.microsoft.com/office/drawing/2014/main" id="{7DA25B8B-B2C0-4994-AFB5-EB1DE595E774}"/>
                </a:ext>
              </a:extLst>
            </p:cNvPr>
            <p:cNvSpPr>
              <a:spLocks/>
            </p:cNvSpPr>
            <p:nvPr/>
          </p:nvSpPr>
          <p:spPr bwMode="auto">
            <a:xfrm>
              <a:off x="4880394" y="5108189"/>
              <a:ext cx="160910" cy="160910"/>
            </a:xfrm>
            <a:custGeom>
              <a:avLst/>
              <a:gdLst>
                <a:gd name="T0" fmla="*/ 220 w 220"/>
                <a:gd name="T1" fmla="*/ 220 h 220"/>
                <a:gd name="T2" fmla="*/ 0 w 220"/>
                <a:gd name="T3" fmla="*/ 111 h 220"/>
                <a:gd name="T4" fmla="*/ 220 w 220"/>
                <a:gd name="T5" fmla="*/ 0 h 220"/>
                <a:gd name="T6" fmla="*/ 220 w 220"/>
                <a:gd name="T7" fmla="*/ 220 h 220"/>
              </a:gdLst>
              <a:ahLst/>
              <a:cxnLst>
                <a:cxn ang="0">
                  <a:pos x="T0" y="T1"/>
                </a:cxn>
                <a:cxn ang="0">
                  <a:pos x="T2" y="T3"/>
                </a:cxn>
                <a:cxn ang="0">
                  <a:pos x="T4" y="T5"/>
                </a:cxn>
                <a:cxn ang="0">
                  <a:pos x="T6" y="T7"/>
                </a:cxn>
              </a:cxnLst>
              <a:rect l="0" t="0" r="r" b="b"/>
              <a:pathLst>
                <a:path w="220" h="220">
                  <a:moveTo>
                    <a:pt x="220" y="220"/>
                  </a:moveTo>
                  <a:lnTo>
                    <a:pt x="0" y="111"/>
                  </a:lnTo>
                  <a:lnTo>
                    <a:pt x="220" y="0"/>
                  </a:lnTo>
                  <a:lnTo>
                    <a:pt x="220" y="22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4">
              <a:extLst>
                <a:ext uri="{FF2B5EF4-FFF2-40B4-BE49-F238E27FC236}">
                  <a16:creationId xmlns:a16="http://schemas.microsoft.com/office/drawing/2014/main" id="{12C65227-54C4-4D83-9664-2545C00F0364}"/>
                </a:ext>
              </a:extLst>
            </p:cNvPr>
            <p:cNvSpPr>
              <a:spLocks/>
            </p:cNvSpPr>
            <p:nvPr/>
          </p:nvSpPr>
          <p:spPr bwMode="auto">
            <a:xfrm>
              <a:off x="4880394" y="5189376"/>
              <a:ext cx="160910" cy="79724"/>
            </a:xfrm>
            <a:custGeom>
              <a:avLst/>
              <a:gdLst>
                <a:gd name="T0" fmla="*/ 220 w 220"/>
                <a:gd name="T1" fmla="*/ 0 h 109"/>
                <a:gd name="T2" fmla="*/ 0 w 220"/>
                <a:gd name="T3" fmla="*/ 0 h 109"/>
                <a:gd name="T4" fmla="*/ 220 w 220"/>
                <a:gd name="T5" fmla="*/ 109 h 109"/>
                <a:gd name="T6" fmla="*/ 220 w 220"/>
                <a:gd name="T7" fmla="*/ 0 h 109"/>
              </a:gdLst>
              <a:ahLst/>
              <a:cxnLst>
                <a:cxn ang="0">
                  <a:pos x="T0" y="T1"/>
                </a:cxn>
                <a:cxn ang="0">
                  <a:pos x="T2" y="T3"/>
                </a:cxn>
                <a:cxn ang="0">
                  <a:pos x="T4" y="T5"/>
                </a:cxn>
                <a:cxn ang="0">
                  <a:pos x="T6" y="T7"/>
                </a:cxn>
              </a:cxnLst>
              <a:rect l="0" t="0" r="r" b="b"/>
              <a:pathLst>
                <a:path w="220" h="109">
                  <a:moveTo>
                    <a:pt x="220" y="0"/>
                  </a:moveTo>
                  <a:lnTo>
                    <a:pt x="0" y="0"/>
                  </a:lnTo>
                  <a:lnTo>
                    <a:pt x="220" y="109"/>
                  </a:lnTo>
                  <a:lnTo>
                    <a:pt x="22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15">
              <a:extLst>
                <a:ext uri="{FF2B5EF4-FFF2-40B4-BE49-F238E27FC236}">
                  <a16:creationId xmlns:a16="http://schemas.microsoft.com/office/drawing/2014/main" id="{E9AECB25-C206-4836-A899-519764F7C55C}"/>
                </a:ext>
              </a:extLst>
            </p:cNvPr>
            <p:cNvSpPr>
              <a:spLocks/>
            </p:cNvSpPr>
            <p:nvPr/>
          </p:nvSpPr>
          <p:spPr bwMode="auto">
            <a:xfrm>
              <a:off x="4880394" y="5189376"/>
              <a:ext cx="160910" cy="79724"/>
            </a:xfrm>
            <a:custGeom>
              <a:avLst/>
              <a:gdLst>
                <a:gd name="T0" fmla="*/ 220 w 220"/>
                <a:gd name="T1" fmla="*/ 0 h 109"/>
                <a:gd name="T2" fmla="*/ 0 w 220"/>
                <a:gd name="T3" fmla="*/ 0 h 109"/>
                <a:gd name="T4" fmla="*/ 220 w 220"/>
                <a:gd name="T5" fmla="*/ 109 h 109"/>
                <a:gd name="T6" fmla="*/ 220 w 220"/>
                <a:gd name="T7" fmla="*/ 0 h 109"/>
              </a:gdLst>
              <a:ahLst/>
              <a:cxnLst>
                <a:cxn ang="0">
                  <a:pos x="T0" y="T1"/>
                </a:cxn>
                <a:cxn ang="0">
                  <a:pos x="T2" y="T3"/>
                </a:cxn>
                <a:cxn ang="0">
                  <a:pos x="T4" y="T5"/>
                </a:cxn>
                <a:cxn ang="0">
                  <a:pos x="T6" y="T7"/>
                </a:cxn>
              </a:cxnLst>
              <a:rect l="0" t="0" r="r" b="b"/>
              <a:pathLst>
                <a:path w="220" h="109">
                  <a:moveTo>
                    <a:pt x="220" y="0"/>
                  </a:moveTo>
                  <a:lnTo>
                    <a:pt x="0" y="0"/>
                  </a:lnTo>
                  <a:lnTo>
                    <a:pt x="220" y="109"/>
                  </a:lnTo>
                  <a:lnTo>
                    <a:pt x="22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 name="Group 27">
            <a:extLst>
              <a:ext uri="{FF2B5EF4-FFF2-40B4-BE49-F238E27FC236}">
                <a16:creationId xmlns:a16="http://schemas.microsoft.com/office/drawing/2014/main" id="{F6F453C1-A40B-4DD7-8DD9-D433B06C2346}"/>
              </a:ext>
            </a:extLst>
          </p:cNvPr>
          <p:cNvGrpSpPr/>
          <p:nvPr/>
        </p:nvGrpSpPr>
        <p:grpSpPr>
          <a:xfrm>
            <a:off x="7256750" y="2538141"/>
            <a:ext cx="160910" cy="160911"/>
            <a:chOff x="7256750" y="2567266"/>
            <a:chExt cx="160910" cy="160911"/>
          </a:xfrm>
          <a:solidFill>
            <a:schemeClr val="bg1"/>
          </a:solidFill>
        </p:grpSpPr>
        <p:sp>
          <p:nvSpPr>
            <p:cNvPr id="18" name="Freeform 116">
              <a:extLst>
                <a:ext uri="{FF2B5EF4-FFF2-40B4-BE49-F238E27FC236}">
                  <a16:creationId xmlns:a16="http://schemas.microsoft.com/office/drawing/2014/main" id="{46780E42-0CB2-45EF-853A-F10BB1AC3419}"/>
                </a:ext>
              </a:extLst>
            </p:cNvPr>
            <p:cNvSpPr>
              <a:spLocks/>
            </p:cNvSpPr>
            <p:nvPr/>
          </p:nvSpPr>
          <p:spPr bwMode="auto">
            <a:xfrm>
              <a:off x="7256750" y="2567266"/>
              <a:ext cx="160910" cy="160910"/>
            </a:xfrm>
            <a:custGeom>
              <a:avLst/>
              <a:gdLst>
                <a:gd name="T0" fmla="*/ 0 w 220"/>
                <a:gd name="T1" fmla="*/ 220 h 220"/>
                <a:gd name="T2" fmla="*/ 220 w 220"/>
                <a:gd name="T3" fmla="*/ 111 h 220"/>
                <a:gd name="T4" fmla="*/ 0 w 220"/>
                <a:gd name="T5" fmla="*/ 0 h 220"/>
                <a:gd name="T6" fmla="*/ 0 w 220"/>
                <a:gd name="T7" fmla="*/ 220 h 220"/>
              </a:gdLst>
              <a:ahLst/>
              <a:cxnLst>
                <a:cxn ang="0">
                  <a:pos x="T0" y="T1"/>
                </a:cxn>
                <a:cxn ang="0">
                  <a:pos x="T2" y="T3"/>
                </a:cxn>
                <a:cxn ang="0">
                  <a:pos x="T4" y="T5"/>
                </a:cxn>
                <a:cxn ang="0">
                  <a:pos x="T6" y="T7"/>
                </a:cxn>
              </a:cxnLst>
              <a:rect l="0" t="0" r="r" b="b"/>
              <a:pathLst>
                <a:path w="220" h="220">
                  <a:moveTo>
                    <a:pt x="0" y="220"/>
                  </a:moveTo>
                  <a:lnTo>
                    <a:pt x="220" y="111"/>
                  </a:lnTo>
                  <a:lnTo>
                    <a:pt x="0" y="0"/>
                  </a:lnTo>
                  <a:lnTo>
                    <a:pt x="0" y="2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Freeform 117">
              <a:extLst>
                <a:ext uri="{FF2B5EF4-FFF2-40B4-BE49-F238E27FC236}">
                  <a16:creationId xmlns:a16="http://schemas.microsoft.com/office/drawing/2014/main" id="{82B2F32E-E9A1-4925-A109-5558453735F6}"/>
                </a:ext>
              </a:extLst>
            </p:cNvPr>
            <p:cNvSpPr>
              <a:spLocks/>
            </p:cNvSpPr>
            <p:nvPr/>
          </p:nvSpPr>
          <p:spPr bwMode="auto">
            <a:xfrm>
              <a:off x="7256750" y="2567266"/>
              <a:ext cx="160910" cy="160910"/>
            </a:xfrm>
            <a:custGeom>
              <a:avLst/>
              <a:gdLst>
                <a:gd name="T0" fmla="*/ 0 w 220"/>
                <a:gd name="T1" fmla="*/ 220 h 220"/>
                <a:gd name="T2" fmla="*/ 220 w 220"/>
                <a:gd name="T3" fmla="*/ 111 h 220"/>
                <a:gd name="T4" fmla="*/ 0 w 220"/>
                <a:gd name="T5" fmla="*/ 0 h 220"/>
                <a:gd name="T6" fmla="*/ 0 w 220"/>
                <a:gd name="T7" fmla="*/ 220 h 220"/>
              </a:gdLst>
              <a:ahLst/>
              <a:cxnLst>
                <a:cxn ang="0">
                  <a:pos x="T0" y="T1"/>
                </a:cxn>
                <a:cxn ang="0">
                  <a:pos x="T2" y="T3"/>
                </a:cxn>
                <a:cxn ang="0">
                  <a:pos x="T4" y="T5"/>
                </a:cxn>
                <a:cxn ang="0">
                  <a:pos x="T6" y="T7"/>
                </a:cxn>
              </a:cxnLst>
              <a:rect l="0" t="0" r="r" b="b"/>
              <a:pathLst>
                <a:path w="220" h="220">
                  <a:moveTo>
                    <a:pt x="0" y="220"/>
                  </a:moveTo>
                  <a:lnTo>
                    <a:pt x="220" y="111"/>
                  </a:lnTo>
                  <a:lnTo>
                    <a:pt x="0" y="0"/>
                  </a:lnTo>
                  <a:lnTo>
                    <a:pt x="0" y="22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8">
              <a:extLst>
                <a:ext uri="{FF2B5EF4-FFF2-40B4-BE49-F238E27FC236}">
                  <a16:creationId xmlns:a16="http://schemas.microsoft.com/office/drawing/2014/main" id="{1D4CB906-238E-422F-82B8-124A1608E095}"/>
                </a:ext>
              </a:extLst>
            </p:cNvPr>
            <p:cNvSpPr>
              <a:spLocks/>
            </p:cNvSpPr>
            <p:nvPr/>
          </p:nvSpPr>
          <p:spPr bwMode="auto">
            <a:xfrm>
              <a:off x="7256750" y="2648453"/>
              <a:ext cx="160910" cy="79724"/>
            </a:xfrm>
            <a:custGeom>
              <a:avLst/>
              <a:gdLst>
                <a:gd name="T0" fmla="*/ 220 w 220"/>
                <a:gd name="T1" fmla="*/ 0 h 109"/>
                <a:gd name="T2" fmla="*/ 0 w 220"/>
                <a:gd name="T3" fmla="*/ 0 h 109"/>
                <a:gd name="T4" fmla="*/ 0 w 220"/>
                <a:gd name="T5" fmla="*/ 109 h 109"/>
                <a:gd name="T6" fmla="*/ 220 w 220"/>
                <a:gd name="T7" fmla="*/ 0 h 109"/>
              </a:gdLst>
              <a:ahLst/>
              <a:cxnLst>
                <a:cxn ang="0">
                  <a:pos x="T0" y="T1"/>
                </a:cxn>
                <a:cxn ang="0">
                  <a:pos x="T2" y="T3"/>
                </a:cxn>
                <a:cxn ang="0">
                  <a:pos x="T4" y="T5"/>
                </a:cxn>
                <a:cxn ang="0">
                  <a:pos x="T6" y="T7"/>
                </a:cxn>
              </a:cxnLst>
              <a:rect l="0" t="0" r="r" b="b"/>
              <a:pathLst>
                <a:path w="220" h="109">
                  <a:moveTo>
                    <a:pt x="220" y="0"/>
                  </a:moveTo>
                  <a:lnTo>
                    <a:pt x="0" y="0"/>
                  </a:lnTo>
                  <a:lnTo>
                    <a:pt x="0" y="109"/>
                  </a:lnTo>
                  <a:lnTo>
                    <a:pt x="22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Freeform 119">
              <a:extLst>
                <a:ext uri="{FF2B5EF4-FFF2-40B4-BE49-F238E27FC236}">
                  <a16:creationId xmlns:a16="http://schemas.microsoft.com/office/drawing/2014/main" id="{3D904C73-1504-4F7E-A865-FC06DC776188}"/>
                </a:ext>
              </a:extLst>
            </p:cNvPr>
            <p:cNvSpPr>
              <a:spLocks/>
            </p:cNvSpPr>
            <p:nvPr/>
          </p:nvSpPr>
          <p:spPr bwMode="auto">
            <a:xfrm>
              <a:off x="7256750" y="2648453"/>
              <a:ext cx="160910" cy="79724"/>
            </a:xfrm>
            <a:custGeom>
              <a:avLst/>
              <a:gdLst>
                <a:gd name="T0" fmla="*/ 220 w 220"/>
                <a:gd name="T1" fmla="*/ 0 h 109"/>
                <a:gd name="T2" fmla="*/ 0 w 220"/>
                <a:gd name="T3" fmla="*/ 0 h 109"/>
                <a:gd name="T4" fmla="*/ 0 w 220"/>
                <a:gd name="T5" fmla="*/ 109 h 109"/>
                <a:gd name="T6" fmla="*/ 220 w 220"/>
                <a:gd name="T7" fmla="*/ 0 h 109"/>
              </a:gdLst>
              <a:ahLst/>
              <a:cxnLst>
                <a:cxn ang="0">
                  <a:pos x="T0" y="T1"/>
                </a:cxn>
                <a:cxn ang="0">
                  <a:pos x="T2" y="T3"/>
                </a:cxn>
                <a:cxn ang="0">
                  <a:pos x="T4" y="T5"/>
                </a:cxn>
                <a:cxn ang="0">
                  <a:pos x="T6" y="T7"/>
                </a:cxn>
              </a:cxnLst>
              <a:rect l="0" t="0" r="r" b="b"/>
              <a:pathLst>
                <a:path w="220" h="109">
                  <a:moveTo>
                    <a:pt x="220" y="0"/>
                  </a:moveTo>
                  <a:lnTo>
                    <a:pt x="0" y="0"/>
                  </a:lnTo>
                  <a:lnTo>
                    <a:pt x="0" y="109"/>
                  </a:lnTo>
                  <a:lnTo>
                    <a:pt x="22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32">
            <a:extLst>
              <a:ext uri="{FF2B5EF4-FFF2-40B4-BE49-F238E27FC236}">
                <a16:creationId xmlns:a16="http://schemas.microsoft.com/office/drawing/2014/main" id="{B328559E-321C-4D9B-A086-FC64523A8FB8}"/>
              </a:ext>
            </a:extLst>
          </p:cNvPr>
          <p:cNvGrpSpPr/>
          <p:nvPr/>
        </p:nvGrpSpPr>
        <p:grpSpPr>
          <a:xfrm>
            <a:off x="7152889" y="5024940"/>
            <a:ext cx="159448" cy="160910"/>
            <a:chOff x="7152889" y="5054065"/>
            <a:chExt cx="159448" cy="160910"/>
          </a:xfrm>
          <a:solidFill>
            <a:schemeClr val="bg1"/>
          </a:solidFill>
        </p:grpSpPr>
        <p:sp>
          <p:nvSpPr>
            <p:cNvPr id="23" name="Freeform 120">
              <a:extLst>
                <a:ext uri="{FF2B5EF4-FFF2-40B4-BE49-F238E27FC236}">
                  <a16:creationId xmlns:a16="http://schemas.microsoft.com/office/drawing/2014/main" id="{EA4229A7-FE8C-4E86-8F03-01C8C2A72E1F}"/>
                </a:ext>
              </a:extLst>
            </p:cNvPr>
            <p:cNvSpPr>
              <a:spLocks/>
            </p:cNvSpPr>
            <p:nvPr/>
          </p:nvSpPr>
          <p:spPr bwMode="auto">
            <a:xfrm>
              <a:off x="7152889" y="5054065"/>
              <a:ext cx="159448" cy="160910"/>
            </a:xfrm>
            <a:custGeom>
              <a:avLst/>
              <a:gdLst>
                <a:gd name="T0" fmla="*/ 0 w 218"/>
                <a:gd name="T1" fmla="*/ 220 h 220"/>
                <a:gd name="T2" fmla="*/ 218 w 218"/>
                <a:gd name="T3" fmla="*/ 109 h 220"/>
                <a:gd name="T4" fmla="*/ 0 w 218"/>
                <a:gd name="T5" fmla="*/ 0 h 220"/>
                <a:gd name="T6" fmla="*/ 0 w 218"/>
                <a:gd name="T7" fmla="*/ 220 h 220"/>
              </a:gdLst>
              <a:ahLst/>
              <a:cxnLst>
                <a:cxn ang="0">
                  <a:pos x="T0" y="T1"/>
                </a:cxn>
                <a:cxn ang="0">
                  <a:pos x="T2" y="T3"/>
                </a:cxn>
                <a:cxn ang="0">
                  <a:pos x="T4" y="T5"/>
                </a:cxn>
                <a:cxn ang="0">
                  <a:pos x="T6" y="T7"/>
                </a:cxn>
              </a:cxnLst>
              <a:rect l="0" t="0" r="r" b="b"/>
              <a:pathLst>
                <a:path w="218" h="220">
                  <a:moveTo>
                    <a:pt x="0" y="220"/>
                  </a:moveTo>
                  <a:lnTo>
                    <a:pt x="218" y="109"/>
                  </a:lnTo>
                  <a:lnTo>
                    <a:pt x="0" y="0"/>
                  </a:lnTo>
                  <a:lnTo>
                    <a:pt x="0" y="2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Freeform 121">
              <a:extLst>
                <a:ext uri="{FF2B5EF4-FFF2-40B4-BE49-F238E27FC236}">
                  <a16:creationId xmlns:a16="http://schemas.microsoft.com/office/drawing/2014/main" id="{A728B70E-3BCE-4CCB-A05F-3FE8C6203B3D}"/>
                </a:ext>
              </a:extLst>
            </p:cNvPr>
            <p:cNvSpPr>
              <a:spLocks/>
            </p:cNvSpPr>
            <p:nvPr/>
          </p:nvSpPr>
          <p:spPr bwMode="auto">
            <a:xfrm>
              <a:off x="7152889" y="5054065"/>
              <a:ext cx="159448" cy="160910"/>
            </a:xfrm>
            <a:custGeom>
              <a:avLst/>
              <a:gdLst>
                <a:gd name="T0" fmla="*/ 0 w 218"/>
                <a:gd name="T1" fmla="*/ 220 h 220"/>
                <a:gd name="T2" fmla="*/ 218 w 218"/>
                <a:gd name="T3" fmla="*/ 109 h 220"/>
                <a:gd name="T4" fmla="*/ 0 w 218"/>
                <a:gd name="T5" fmla="*/ 0 h 220"/>
                <a:gd name="T6" fmla="*/ 0 w 218"/>
                <a:gd name="T7" fmla="*/ 220 h 220"/>
              </a:gdLst>
              <a:ahLst/>
              <a:cxnLst>
                <a:cxn ang="0">
                  <a:pos x="T0" y="T1"/>
                </a:cxn>
                <a:cxn ang="0">
                  <a:pos x="T2" y="T3"/>
                </a:cxn>
                <a:cxn ang="0">
                  <a:pos x="T4" y="T5"/>
                </a:cxn>
                <a:cxn ang="0">
                  <a:pos x="T6" y="T7"/>
                </a:cxn>
              </a:cxnLst>
              <a:rect l="0" t="0" r="r" b="b"/>
              <a:pathLst>
                <a:path w="218" h="220">
                  <a:moveTo>
                    <a:pt x="0" y="220"/>
                  </a:moveTo>
                  <a:lnTo>
                    <a:pt x="218" y="109"/>
                  </a:lnTo>
                  <a:lnTo>
                    <a:pt x="0" y="0"/>
                  </a:lnTo>
                  <a:lnTo>
                    <a:pt x="0" y="22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2">
              <a:extLst>
                <a:ext uri="{FF2B5EF4-FFF2-40B4-BE49-F238E27FC236}">
                  <a16:creationId xmlns:a16="http://schemas.microsoft.com/office/drawing/2014/main" id="{AE6A2556-E4CC-4FB7-ACB2-366EEC7F0384}"/>
                </a:ext>
              </a:extLst>
            </p:cNvPr>
            <p:cNvSpPr>
              <a:spLocks/>
            </p:cNvSpPr>
            <p:nvPr/>
          </p:nvSpPr>
          <p:spPr bwMode="auto">
            <a:xfrm>
              <a:off x="7152889" y="5133788"/>
              <a:ext cx="159448" cy="81187"/>
            </a:xfrm>
            <a:custGeom>
              <a:avLst/>
              <a:gdLst>
                <a:gd name="T0" fmla="*/ 218 w 218"/>
                <a:gd name="T1" fmla="*/ 0 h 111"/>
                <a:gd name="T2" fmla="*/ 0 w 218"/>
                <a:gd name="T3" fmla="*/ 0 h 111"/>
                <a:gd name="T4" fmla="*/ 0 w 218"/>
                <a:gd name="T5" fmla="*/ 111 h 111"/>
                <a:gd name="T6" fmla="*/ 218 w 218"/>
                <a:gd name="T7" fmla="*/ 0 h 111"/>
              </a:gdLst>
              <a:ahLst/>
              <a:cxnLst>
                <a:cxn ang="0">
                  <a:pos x="T0" y="T1"/>
                </a:cxn>
                <a:cxn ang="0">
                  <a:pos x="T2" y="T3"/>
                </a:cxn>
                <a:cxn ang="0">
                  <a:pos x="T4" y="T5"/>
                </a:cxn>
                <a:cxn ang="0">
                  <a:pos x="T6" y="T7"/>
                </a:cxn>
              </a:cxnLst>
              <a:rect l="0" t="0" r="r" b="b"/>
              <a:pathLst>
                <a:path w="218" h="111">
                  <a:moveTo>
                    <a:pt x="218" y="0"/>
                  </a:moveTo>
                  <a:lnTo>
                    <a:pt x="0" y="0"/>
                  </a:lnTo>
                  <a:lnTo>
                    <a:pt x="0" y="111"/>
                  </a:lnTo>
                  <a:lnTo>
                    <a:pt x="21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123">
              <a:extLst>
                <a:ext uri="{FF2B5EF4-FFF2-40B4-BE49-F238E27FC236}">
                  <a16:creationId xmlns:a16="http://schemas.microsoft.com/office/drawing/2014/main" id="{E76C6CC1-043C-4E19-AFE0-7A1F4DE89C50}"/>
                </a:ext>
              </a:extLst>
            </p:cNvPr>
            <p:cNvSpPr>
              <a:spLocks/>
            </p:cNvSpPr>
            <p:nvPr/>
          </p:nvSpPr>
          <p:spPr bwMode="auto">
            <a:xfrm>
              <a:off x="7152889" y="5133788"/>
              <a:ext cx="159448" cy="81187"/>
            </a:xfrm>
            <a:custGeom>
              <a:avLst/>
              <a:gdLst>
                <a:gd name="T0" fmla="*/ 218 w 218"/>
                <a:gd name="T1" fmla="*/ 0 h 111"/>
                <a:gd name="T2" fmla="*/ 0 w 218"/>
                <a:gd name="T3" fmla="*/ 0 h 111"/>
                <a:gd name="T4" fmla="*/ 0 w 218"/>
                <a:gd name="T5" fmla="*/ 111 h 111"/>
                <a:gd name="T6" fmla="*/ 218 w 218"/>
                <a:gd name="T7" fmla="*/ 0 h 111"/>
              </a:gdLst>
              <a:ahLst/>
              <a:cxnLst>
                <a:cxn ang="0">
                  <a:pos x="T0" y="T1"/>
                </a:cxn>
                <a:cxn ang="0">
                  <a:pos x="T2" y="T3"/>
                </a:cxn>
                <a:cxn ang="0">
                  <a:pos x="T4" y="T5"/>
                </a:cxn>
                <a:cxn ang="0">
                  <a:pos x="T6" y="T7"/>
                </a:cxn>
              </a:cxnLst>
              <a:rect l="0" t="0" r="r" b="b"/>
              <a:pathLst>
                <a:path w="218" h="111">
                  <a:moveTo>
                    <a:pt x="218" y="0"/>
                  </a:moveTo>
                  <a:lnTo>
                    <a:pt x="0" y="0"/>
                  </a:lnTo>
                  <a:lnTo>
                    <a:pt x="0" y="111"/>
                  </a:lnTo>
                  <a:lnTo>
                    <a:pt x="218"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Freeform 95">
            <a:extLst>
              <a:ext uri="{FF2B5EF4-FFF2-40B4-BE49-F238E27FC236}">
                <a16:creationId xmlns:a16="http://schemas.microsoft.com/office/drawing/2014/main" id="{9123FDA3-1004-414A-817D-1E49A83C54B9}"/>
              </a:ext>
            </a:extLst>
          </p:cNvPr>
          <p:cNvSpPr>
            <a:spLocks/>
          </p:cNvSpPr>
          <p:nvPr/>
        </p:nvSpPr>
        <p:spPr bwMode="auto">
          <a:xfrm>
            <a:off x="5700306" y="3816648"/>
            <a:ext cx="1912641" cy="1505976"/>
          </a:xfrm>
          <a:custGeom>
            <a:avLst/>
            <a:gdLst>
              <a:gd name="T0" fmla="*/ 771 w 1105"/>
              <a:gd name="T1" fmla="*/ 0 h 870"/>
              <a:gd name="T2" fmla="*/ 792 w 1105"/>
              <a:gd name="T3" fmla="*/ 79 h 870"/>
              <a:gd name="T4" fmla="*/ 635 w 1105"/>
              <a:gd name="T5" fmla="*/ 236 h 870"/>
              <a:gd name="T6" fmla="*/ 478 w 1105"/>
              <a:gd name="T7" fmla="*/ 79 h 870"/>
              <a:gd name="T8" fmla="*/ 499 w 1105"/>
              <a:gd name="T9" fmla="*/ 0 h 870"/>
              <a:gd name="T10" fmla="*/ 235 w 1105"/>
              <a:gd name="T11" fmla="*/ 0 h 870"/>
              <a:gd name="T12" fmla="*/ 235 w 1105"/>
              <a:gd name="T13" fmla="*/ 311 h 870"/>
              <a:gd name="T14" fmla="*/ 140 w 1105"/>
              <a:gd name="T15" fmla="*/ 273 h 870"/>
              <a:gd name="T16" fmla="*/ 0 w 1105"/>
              <a:gd name="T17" fmla="*/ 413 h 870"/>
              <a:gd name="T18" fmla="*/ 140 w 1105"/>
              <a:gd name="T19" fmla="*/ 552 h 870"/>
              <a:gd name="T20" fmla="*/ 235 w 1105"/>
              <a:gd name="T21" fmla="*/ 514 h 870"/>
              <a:gd name="T22" fmla="*/ 235 w 1105"/>
              <a:gd name="T23" fmla="*/ 870 h 870"/>
              <a:gd name="T24" fmla="*/ 1105 w 1105"/>
              <a:gd name="T25" fmla="*/ 0 h 870"/>
              <a:gd name="T26" fmla="*/ 771 w 1105"/>
              <a:gd name="T27"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5" h="870">
                <a:moveTo>
                  <a:pt x="771" y="0"/>
                </a:moveTo>
                <a:cubicBezTo>
                  <a:pt x="785" y="23"/>
                  <a:pt x="792" y="50"/>
                  <a:pt x="792" y="79"/>
                </a:cubicBezTo>
                <a:cubicBezTo>
                  <a:pt x="792" y="165"/>
                  <a:pt x="722" y="236"/>
                  <a:pt x="635" y="236"/>
                </a:cubicBezTo>
                <a:cubicBezTo>
                  <a:pt x="548" y="236"/>
                  <a:pt x="478" y="165"/>
                  <a:pt x="478" y="79"/>
                </a:cubicBezTo>
                <a:cubicBezTo>
                  <a:pt x="478" y="50"/>
                  <a:pt x="485" y="23"/>
                  <a:pt x="499" y="0"/>
                </a:cubicBezTo>
                <a:cubicBezTo>
                  <a:pt x="235" y="0"/>
                  <a:pt x="235" y="0"/>
                  <a:pt x="235" y="0"/>
                </a:cubicBezTo>
                <a:cubicBezTo>
                  <a:pt x="235" y="311"/>
                  <a:pt x="235" y="311"/>
                  <a:pt x="235" y="311"/>
                </a:cubicBezTo>
                <a:cubicBezTo>
                  <a:pt x="210" y="287"/>
                  <a:pt x="177" y="273"/>
                  <a:pt x="140" y="273"/>
                </a:cubicBezTo>
                <a:cubicBezTo>
                  <a:pt x="63" y="273"/>
                  <a:pt x="0" y="335"/>
                  <a:pt x="0" y="413"/>
                </a:cubicBezTo>
                <a:cubicBezTo>
                  <a:pt x="0" y="490"/>
                  <a:pt x="63" y="552"/>
                  <a:pt x="140" y="552"/>
                </a:cubicBezTo>
                <a:cubicBezTo>
                  <a:pt x="177" y="552"/>
                  <a:pt x="210" y="538"/>
                  <a:pt x="235" y="514"/>
                </a:cubicBezTo>
                <a:cubicBezTo>
                  <a:pt x="235" y="870"/>
                  <a:pt x="235" y="870"/>
                  <a:pt x="235" y="870"/>
                </a:cubicBezTo>
                <a:cubicBezTo>
                  <a:pt x="714" y="867"/>
                  <a:pt x="1102" y="479"/>
                  <a:pt x="1105" y="0"/>
                </a:cubicBezTo>
                <a:cubicBezTo>
                  <a:pt x="771" y="0"/>
                  <a:pt x="771" y="0"/>
                  <a:pt x="771" y="0"/>
                </a:cubicBezTo>
              </a:path>
            </a:pathLst>
          </a:custGeom>
          <a:solidFill>
            <a:srgbClr val="D5AF85"/>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nvGrpSpPr>
          <p:cNvPr id="28" name="Group 39">
            <a:extLst>
              <a:ext uri="{FF2B5EF4-FFF2-40B4-BE49-F238E27FC236}">
                <a16:creationId xmlns:a16="http://schemas.microsoft.com/office/drawing/2014/main" id="{1B0B3B79-7686-451E-85D4-3D87188483D3}"/>
              </a:ext>
            </a:extLst>
          </p:cNvPr>
          <p:cNvGrpSpPr/>
          <p:nvPr/>
        </p:nvGrpSpPr>
        <p:grpSpPr>
          <a:xfrm>
            <a:off x="6434568" y="4360717"/>
            <a:ext cx="518520" cy="519407"/>
            <a:chOff x="7275629" y="3973834"/>
            <a:chExt cx="464344" cy="465138"/>
          </a:xfrm>
          <a:solidFill>
            <a:schemeClr val="bg1"/>
          </a:solidFill>
        </p:grpSpPr>
        <p:sp>
          <p:nvSpPr>
            <p:cNvPr id="29" name="AutoShape 37">
              <a:extLst>
                <a:ext uri="{FF2B5EF4-FFF2-40B4-BE49-F238E27FC236}">
                  <a16:creationId xmlns:a16="http://schemas.microsoft.com/office/drawing/2014/main" id="{F8F6C394-FCB2-4D5C-A601-D53E349C723B}"/>
                </a:ext>
              </a:extLst>
            </p:cNvPr>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38">
              <a:extLst>
                <a:ext uri="{FF2B5EF4-FFF2-40B4-BE49-F238E27FC236}">
                  <a16:creationId xmlns:a16="http://schemas.microsoft.com/office/drawing/2014/main" id="{E0131E16-A9C2-4AC4-AC1C-264E5A30BA64}"/>
                </a:ext>
              </a:extLst>
            </p:cNvPr>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39">
              <a:extLst>
                <a:ext uri="{FF2B5EF4-FFF2-40B4-BE49-F238E27FC236}">
                  <a16:creationId xmlns:a16="http://schemas.microsoft.com/office/drawing/2014/main" id="{9DDDC80D-2610-4293-9C7E-9BDACFA58232}"/>
                </a:ext>
              </a:extLst>
            </p:cNvPr>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40">
              <a:extLst>
                <a:ext uri="{FF2B5EF4-FFF2-40B4-BE49-F238E27FC236}">
                  <a16:creationId xmlns:a16="http://schemas.microsoft.com/office/drawing/2014/main" id="{B641B5CA-25AE-4539-A1FD-AD17F97D207E}"/>
                </a:ext>
              </a:extLst>
            </p:cNvPr>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41">
              <a:extLst>
                <a:ext uri="{FF2B5EF4-FFF2-40B4-BE49-F238E27FC236}">
                  <a16:creationId xmlns:a16="http://schemas.microsoft.com/office/drawing/2014/main" id="{B0C9E47D-2BC4-4EB4-BCEF-B862E563C89F}"/>
                </a:ext>
              </a:extLst>
            </p:cNvPr>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42">
              <a:extLst>
                <a:ext uri="{FF2B5EF4-FFF2-40B4-BE49-F238E27FC236}">
                  <a16:creationId xmlns:a16="http://schemas.microsoft.com/office/drawing/2014/main" id="{FB27B758-BD45-46C6-BC53-C7A623FB02DF}"/>
                </a:ext>
              </a:extLst>
            </p:cNvPr>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35" name="Freeform 90">
            <a:extLst>
              <a:ext uri="{FF2B5EF4-FFF2-40B4-BE49-F238E27FC236}">
                <a16:creationId xmlns:a16="http://schemas.microsoft.com/office/drawing/2014/main" id="{DE3D3259-E744-43E7-9FE9-AC3E0AFA2FD3}"/>
              </a:ext>
            </a:extLst>
          </p:cNvPr>
          <p:cNvSpPr>
            <a:spLocks/>
          </p:cNvSpPr>
          <p:nvPr/>
        </p:nvSpPr>
        <p:spPr bwMode="auto">
          <a:xfrm>
            <a:off x="4579053" y="3429000"/>
            <a:ext cx="1497199" cy="1893624"/>
          </a:xfrm>
          <a:custGeom>
            <a:avLst/>
            <a:gdLst>
              <a:gd name="T0" fmla="*/ 788 w 865"/>
              <a:gd name="T1" fmla="*/ 479 h 1094"/>
              <a:gd name="T2" fmla="*/ 865 w 865"/>
              <a:gd name="T3" fmla="*/ 500 h 1094"/>
              <a:gd name="T4" fmla="*/ 865 w 865"/>
              <a:gd name="T5" fmla="*/ 224 h 1094"/>
              <a:gd name="T6" fmla="*/ 596 w 865"/>
              <a:gd name="T7" fmla="*/ 224 h 1094"/>
              <a:gd name="T8" fmla="*/ 624 w 865"/>
              <a:gd name="T9" fmla="*/ 140 h 1094"/>
              <a:gd name="T10" fmla="*/ 484 w 865"/>
              <a:gd name="T11" fmla="*/ 0 h 1094"/>
              <a:gd name="T12" fmla="*/ 345 w 865"/>
              <a:gd name="T13" fmla="*/ 140 h 1094"/>
              <a:gd name="T14" fmla="*/ 373 w 865"/>
              <a:gd name="T15" fmla="*/ 224 h 1094"/>
              <a:gd name="T16" fmla="*/ 0 w 865"/>
              <a:gd name="T17" fmla="*/ 224 h 1094"/>
              <a:gd name="T18" fmla="*/ 865 w 865"/>
              <a:gd name="T19" fmla="*/ 1094 h 1094"/>
              <a:gd name="T20" fmla="*/ 865 w 865"/>
              <a:gd name="T21" fmla="*/ 773 h 1094"/>
              <a:gd name="T22" fmla="*/ 788 w 865"/>
              <a:gd name="T23" fmla="*/ 794 h 1094"/>
              <a:gd name="T24" fmla="*/ 630 w 865"/>
              <a:gd name="T25" fmla="*/ 637 h 1094"/>
              <a:gd name="T26" fmla="*/ 788 w 865"/>
              <a:gd name="T27" fmla="*/ 479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5" h="1094">
                <a:moveTo>
                  <a:pt x="788" y="479"/>
                </a:moveTo>
                <a:cubicBezTo>
                  <a:pt x="816" y="479"/>
                  <a:pt x="842" y="487"/>
                  <a:pt x="865" y="500"/>
                </a:cubicBezTo>
                <a:cubicBezTo>
                  <a:pt x="865" y="224"/>
                  <a:pt x="865" y="224"/>
                  <a:pt x="865" y="224"/>
                </a:cubicBezTo>
                <a:cubicBezTo>
                  <a:pt x="596" y="224"/>
                  <a:pt x="596" y="224"/>
                  <a:pt x="596" y="224"/>
                </a:cubicBezTo>
                <a:cubicBezTo>
                  <a:pt x="613" y="201"/>
                  <a:pt x="624" y="172"/>
                  <a:pt x="624" y="140"/>
                </a:cubicBezTo>
                <a:cubicBezTo>
                  <a:pt x="624" y="63"/>
                  <a:pt x="561" y="0"/>
                  <a:pt x="484" y="0"/>
                </a:cubicBezTo>
                <a:cubicBezTo>
                  <a:pt x="407" y="0"/>
                  <a:pt x="345" y="63"/>
                  <a:pt x="345" y="140"/>
                </a:cubicBezTo>
                <a:cubicBezTo>
                  <a:pt x="345" y="172"/>
                  <a:pt x="355" y="201"/>
                  <a:pt x="373" y="224"/>
                </a:cubicBezTo>
                <a:cubicBezTo>
                  <a:pt x="0" y="224"/>
                  <a:pt x="0" y="224"/>
                  <a:pt x="0" y="224"/>
                </a:cubicBezTo>
                <a:cubicBezTo>
                  <a:pt x="3" y="702"/>
                  <a:pt x="388" y="1088"/>
                  <a:pt x="865" y="1094"/>
                </a:cubicBezTo>
                <a:cubicBezTo>
                  <a:pt x="865" y="773"/>
                  <a:pt x="865" y="773"/>
                  <a:pt x="865" y="773"/>
                </a:cubicBezTo>
                <a:cubicBezTo>
                  <a:pt x="842" y="786"/>
                  <a:pt x="816" y="794"/>
                  <a:pt x="788" y="794"/>
                </a:cubicBezTo>
                <a:cubicBezTo>
                  <a:pt x="701" y="794"/>
                  <a:pt x="630" y="723"/>
                  <a:pt x="630" y="637"/>
                </a:cubicBezTo>
                <a:cubicBezTo>
                  <a:pt x="630" y="550"/>
                  <a:pt x="701" y="479"/>
                  <a:pt x="788" y="479"/>
                </a:cubicBezTo>
              </a:path>
            </a:pathLst>
          </a:custGeom>
          <a:solidFill>
            <a:srgbClr val="D5AF85"/>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AutoShape 117">
            <a:extLst>
              <a:ext uri="{FF2B5EF4-FFF2-40B4-BE49-F238E27FC236}">
                <a16:creationId xmlns:a16="http://schemas.microsoft.com/office/drawing/2014/main" id="{70B615BF-8B90-4602-B397-2100DF34DE90}"/>
              </a:ext>
            </a:extLst>
          </p:cNvPr>
          <p:cNvSpPr>
            <a:spLocks/>
          </p:cNvSpPr>
          <p:nvPr/>
        </p:nvSpPr>
        <p:spPr bwMode="auto">
          <a:xfrm>
            <a:off x="5041304" y="4119818"/>
            <a:ext cx="518520" cy="389111"/>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Freeform 83">
            <a:extLst>
              <a:ext uri="{FF2B5EF4-FFF2-40B4-BE49-F238E27FC236}">
                <a16:creationId xmlns:a16="http://schemas.microsoft.com/office/drawing/2014/main" id="{92C71307-99F4-4BA3-AE7C-7CD1BB135ACC}"/>
              </a:ext>
            </a:extLst>
          </p:cNvPr>
          <p:cNvSpPr>
            <a:spLocks/>
          </p:cNvSpPr>
          <p:nvPr/>
        </p:nvSpPr>
        <p:spPr bwMode="auto">
          <a:xfrm>
            <a:off x="6107703" y="2288730"/>
            <a:ext cx="1505244" cy="1905326"/>
          </a:xfrm>
          <a:custGeom>
            <a:avLst/>
            <a:gdLst>
              <a:gd name="T0" fmla="*/ 870 w 870"/>
              <a:gd name="T1" fmla="*/ 865 h 1101"/>
              <a:gd name="T2" fmla="*/ 0 w 870"/>
              <a:gd name="T3" fmla="*/ 0 h 1101"/>
              <a:gd name="T4" fmla="*/ 0 w 870"/>
              <a:gd name="T5" fmla="*/ 333 h 1101"/>
              <a:gd name="T6" fmla="*/ 79 w 870"/>
              <a:gd name="T7" fmla="*/ 312 h 1101"/>
              <a:gd name="T8" fmla="*/ 236 w 870"/>
              <a:gd name="T9" fmla="*/ 469 h 1101"/>
              <a:gd name="T10" fmla="*/ 79 w 870"/>
              <a:gd name="T11" fmla="*/ 627 h 1101"/>
              <a:gd name="T12" fmla="*/ 0 w 870"/>
              <a:gd name="T13" fmla="*/ 606 h 1101"/>
              <a:gd name="T14" fmla="*/ 0 w 870"/>
              <a:gd name="T15" fmla="*/ 865 h 1101"/>
              <a:gd name="T16" fmla="*/ 299 w 870"/>
              <a:gd name="T17" fmla="*/ 865 h 1101"/>
              <a:gd name="T18" fmla="*/ 260 w 870"/>
              <a:gd name="T19" fmla="*/ 962 h 1101"/>
              <a:gd name="T20" fmla="*/ 400 w 870"/>
              <a:gd name="T21" fmla="*/ 1101 h 1101"/>
              <a:gd name="T22" fmla="*/ 540 w 870"/>
              <a:gd name="T23" fmla="*/ 962 h 1101"/>
              <a:gd name="T24" fmla="*/ 501 w 870"/>
              <a:gd name="T25" fmla="*/ 865 h 1101"/>
              <a:gd name="T26" fmla="*/ 870 w 870"/>
              <a:gd name="T27" fmla="*/ 8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0" h="1101">
                <a:moveTo>
                  <a:pt x="870" y="865"/>
                </a:moveTo>
                <a:cubicBezTo>
                  <a:pt x="864" y="388"/>
                  <a:pt x="478" y="3"/>
                  <a:pt x="0" y="0"/>
                </a:cubicBezTo>
                <a:cubicBezTo>
                  <a:pt x="0" y="333"/>
                  <a:pt x="0" y="333"/>
                  <a:pt x="0" y="333"/>
                </a:cubicBezTo>
                <a:cubicBezTo>
                  <a:pt x="23" y="320"/>
                  <a:pt x="50" y="312"/>
                  <a:pt x="79" y="312"/>
                </a:cubicBezTo>
                <a:cubicBezTo>
                  <a:pt x="165" y="312"/>
                  <a:pt x="236" y="383"/>
                  <a:pt x="236" y="469"/>
                </a:cubicBezTo>
                <a:cubicBezTo>
                  <a:pt x="236" y="556"/>
                  <a:pt x="165" y="627"/>
                  <a:pt x="79" y="627"/>
                </a:cubicBezTo>
                <a:cubicBezTo>
                  <a:pt x="50" y="627"/>
                  <a:pt x="23" y="619"/>
                  <a:pt x="0" y="606"/>
                </a:cubicBezTo>
                <a:cubicBezTo>
                  <a:pt x="0" y="865"/>
                  <a:pt x="0" y="865"/>
                  <a:pt x="0" y="865"/>
                </a:cubicBezTo>
                <a:cubicBezTo>
                  <a:pt x="299" y="865"/>
                  <a:pt x="299" y="865"/>
                  <a:pt x="299" y="865"/>
                </a:cubicBezTo>
                <a:cubicBezTo>
                  <a:pt x="275" y="890"/>
                  <a:pt x="260" y="924"/>
                  <a:pt x="260" y="962"/>
                </a:cubicBezTo>
                <a:cubicBezTo>
                  <a:pt x="260" y="1039"/>
                  <a:pt x="323" y="1101"/>
                  <a:pt x="400" y="1101"/>
                </a:cubicBezTo>
                <a:cubicBezTo>
                  <a:pt x="477" y="1101"/>
                  <a:pt x="540" y="1039"/>
                  <a:pt x="540" y="962"/>
                </a:cubicBezTo>
                <a:cubicBezTo>
                  <a:pt x="540" y="924"/>
                  <a:pt x="525" y="890"/>
                  <a:pt x="501" y="865"/>
                </a:cubicBezTo>
                <a:cubicBezTo>
                  <a:pt x="870" y="865"/>
                  <a:pt x="870" y="865"/>
                  <a:pt x="870" y="865"/>
                </a:cubicBezTo>
              </a:path>
            </a:pathLst>
          </a:custGeom>
          <a:solidFill>
            <a:srgbClr val="D5AF85"/>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nvGrpSpPr>
          <p:cNvPr id="38" name="Group 51">
            <a:extLst>
              <a:ext uri="{FF2B5EF4-FFF2-40B4-BE49-F238E27FC236}">
                <a16:creationId xmlns:a16="http://schemas.microsoft.com/office/drawing/2014/main" id="{9E55F162-3EED-4FE0-80CE-873460FDCDCB}"/>
              </a:ext>
            </a:extLst>
          </p:cNvPr>
          <p:cNvGrpSpPr/>
          <p:nvPr/>
        </p:nvGrpSpPr>
        <p:grpSpPr>
          <a:xfrm>
            <a:off x="6645078" y="3014493"/>
            <a:ext cx="518520" cy="518520"/>
            <a:chOff x="4427654" y="3049909"/>
            <a:chExt cx="464344" cy="464344"/>
          </a:xfrm>
          <a:solidFill>
            <a:schemeClr val="bg1"/>
          </a:solidFill>
        </p:grpSpPr>
        <p:sp>
          <p:nvSpPr>
            <p:cNvPr id="39" name="AutoShape 123">
              <a:extLst>
                <a:ext uri="{FF2B5EF4-FFF2-40B4-BE49-F238E27FC236}">
                  <a16:creationId xmlns:a16="http://schemas.microsoft.com/office/drawing/2014/main" id="{7186A478-F37A-4F8C-B4AE-4F186757F812}"/>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4">
              <a:extLst>
                <a:ext uri="{FF2B5EF4-FFF2-40B4-BE49-F238E27FC236}">
                  <a16:creationId xmlns:a16="http://schemas.microsoft.com/office/drawing/2014/main" id="{B8B13D2A-45DC-4C80-8BE7-807D7C756659}"/>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25">
              <a:extLst>
                <a:ext uri="{FF2B5EF4-FFF2-40B4-BE49-F238E27FC236}">
                  <a16:creationId xmlns:a16="http://schemas.microsoft.com/office/drawing/2014/main" id="{F825ACD2-B086-47E6-A3AD-B4A40696C687}"/>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42" name="Freeform 66">
            <a:extLst>
              <a:ext uri="{FF2B5EF4-FFF2-40B4-BE49-F238E27FC236}">
                <a16:creationId xmlns:a16="http://schemas.microsoft.com/office/drawing/2014/main" id="{8ABC3BB3-FB18-4B2D-A362-86ABFADDB38F}"/>
              </a:ext>
            </a:extLst>
          </p:cNvPr>
          <p:cNvSpPr>
            <a:spLocks/>
          </p:cNvSpPr>
          <p:nvPr/>
        </p:nvSpPr>
        <p:spPr bwMode="auto">
          <a:xfrm>
            <a:off x="4579053" y="2288730"/>
            <a:ext cx="1905326" cy="1497199"/>
          </a:xfrm>
          <a:custGeom>
            <a:avLst/>
            <a:gdLst>
              <a:gd name="T0" fmla="*/ 962 w 1101"/>
              <a:gd name="T1" fmla="*/ 330 h 865"/>
              <a:gd name="T2" fmla="*/ 865 w 1101"/>
              <a:gd name="T3" fmla="*/ 369 h 865"/>
              <a:gd name="T4" fmla="*/ 865 w 1101"/>
              <a:gd name="T5" fmla="*/ 0 h 865"/>
              <a:gd name="T6" fmla="*/ 0 w 1101"/>
              <a:gd name="T7" fmla="*/ 865 h 865"/>
              <a:gd name="T8" fmla="*/ 342 w 1101"/>
              <a:gd name="T9" fmla="*/ 865 h 865"/>
              <a:gd name="T10" fmla="*/ 327 w 1101"/>
              <a:gd name="T11" fmla="*/ 799 h 865"/>
              <a:gd name="T12" fmla="*/ 484 w 1101"/>
              <a:gd name="T13" fmla="*/ 642 h 865"/>
              <a:gd name="T14" fmla="*/ 642 w 1101"/>
              <a:gd name="T15" fmla="*/ 799 h 865"/>
              <a:gd name="T16" fmla="*/ 627 w 1101"/>
              <a:gd name="T17" fmla="*/ 865 h 865"/>
              <a:gd name="T18" fmla="*/ 865 w 1101"/>
              <a:gd name="T19" fmla="*/ 865 h 865"/>
              <a:gd name="T20" fmla="*/ 865 w 1101"/>
              <a:gd name="T21" fmla="*/ 570 h 865"/>
              <a:gd name="T22" fmla="*/ 962 w 1101"/>
              <a:gd name="T23" fmla="*/ 609 h 865"/>
              <a:gd name="T24" fmla="*/ 1101 w 1101"/>
              <a:gd name="T25" fmla="*/ 469 h 865"/>
              <a:gd name="T26" fmla="*/ 962 w 1101"/>
              <a:gd name="T27" fmla="*/ 33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1" h="865">
                <a:moveTo>
                  <a:pt x="962" y="330"/>
                </a:moveTo>
                <a:cubicBezTo>
                  <a:pt x="924" y="330"/>
                  <a:pt x="890" y="345"/>
                  <a:pt x="865" y="369"/>
                </a:cubicBezTo>
                <a:cubicBezTo>
                  <a:pt x="865" y="0"/>
                  <a:pt x="865" y="0"/>
                  <a:pt x="865" y="0"/>
                </a:cubicBezTo>
                <a:cubicBezTo>
                  <a:pt x="390" y="6"/>
                  <a:pt x="6" y="390"/>
                  <a:pt x="0" y="865"/>
                </a:cubicBezTo>
                <a:cubicBezTo>
                  <a:pt x="342" y="865"/>
                  <a:pt x="342" y="865"/>
                  <a:pt x="342" y="865"/>
                </a:cubicBezTo>
                <a:cubicBezTo>
                  <a:pt x="332" y="845"/>
                  <a:pt x="327" y="823"/>
                  <a:pt x="327" y="799"/>
                </a:cubicBezTo>
                <a:cubicBezTo>
                  <a:pt x="327" y="712"/>
                  <a:pt x="398" y="642"/>
                  <a:pt x="484" y="642"/>
                </a:cubicBezTo>
                <a:cubicBezTo>
                  <a:pt x="571" y="642"/>
                  <a:pt x="642" y="712"/>
                  <a:pt x="642" y="799"/>
                </a:cubicBezTo>
                <a:cubicBezTo>
                  <a:pt x="642" y="823"/>
                  <a:pt x="636" y="845"/>
                  <a:pt x="627" y="865"/>
                </a:cubicBezTo>
                <a:cubicBezTo>
                  <a:pt x="865" y="865"/>
                  <a:pt x="865" y="865"/>
                  <a:pt x="865" y="865"/>
                </a:cubicBezTo>
                <a:cubicBezTo>
                  <a:pt x="865" y="570"/>
                  <a:pt x="865" y="570"/>
                  <a:pt x="865" y="570"/>
                </a:cubicBezTo>
                <a:cubicBezTo>
                  <a:pt x="890" y="594"/>
                  <a:pt x="924" y="609"/>
                  <a:pt x="962" y="609"/>
                </a:cubicBezTo>
                <a:cubicBezTo>
                  <a:pt x="1039" y="609"/>
                  <a:pt x="1101" y="547"/>
                  <a:pt x="1101" y="469"/>
                </a:cubicBezTo>
                <a:cubicBezTo>
                  <a:pt x="1101" y="392"/>
                  <a:pt x="1039" y="330"/>
                  <a:pt x="962" y="330"/>
                </a:cubicBezTo>
              </a:path>
            </a:pathLst>
          </a:custGeom>
          <a:solidFill>
            <a:srgbClr val="D5AF85"/>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nvGrpSpPr>
          <p:cNvPr id="43" name="Group 57">
            <a:extLst>
              <a:ext uri="{FF2B5EF4-FFF2-40B4-BE49-F238E27FC236}">
                <a16:creationId xmlns:a16="http://schemas.microsoft.com/office/drawing/2014/main" id="{C005FF27-E663-46E9-9957-99884470D1A8}"/>
              </a:ext>
            </a:extLst>
          </p:cNvPr>
          <p:cNvGrpSpPr/>
          <p:nvPr/>
        </p:nvGrpSpPr>
        <p:grpSpPr>
          <a:xfrm>
            <a:off x="5240086" y="2800625"/>
            <a:ext cx="518520" cy="454702"/>
            <a:chOff x="1640798" y="2149003"/>
            <a:chExt cx="464344" cy="407194"/>
          </a:xfrm>
          <a:solidFill>
            <a:schemeClr val="bg1"/>
          </a:solidFill>
        </p:grpSpPr>
        <p:sp>
          <p:nvSpPr>
            <p:cNvPr id="44" name="AutoShape 147">
              <a:extLst>
                <a:ext uri="{FF2B5EF4-FFF2-40B4-BE49-F238E27FC236}">
                  <a16:creationId xmlns:a16="http://schemas.microsoft.com/office/drawing/2014/main" id="{995A22FB-A867-480E-820F-A4B60F7D0D50}"/>
                </a:ext>
              </a:extLst>
            </p:cNvPr>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8">
              <a:extLst>
                <a:ext uri="{FF2B5EF4-FFF2-40B4-BE49-F238E27FC236}">
                  <a16:creationId xmlns:a16="http://schemas.microsoft.com/office/drawing/2014/main" id="{A8BB4A48-6DB0-4E73-94B3-EA9E7C731DF7}"/>
                </a:ext>
              </a:extLst>
            </p:cNvPr>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46" name="Rectangle 60">
            <a:extLst>
              <a:ext uri="{FF2B5EF4-FFF2-40B4-BE49-F238E27FC236}">
                <a16:creationId xmlns:a16="http://schemas.microsoft.com/office/drawing/2014/main" id="{61CC09E0-74E4-46BD-88E0-4E8946C628A9}"/>
              </a:ext>
            </a:extLst>
          </p:cNvPr>
          <p:cNvSpPr/>
          <p:nvPr/>
        </p:nvSpPr>
        <p:spPr>
          <a:xfrm>
            <a:off x="7935969" y="2206750"/>
            <a:ext cx="752534" cy="752534"/>
          </a:xfrm>
          <a:prstGeom prst="rect">
            <a:avLst/>
          </a:prstGeom>
          <a:solidFill>
            <a:srgbClr val="D5AF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a:solidFill>
                  <a:schemeClr val="bg1"/>
                </a:solidFill>
                <a:latin typeface="+mj-lt"/>
              </a:rPr>
              <a:t>02</a:t>
            </a:r>
            <a:endParaRPr lang="en-US" sz="3600" b="1">
              <a:solidFill>
                <a:schemeClr val="bg1"/>
              </a:solidFill>
              <a:latin typeface="+mj-lt"/>
            </a:endParaRPr>
          </a:p>
        </p:txBody>
      </p:sp>
      <p:sp>
        <p:nvSpPr>
          <p:cNvPr id="47" name="Rectangle 63">
            <a:extLst>
              <a:ext uri="{FF2B5EF4-FFF2-40B4-BE49-F238E27FC236}">
                <a16:creationId xmlns:a16="http://schemas.microsoft.com/office/drawing/2014/main" id="{EDA1D71D-8B93-4F1D-BACC-BB4AD545DB8F}"/>
              </a:ext>
            </a:extLst>
          </p:cNvPr>
          <p:cNvSpPr/>
          <p:nvPr/>
        </p:nvSpPr>
        <p:spPr>
          <a:xfrm>
            <a:off x="7935969" y="4643448"/>
            <a:ext cx="752534" cy="752534"/>
          </a:xfrm>
          <a:prstGeom prst="rect">
            <a:avLst/>
          </a:prstGeom>
          <a:solidFill>
            <a:srgbClr val="D5AF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a:solidFill>
                  <a:schemeClr val="bg1"/>
                </a:solidFill>
                <a:latin typeface="+mj-lt"/>
              </a:rPr>
              <a:t>04</a:t>
            </a:r>
            <a:endParaRPr lang="en-US" sz="3600" b="1">
              <a:solidFill>
                <a:schemeClr val="bg1"/>
              </a:solidFill>
              <a:latin typeface="+mj-lt"/>
            </a:endParaRPr>
          </a:p>
        </p:txBody>
      </p:sp>
      <p:sp>
        <p:nvSpPr>
          <p:cNvPr id="48" name="Rectangle 66">
            <a:extLst>
              <a:ext uri="{FF2B5EF4-FFF2-40B4-BE49-F238E27FC236}">
                <a16:creationId xmlns:a16="http://schemas.microsoft.com/office/drawing/2014/main" id="{ACC98035-0666-4BE4-927A-266C86F7FC8A}"/>
              </a:ext>
            </a:extLst>
          </p:cNvPr>
          <p:cNvSpPr/>
          <p:nvPr/>
        </p:nvSpPr>
        <p:spPr>
          <a:xfrm flipH="1">
            <a:off x="3532662" y="2206750"/>
            <a:ext cx="752534" cy="752534"/>
          </a:xfrm>
          <a:prstGeom prst="rect">
            <a:avLst/>
          </a:prstGeom>
          <a:solidFill>
            <a:srgbClr val="D5AF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bg1"/>
                </a:solidFill>
                <a:latin typeface="+mj-lt"/>
              </a:rPr>
              <a:t>01</a:t>
            </a:r>
            <a:endParaRPr lang="en-US" sz="3600" b="1" dirty="0">
              <a:solidFill>
                <a:schemeClr val="bg1"/>
              </a:solidFill>
              <a:latin typeface="+mj-lt"/>
            </a:endParaRPr>
          </a:p>
        </p:txBody>
      </p:sp>
      <p:sp>
        <p:nvSpPr>
          <p:cNvPr id="49" name="Rectangle 69">
            <a:extLst>
              <a:ext uri="{FF2B5EF4-FFF2-40B4-BE49-F238E27FC236}">
                <a16:creationId xmlns:a16="http://schemas.microsoft.com/office/drawing/2014/main" id="{B571B101-8779-45B7-A074-D95F5FD5ED93}"/>
              </a:ext>
            </a:extLst>
          </p:cNvPr>
          <p:cNvSpPr/>
          <p:nvPr/>
        </p:nvSpPr>
        <p:spPr>
          <a:xfrm flipH="1">
            <a:off x="3532662" y="4643448"/>
            <a:ext cx="752534" cy="752534"/>
          </a:xfrm>
          <a:prstGeom prst="rect">
            <a:avLst/>
          </a:prstGeom>
          <a:solidFill>
            <a:srgbClr val="D5AF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a:solidFill>
                  <a:schemeClr val="bg1"/>
                </a:solidFill>
                <a:latin typeface="+mj-lt"/>
              </a:rPr>
              <a:t>03</a:t>
            </a:r>
            <a:endParaRPr lang="en-US" sz="3600" b="1">
              <a:solidFill>
                <a:schemeClr val="bg1"/>
              </a:solidFill>
              <a:latin typeface="+mj-lt"/>
            </a:endParaRPr>
          </a:p>
        </p:txBody>
      </p:sp>
      <p:sp>
        <p:nvSpPr>
          <p:cNvPr id="50" name="文本框 49">
            <a:extLst>
              <a:ext uri="{FF2B5EF4-FFF2-40B4-BE49-F238E27FC236}">
                <a16:creationId xmlns:a16="http://schemas.microsoft.com/office/drawing/2014/main" id="{830A3C45-8C11-427C-9FDE-02A197084655}"/>
              </a:ext>
            </a:extLst>
          </p:cNvPr>
          <p:cNvSpPr txBox="1"/>
          <p:nvPr/>
        </p:nvSpPr>
        <p:spPr>
          <a:xfrm>
            <a:off x="8688504" y="2298291"/>
            <a:ext cx="2018313"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1" name="文本框 50">
            <a:extLst>
              <a:ext uri="{FF2B5EF4-FFF2-40B4-BE49-F238E27FC236}">
                <a16:creationId xmlns:a16="http://schemas.microsoft.com/office/drawing/2014/main" id="{0FCBBE00-38C0-4A4E-87F3-B2E09EDBCE33}"/>
              </a:ext>
            </a:extLst>
          </p:cNvPr>
          <p:cNvSpPr txBox="1"/>
          <p:nvPr/>
        </p:nvSpPr>
        <p:spPr>
          <a:xfrm>
            <a:off x="8688503" y="2052445"/>
            <a:ext cx="1065814"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52" name="文本框 51">
            <a:extLst>
              <a:ext uri="{FF2B5EF4-FFF2-40B4-BE49-F238E27FC236}">
                <a16:creationId xmlns:a16="http://schemas.microsoft.com/office/drawing/2014/main" id="{CFB9A823-8DEB-427F-8866-797B8A0F6338}"/>
              </a:ext>
            </a:extLst>
          </p:cNvPr>
          <p:cNvSpPr txBox="1"/>
          <p:nvPr/>
        </p:nvSpPr>
        <p:spPr>
          <a:xfrm>
            <a:off x="8688504" y="4749828"/>
            <a:ext cx="2018313"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3" name="文本框 52">
            <a:extLst>
              <a:ext uri="{FF2B5EF4-FFF2-40B4-BE49-F238E27FC236}">
                <a16:creationId xmlns:a16="http://schemas.microsoft.com/office/drawing/2014/main" id="{BA2B294C-869D-4D20-96AE-0D0E4D2466BD}"/>
              </a:ext>
            </a:extLst>
          </p:cNvPr>
          <p:cNvSpPr txBox="1"/>
          <p:nvPr/>
        </p:nvSpPr>
        <p:spPr>
          <a:xfrm>
            <a:off x="8688503" y="4503982"/>
            <a:ext cx="1065814"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54" name="文本框 53">
            <a:extLst>
              <a:ext uri="{FF2B5EF4-FFF2-40B4-BE49-F238E27FC236}">
                <a16:creationId xmlns:a16="http://schemas.microsoft.com/office/drawing/2014/main" id="{0ED9E5C2-F687-452F-ADFE-DA8E24F2422F}"/>
              </a:ext>
            </a:extLst>
          </p:cNvPr>
          <p:cNvSpPr txBox="1"/>
          <p:nvPr/>
        </p:nvSpPr>
        <p:spPr>
          <a:xfrm>
            <a:off x="1374109" y="2298291"/>
            <a:ext cx="2018313"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5" name="文本框 54">
            <a:extLst>
              <a:ext uri="{FF2B5EF4-FFF2-40B4-BE49-F238E27FC236}">
                <a16:creationId xmlns:a16="http://schemas.microsoft.com/office/drawing/2014/main" id="{E8B6B0B8-4CD8-4B00-880B-5FB7C4B3A1A1}"/>
              </a:ext>
            </a:extLst>
          </p:cNvPr>
          <p:cNvSpPr txBox="1"/>
          <p:nvPr/>
        </p:nvSpPr>
        <p:spPr>
          <a:xfrm>
            <a:off x="2326608" y="2052445"/>
            <a:ext cx="106581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56" name="文本框 55">
            <a:extLst>
              <a:ext uri="{FF2B5EF4-FFF2-40B4-BE49-F238E27FC236}">
                <a16:creationId xmlns:a16="http://schemas.microsoft.com/office/drawing/2014/main" id="{7F3A6085-5770-4CE5-8E60-419371B8D321}"/>
              </a:ext>
            </a:extLst>
          </p:cNvPr>
          <p:cNvSpPr txBox="1"/>
          <p:nvPr/>
        </p:nvSpPr>
        <p:spPr>
          <a:xfrm>
            <a:off x="1374109" y="4749828"/>
            <a:ext cx="2018313"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7" name="文本框 56">
            <a:extLst>
              <a:ext uri="{FF2B5EF4-FFF2-40B4-BE49-F238E27FC236}">
                <a16:creationId xmlns:a16="http://schemas.microsoft.com/office/drawing/2014/main" id="{9A0FC468-139F-4E5F-8F39-18142CE70BF8}"/>
              </a:ext>
            </a:extLst>
          </p:cNvPr>
          <p:cNvSpPr txBox="1"/>
          <p:nvPr/>
        </p:nvSpPr>
        <p:spPr>
          <a:xfrm>
            <a:off x="2326608" y="4503982"/>
            <a:ext cx="106581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22315538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par>
                                    <p:cTn id="9" presetID="12" presetClass="entr" presetSubtype="8"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ppt_x</p:attrName>
                                            </p:attrNameLst>
                                          </p:cBhvr>
                                          <p:tavLst>
                                            <p:tav tm="0">
                                              <p:val>
                                                <p:strVal val="#ppt_x-#ppt_w*1.125000"/>
                                              </p:val>
                                            </p:tav>
                                            <p:tav tm="100000">
                                              <p:val>
                                                <p:strVal val="#ppt_x"/>
                                              </p:val>
                                            </p:tav>
                                          </p:tavLst>
                                        </p:anim>
                                        <p:animEffect transition="in" filter="wipe(right)">
                                          <p:cBhvr>
                                            <p:cTn id="16" dur="500"/>
                                            <p:tgtEl>
                                              <p:spTgt spid="22"/>
                                            </p:tgtEl>
                                          </p:cBhvr>
                                        </p:animEffect>
                                      </p:childTnLst>
                                    </p:cTn>
                                  </p:par>
                                  <p:par>
                                    <p:cTn id="17" presetID="1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left)">
                                          <p:cBhvr>
                                            <p:cTn id="20" dur="500"/>
                                            <p:tgtEl>
                                              <p:spTgt spid="12"/>
                                            </p:tgtEl>
                                          </p:cBhvr>
                                        </p:animEffect>
                                      </p:childTnLst>
                                    </p:cTn>
                                  </p:par>
                                </p:childTnLst>
                              </p:cTn>
                            </p:par>
                            <p:par>
                              <p:cTn id="21" fill="hold">
                                <p:stCondLst>
                                  <p:cond delay="500"/>
                                </p:stCondLst>
                                <p:childTnLst>
                                  <p:par>
                                    <p:cTn id="22" presetID="2" presetClass="entr" presetSubtype="8" fill="hold" grpId="0" nodeType="afterEffect" p14:presetBounceEnd="50000">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14:bounceEnd="50000">
                                          <p:cBhvr additive="base">
                                            <p:cTn id="24" dur="100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25" dur="10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50000">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14:bounceEnd="50000">
                                          <p:cBhvr additive="base">
                                            <p:cTn id="28" dur="1000" fill="hold"/>
                                            <p:tgtEl>
                                              <p:spTgt spid="46"/>
                                            </p:tgtEl>
                                            <p:attrNameLst>
                                              <p:attrName>ppt_x</p:attrName>
                                            </p:attrNameLst>
                                          </p:cBhvr>
                                          <p:tavLst>
                                            <p:tav tm="0">
                                              <p:val>
                                                <p:strVal val="1+#ppt_w/2"/>
                                              </p:val>
                                            </p:tav>
                                            <p:tav tm="100000">
                                              <p:val>
                                                <p:strVal val="#ppt_x"/>
                                              </p:val>
                                            </p:tav>
                                          </p:tavLst>
                                        </p:anim>
                                        <p:anim calcmode="lin" valueType="num" p14:bounceEnd="50000">
                                          <p:cBhvr additive="base">
                                            <p:cTn id="29" dur="10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50000">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14:bounceEnd="50000">
                                          <p:cBhvr additive="base">
                                            <p:cTn id="32" dur="1000" fill="hold"/>
                                            <p:tgtEl>
                                              <p:spTgt spid="49"/>
                                            </p:tgtEl>
                                            <p:attrNameLst>
                                              <p:attrName>ppt_x</p:attrName>
                                            </p:attrNameLst>
                                          </p:cBhvr>
                                          <p:tavLst>
                                            <p:tav tm="0">
                                              <p:val>
                                                <p:strVal val="0-#ppt_w/2"/>
                                              </p:val>
                                            </p:tav>
                                            <p:tav tm="100000">
                                              <p:val>
                                                <p:strVal val="#ppt_x"/>
                                              </p:val>
                                            </p:tav>
                                          </p:tavLst>
                                        </p:anim>
                                        <p:anim calcmode="lin" valueType="num" p14:bounceEnd="50000">
                                          <p:cBhvr additive="base">
                                            <p:cTn id="33" dur="10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50000">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14:bounceEnd="50000">
                                          <p:cBhvr additive="base">
                                            <p:cTn id="36" dur="1000" fill="hold"/>
                                            <p:tgtEl>
                                              <p:spTgt spid="47"/>
                                            </p:tgtEl>
                                            <p:attrNameLst>
                                              <p:attrName>ppt_x</p:attrName>
                                            </p:attrNameLst>
                                          </p:cBhvr>
                                          <p:tavLst>
                                            <p:tav tm="0">
                                              <p:val>
                                                <p:strVal val="1+#ppt_w/2"/>
                                              </p:val>
                                            </p:tav>
                                            <p:tav tm="100000">
                                              <p:val>
                                                <p:strVal val="#ppt_x"/>
                                              </p:val>
                                            </p:tav>
                                          </p:tavLst>
                                        </p:anim>
                                        <p:anim calcmode="lin" valueType="num" p14:bounceEnd="50000">
                                          <p:cBhvr additive="base">
                                            <p:cTn id="37"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par>
                                    <p:cTn id="9" presetID="12" presetClass="entr" presetSubtype="8"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ppt_x</p:attrName>
                                            </p:attrNameLst>
                                          </p:cBhvr>
                                          <p:tavLst>
                                            <p:tav tm="0">
                                              <p:val>
                                                <p:strVal val="#ppt_x-#ppt_w*1.125000"/>
                                              </p:val>
                                            </p:tav>
                                            <p:tav tm="100000">
                                              <p:val>
                                                <p:strVal val="#ppt_x"/>
                                              </p:val>
                                            </p:tav>
                                          </p:tavLst>
                                        </p:anim>
                                        <p:animEffect transition="in" filter="wipe(right)">
                                          <p:cBhvr>
                                            <p:cTn id="16" dur="500"/>
                                            <p:tgtEl>
                                              <p:spTgt spid="22"/>
                                            </p:tgtEl>
                                          </p:cBhvr>
                                        </p:animEffect>
                                      </p:childTnLst>
                                    </p:cTn>
                                  </p:par>
                                  <p:par>
                                    <p:cTn id="17" presetID="1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left)">
                                          <p:cBhvr>
                                            <p:cTn id="20" dur="500"/>
                                            <p:tgtEl>
                                              <p:spTgt spid="12"/>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0-#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1000" fill="hold"/>
                                            <p:tgtEl>
                                              <p:spTgt spid="46"/>
                                            </p:tgtEl>
                                            <p:attrNameLst>
                                              <p:attrName>ppt_x</p:attrName>
                                            </p:attrNameLst>
                                          </p:cBhvr>
                                          <p:tavLst>
                                            <p:tav tm="0">
                                              <p:val>
                                                <p:strVal val="1+#ppt_w/2"/>
                                              </p:val>
                                            </p:tav>
                                            <p:tav tm="100000">
                                              <p:val>
                                                <p:strVal val="#ppt_x"/>
                                              </p:val>
                                            </p:tav>
                                          </p:tavLst>
                                        </p:anim>
                                        <p:anim calcmode="lin" valueType="num">
                                          <p:cBhvr additive="base">
                                            <p:cTn id="29" dur="10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1000" fill="hold"/>
                                            <p:tgtEl>
                                              <p:spTgt spid="49"/>
                                            </p:tgtEl>
                                            <p:attrNameLst>
                                              <p:attrName>ppt_x</p:attrName>
                                            </p:attrNameLst>
                                          </p:cBhvr>
                                          <p:tavLst>
                                            <p:tav tm="0">
                                              <p:val>
                                                <p:strVal val="0-#ppt_w/2"/>
                                              </p:val>
                                            </p:tav>
                                            <p:tav tm="100000">
                                              <p:val>
                                                <p:strVal val="#ppt_x"/>
                                              </p:val>
                                            </p:tav>
                                          </p:tavLst>
                                        </p:anim>
                                        <p:anim calcmode="lin" valueType="num">
                                          <p:cBhvr additive="base">
                                            <p:cTn id="33" dur="10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1000" fill="hold"/>
                                            <p:tgtEl>
                                              <p:spTgt spid="47"/>
                                            </p:tgtEl>
                                            <p:attrNameLst>
                                              <p:attrName>ppt_x</p:attrName>
                                            </p:attrNameLst>
                                          </p:cBhvr>
                                          <p:tavLst>
                                            <p:tav tm="0">
                                              <p:val>
                                                <p:strVal val="1+#ppt_w/2"/>
                                              </p:val>
                                            </p:tav>
                                            <p:tav tm="100000">
                                              <p:val>
                                                <p:strVal val="#ppt_x"/>
                                              </p:val>
                                            </p:tav>
                                          </p:tavLst>
                                        </p:anim>
                                        <p:anim calcmode="lin" valueType="num">
                                          <p:cBhvr additive="base">
                                            <p:cTn id="37"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A8AF245F-ABED-4030-B9BA-9B50DE966987}"/>
              </a:ext>
            </a:extLst>
          </p:cNvPr>
          <p:cNvSpPr/>
          <p:nvPr/>
        </p:nvSpPr>
        <p:spPr>
          <a:xfrm>
            <a:off x="5260526" y="461057"/>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成功案例展示</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B6A8B1AC-07B3-49CE-8488-481AF16344E0}"/>
              </a:ext>
            </a:extLst>
          </p:cNvPr>
          <p:cNvSpPr txBox="1"/>
          <p:nvPr/>
        </p:nvSpPr>
        <p:spPr>
          <a:xfrm>
            <a:off x="3457359" y="878831"/>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SUCCESSFUL CASE PRESENTATION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
        <p:nvSpPr>
          <p:cNvPr id="5" name="Freeform 7">
            <a:extLst>
              <a:ext uri="{FF2B5EF4-FFF2-40B4-BE49-F238E27FC236}">
                <a16:creationId xmlns:a16="http://schemas.microsoft.com/office/drawing/2014/main" id="{72BDCBF5-FA6C-4D5D-BE18-7757FF9A0A66}"/>
              </a:ext>
            </a:extLst>
          </p:cNvPr>
          <p:cNvSpPr>
            <a:spLocks noChangeArrowheads="1"/>
          </p:cNvSpPr>
          <p:nvPr/>
        </p:nvSpPr>
        <p:spPr bwMode="auto">
          <a:xfrm>
            <a:off x="8094249" y="2763235"/>
            <a:ext cx="2183859" cy="1085446"/>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 name="T14" fmla="*/ 0 60000 65536"/>
              <a:gd name="T15" fmla="*/ 0 60000 65536"/>
              <a:gd name="T16" fmla="*/ 0 60000 65536"/>
              <a:gd name="T17" fmla="*/ 0 60000 65536"/>
              <a:gd name="T18" fmla="*/ 0 60000 65536"/>
              <a:gd name="T19" fmla="*/ 0 60000 65536"/>
              <a:gd name="T20" fmla="*/ 0 60000 65536"/>
              <a:gd name="T21" fmla="*/ 0 w 221"/>
              <a:gd name="T22" fmla="*/ 0 h 110"/>
              <a:gd name="T23" fmla="*/ 221 w 221"/>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D5AF8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6" name="Freeform 18">
            <a:extLst>
              <a:ext uri="{FF2B5EF4-FFF2-40B4-BE49-F238E27FC236}">
                <a16:creationId xmlns:a16="http://schemas.microsoft.com/office/drawing/2014/main" id="{C2F87647-1CC9-4B23-9B9C-28E4DED7FAB5}"/>
              </a:ext>
            </a:extLst>
          </p:cNvPr>
          <p:cNvSpPr>
            <a:spLocks noChangeArrowheads="1"/>
          </p:cNvSpPr>
          <p:nvPr/>
        </p:nvSpPr>
        <p:spPr bwMode="auto">
          <a:xfrm>
            <a:off x="8094249" y="2763235"/>
            <a:ext cx="2183859" cy="1085446"/>
          </a:xfrm>
          <a:custGeom>
            <a:avLst/>
            <a:gdLst>
              <a:gd name="T0" fmla="*/ 0 w 1871663"/>
              <a:gd name="T1" fmla="*/ 0 h 930275"/>
              <a:gd name="T2" fmla="*/ 1871663 w 1871663"/>
              <a:gd name="T3" fmla="*/ 930275 h 930275"/>
            </a:gdLst>
            <a:ahLst/>
            <a:cxnLst/>
            <a:rect l="T0" t="T1" r="T2" b="T3"/>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9" name="Freeform 20">
            <a:extLst>
              <a:ext uri="{FF2B5EF4-FFF2-40B4-BE49-F238E27FC236}">
                <a16:creationId xmlns:a16="http://schemas.microsoft.com/office/drawing/2014/main" id="{88A7ED16-CD48-45FF-A6FD-41B72B972C36}"/>
              </a:ext>
            </a:extLst>
          </p:cNvPr>
          <p:cNvSpPr>
            <a:spLocks noEditPoints="1" noChangeArrowheads="1"/>
          </p:cNvSpPr>
          <p:nvPr/>
        </p:nvSpPr>
        <p:spPr bwMode="auto">
          <a:xfrm>
            <a:off x="7905315" y="3778293"/>
            <a:ext cx="59274" cy="148184"/>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
              <a:gd name="T103" fmla="*/ 0 h 15"/>
              <a:gd name="T104" fmla="*/ 6 w 6"/>
              <a:gd name="T105" fmla="*/ 15 h 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0" name="Freeform 21">
            <a:extLst>
              <a:ext uri="{FF2B5EF4-FFF2-40B4-BE49-F238E27FC236}">
                <a16:creationId xmlns:a16="http://schemas.microsoft.com/office/drawing/2014/main" id="{02B60DEA-5C77-4520-A5D7-A634027B6589}"/>
              </a:ext>
            </a:extLst>
          </p:cNvPr>
          <p:cNvSpPr>
            <a:spLocks noEditPoints="1" noChangeArrowheads="1"/>
          </p:cNvSpPr>
          <p:nvPr/>
        </p:nvSpPr>
        <p:spPr bwMode="auto">
          <a:xfrm>
            <a:off x="7896054" y="3404129"/>
            <a:ext cx="118547" cy="137070"/>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
              <a:gd name="T160" fmla="*/ 0 h 14"/>
              <a:gd name="T161" fmla="*/ 12 w 12"/>
              <a:gd name="T162" fmla="*/ 14 h 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1" name="Freeform 22">
            <a:extLst>
              <a:ext uri="{FF2B5EF4-FFF2-40B4-BE49-F238E27FC236}">
                <a16:creationId xmlns:a16="http://schemas.microsoft.com/office/drawing/2014/main" id="{FB5B4D4D-8B8F-446E-9BDA-1EE76247FA61}"/>
              </a:ext>
            </a:extLst>
          </p:cNvPr>
          <p:cNvSpPr>
            <a:spLocks noEditPoints="1" noChangeArrowheads="1"/>
          </p:cNvSpPr>
          <p:nvPr/>
        </p:nvSpPr>
        <p:spPr bwMode="auto">
          <a:xfrm>
            <a:off x="8044238" y="3057749"/>
            <a:ext cx="127809" cy="13892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14"/>
              <a:gd name="T125" fmla="*/ 13 w 13"/>
              <a:gd name="T126" fmla="*/ 14 h 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2" name="Freeform 23">
            <a:extLst>
              <a:ext uri="{FF2B5EF4-FFF2-40B4-BE49-F238E27FC236}">
                <a16:creationId xmlns:a16="http://schemas.microsoft.com/office/drawing/2014/main" id="{F1F7186F-B73C-4C89-BA7B-ADF53C324AEC}"/>
              </a:ext>
            </a:extLst>
          </p:cNvPr>
          <p:cNvSpPr>
            <a:spLocks noEditPoints="1" noChangeArrowheads="1"/>
          </p:cNvSpPr>
          <p:nvPr/>
        </p:nvSpPr>
        <p:spPr bwMode="auto">
          <a:xfrm>
            <a:off x="8340605" y="2752121"/>
            <a:ext cx="127809" cy="13892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
              <a:gd name="T148" fmla="*/ 0 h 14"/>
              <a:gd name="T149" fmla="*/ 13 w 13"/>
              <a:gd name="T150" fmla="*/ 14 h 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3" name="Freeform 24">
            <a:extLst>
              <a:ext uri="{FF2B5EF4-FFF2-40B4-BE49-F238E27FC236}">
                <a16:creationId xmlns:a16="http://schemas.microsoft.com/office/drawing/2014/main" id="{C83F19AD-07CB-4888-A5F9-7AE5835785EC}"/>
              </a:ext>
            </a:extLst>
          </p:cNvPr>
          <p:cNvSpPr>
            <a:spLocks noEditPoints="1" noChangeArrowheads="1"/>
          </p:cNvSpPr>
          <p:nvPr/>
        </p:nvSpPr>
        <p:spPr bwMode="auto">
          <a:xfrm>
            <a:off x="8696246" y="2546516"/>
            <a:ext cx="138923" cy="137070"/>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
              <a:gd name="T103" fmla="*/ 0 h 14"/>
              <a:gd name="T104" fmla="*/ 14 w 14"/>
              <a:gd name="T105" fmla="*/ 14 h 1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4" name="Freeform 25">
            <a:extLst>
              <a:ext uri="{FF2B5EF4-FFF2-40B4-BE49-F238E27FC236}">
                <a16:creationId xmlns:a16="http://schemas.microsoft.com/office/drawing/2014/main" id="{20825CE7-C9EC-43DC-81AC-8A4D3A2B81F8}"/>
              </a:ext>
            </a:extLst>
          </p:cNvPr>
          <p:cNvSpPr>
            <a:spLocks noEditPoints="1" noChangeArrowheads="1"/>
          </p:cNvSpPr>
          <p:nvPr/>
        </p:nvSpPr>
        <p:spPr bwMode="auto">
          <a:xfrm>
            <a:off x="9111161" y="2496503"/>
            <a:ext cx="138923" cy="13892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14"/>
              <a:gd name="T122" fmla="*/ 14 w 14"/>
              <a:gd name="T123" fmla="*/ 14 h 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5" name="Freeform 26">
            <a:extLst>
              <a:ext uri="{FF2B5EF4-FFF2-40B4-BE49-F238E27FC236}">
                <a16:creationId xmlns:a16="http://schemas.microsoft.com/office/drawing/2014/main" id="{B2D226B4-08CF-4A32-9CF5-E6ABE8AB3614}"/>
              </a:ext>
            </a:extLst>
          </p:cNvPr>
          <p:cNvSpPr>
            <a:spLocks noEditPoints="1" noChangeArrowheads="1"/>
          </p:cNvSpPr>
          <p:nvPr/>
        </p:nvSpPr>
        <p:spPr bwMode="auto">
          <a:xfrm>
            <a:off x="9516814" y="2546516"/>
            <a:ext cx="127809" cy="137070"/>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6" name="Freeform 27">
            <a:extLst>
              <a:ext uri="{FF2B5EF4-FFF2-40B4-BE49-F238E27FC236}">
                <a16:creationId xmlns:a16="http://schemas.microsoft.com/office/drawing/2014/main" id="{D04F6FD8-2816-42E1-98FC-7863612BF68C}"/>
              </a:ext>
            </a:extLst>
          </p:cNvPr>
          <p:cNvSpPr>
            <a:spLocks noEditPoints="1" noChangeArrowheads="1"/>
          </p:cNvSpPr>
          <p:nvPr/>
        </p:nvSpPr>
        <p:spPr bwMode="auto">
          <a:xfrm>
            <a:off x="9922467" y="2752121"/>
            <a:ext cx="118547" cy="13892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
              <a:gd name="T178" fmla="*/ 0 h 14"/>
              <a:gd name="T179" fmla="*/ 12 w 12"/>
              <a:gd name="T180" fmla="*/ 14 h 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17" name="Freeform 28">
            <a:extLst>
              <a:ext uri="{FF2B5EF4-FFF2-40B4-BE49-F238E27FC236}">
                <a16:creationId xmlns:a16="http://schemas.microsoft.com/office/drawing/2014/main" id="{53486F7C-3E81-4715-9A8C-FBE263AEC599}"/>
              </a:ext>
            </a:extLst>
          </p:cNvPr>
          <p:cNvSpPr>
            <a:spLocks noEditPoints="1" noChangeArrowheads="1"/>
          </p:cNvSpPr>
          <p:nvPr/>
        </p:nvSpPr>
        <p:spPr bwMode="auto">
          <a:xfrm>
            <a:off x="10198459" y="3057749"/>
            <a:ext cx="127809" cy="13892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
              <a:gd name="T157" fmla="*/ 0 h 14"/>
              <a:gd name="T158" fmla="*/ 13 w 13"/>
              <a:gd name="T159" fmla="*/ 14 h 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18" name="Freeform 29">
            <a:extLst>
              <a:ext uri="{FF2B5EF4-FFF2-40B4-BE49-F238E27FC236}">
                <a16:creationId xmlns:a16="http://schemas.microsoft.com/office/drawing/2014/main" id="{32641A16-AEB5-45A2-9E28-34CBB5ACAB68}"/>
              </a:ext>
            </a:extLst>
          </p:cNvPr>
          <p:cNvSpPr>
            <a:spLocks noEditPoints="1" noChangeArrowheads="1"/>
          </p:cNvSpPr>
          <p:nvPr/>
        </p:nvSpPr>
        <p:spPr bwMode="auto">
          <a:xfrm>
            <a:off x="10355905" y="3404129"/>
            <a:ext cx="129661" cy="137070"/>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19" name="Freeform 30">
            <a:extLst>
              <a:ext uri="{FF2B5EF4-FFF2-40B4-BE49-F238E27FC236}">
                <a16:creationId xmlns:a16="http://schemas.microsoft.com/office/drawing/2014/main" id="{ADD15F27-3635-4D40-9E8E-3C4C3682697A}"/>
              </a:ext>
            </a:extLst>
          </p:cNvPr>
          <p:cNvSpPr>
            <a:spLocks noEditPoints="1" noChangeArrowheads="1"/>
          </p:cNvSpPr>
          <p:nvPr/>
        </p:nvSpPr>
        <p:spPr bwMode="auto">
          <a:xfrm>
            <a:off x="10405916" y="3778293"/>
            <a:ext cx="187083" cy="148184"/>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
              <a:gd name="T130" fmla="*/ 0 h 15"/>
              <a:gd name="T131" fmla="*/ 19 w 19"/>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20" name="Freeform 6">
            <a:extLst>
              <a:ext uri="{FF2B5EF4-FFF2-40B4-BE49-F238E27FC236}">
                <a16:creationId xmlns:a16="http://schemas.microsoft.com/office/drawing/2014/main" id="{8FDD2DD4-C49F-4BD4-921C-2D60DA8F9EEE}"/>
              </a:ext>
            </a:extLst>
          </p:cNvPr>
          <p:cNvSpPr>
            <a:spLocks noChangeArrowheads="1"/>
          </p:cNvSpPr>
          <p:nvPr/>
        </p:nvSpPr>
        <p:spPr bwMode="auto">
          <a:xfrm>
            <a:off x="8023862" y="2683586"/>
            <a:ext cx="2322781" cy="1165095"/>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 name="T14" fmla="*/ 0 60000 65536"/>
              <a:gd name="T15" fmla="*/ 0 60000 65536"/>
              <a:gd name="T16" fmla="*/ 0 60000 65536"/>
              <a:gd name="T17" fmla="*/ 0 60000 65536"/>
              <a:gd name="T18" fmla="*/ 0 60000 65536"/>
              <a:gd name="T19" fmla="*/ 0 60000 65536"/>
              <a:gd name="T20" fmla="*/ 0 60000 65536"/>
              <a:gd name="T21" fmla="*/ 0 w 235"/>
              <a:gd name="T22" fmla="*/ 0 h 118"/>
              <a:gd name="T23" fmla="*/ 235 w 235"/>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21" name="Freeform 7">
            <a:extLst>
              <a:ext uri="{FF2B5EF4-FFF2-40B4-BE49-F238E27FC236}">
                <a16:creationId xmlns:a16="http://schemas.microsoft.com/office/drawing/2014/main" id="{0A823718-1C33-4F22-B23A-ACD02B2799BF}"/>
              </a:ext>
            </a:extLst>
          </p:cNvPr>
          <p:cNvSpPr>
            <a:spLocks noChangeArrowheads="1"/>
          </p:cNvSpPr>
          <p:nvPr/>
        </p:nvSpPr>
        <p:spPr bwMode="auto">
          <a:xfrm>
            <a:off x="5011453" y="2763235"/>
            <a:ext cx="2183859" cy="1085446"/>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 name="T14" fmla="*/ 0 60000 65536"/>
              <a:gd name="T15" fmla="*/ 0 60000 65536"/>
              <a:gd name="T16" fmla="*/ 0 60000 65536"/>
              <a:gd name="T17" fmla="*/ 0 60000 65536"/>
              <a:gd name="T18" fmla="*/ 0 60000 65536"/>
              <a:gd name="T19" fmla="*/ 0 60000 65536"/>
              <a:gd name="T20" fmla="*/ 0 60000 65536"/>
              <a:gd name="T21" fmla="*/ 0 w 221"/>
              <a:gd name="T22" fmla="*/ 0 h 110"/>
              <a:gd name="T23" fmla="*/ 221 w 221"/>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D5AF8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22" name="Freeform 18">
            <a:extLst>
              <a:ext uri="{FF2B5EF4-FFF2-40B4-BE49-F238E27FC236}">
                <a16:creationId xmlns:a16="http://schemas.microsoft.com/office/drawing/2014/main" id="{61441D59-81D9-4EAA-A662-7FD63273F961}"/>
              </a:ext>
            </a:extLst>
          </p:cNvPr>
          <p:cNvSpPr>
            <a:spLocks noChangeArrowheads="1"/>
          </p:cNvSpPr>
          <p:nvPr/>
        </p:nvSpPr>
        <p:spPr bwMode="auto">
          <a:xfrm>
            <a:off x="5011453" y="2763235"/>
            <a:ext cx="2183859" cy="1085446"/>
          </a:xfrm>
          <a:custGeom>
            <a:avLst/>
            <a:gdLst>
              <a:gd name="T0" fmla="*/ 0 w 1871663"/>
              <a:gd name="T1" fmla="*/ 0 h 930275"/>
              <a:gd name="T2" fmla="*/ 1871663 w 1871663"/>
              <a:gd name="T3" fmla="*/ 930275 h 930275"/>
            </a:gdLst>
            <a:ahLst/>
            <a:cxnLst/>
            <a:rect l="T0" t="T1" r="T2" b="T3"/>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23" name="Freeform 20">
            <a:extLst>
              <a:ext uri="{FF2B5EF4-FFF2-40B4-BE49-F238E27FC236}">
                <a16:creationId xmlns:a16="http://schemas.microsoft.com/office/drawing/2014/main" id="{9660E62D-F5C8-4B06-A5F6-19E005ABBDB3}"/>
              </a:ext>
            </a:extLst>
          </p:cNvPr>
          <p:cNvSpPr>
            <a:spLocks noEditPoints="1" noChangeArrowheads="1"/>
          </p:cNvSpPr>
          <p:nvPr/>
        </p:nvSpPr>
        <p:spPr bwMode="auto">
          <a:xfrm>
            <a:off x="4822519" y="3778293"/>
            <a:ext cx="59274" cy="148184"/>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
              <a:gd name="T103" fmla="*/ 0 h 15"/>
              <a:gd name="T104" fmla="*/ 6 w 6"/>
              <a:gd name="T105" fmla="*/ 15 h 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4" name="Freeform 21">
            <a:extLst>
              <a:ext uri="{FF2B5EF4-FFF2-40B4-BE49-F238E27FC236}">
                <a16:creationId xmlns:a16="http://schemas.microsoft.com/office/drawing/2014/main" id="{42E53D8D-6869-4467-9086-7489EC2761FA}"/>
              </a:ext>
            </a:extLst>
          </p:cNvPr>
          <p:cNvSpPr>
            <a:spLocks noEditPoints="1" noChangeArrowheads="1"/>
          </p:cNvSpPr>
          <p:nvPr/>
        </p:nvSpPr>
        <p:spPr bwMode="auto">
          <a:xfrm>
            <a:off x="4813258" y="3404129"/>
            <a:ext cx="118547" cy="137070"/>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
              <a:gd name="T160" fmla="*/ 0 h 14"/>
              <a:gd name="T161" fmla="*/ 12 w 12"/>
              <a:gd name="T162" fmla="*/ 14 h 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5" name="Freeform 22">
            <a:extLst>
              <a:ext uri="{FF2B5EF4-FFF2-40B4-BE49-F238E27FC236}">
                <a16:creationId xmlns:a16="http://schemas.microsoft.com/office/drawing/2014/main" id="{31D20D72-A2AB-4A0D-9AAF-E603468F0430}"/>
              </a:ext>
            </a:extLst>
          </p:cNvPr>
          <p:cNvSpPr>
            <a:spLocks noEditPoints="1" noChangeArrowheads="1"/>
          </p:cNvSpPr>
          <p:nvPr/>
        </p:nvSpPr>
        <p:spPr bwMode="auto">
          <a:xfrm>
            <a:off x="4961442" y="3057749"/>
            <a:ext cx="127809" cy="13892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14"/>
              <a:gd name="T125" fmla="*/ 13 w 13"/>
              <a:gd name="T126" fmla="*/ 14 h 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6" name="Freeform 23">
            <a:extLst>
              <a:ext uri="{FF2B5EF4-FFF2-40B4-BE49-F238E27FC236}">
                <a16:creationId xmlns:a16="http://schemas.microsoft.com/office/drawing/2014/main" id="{DB8BBC53-1EDD-4B99-B0DE-37966F56C5B6}"/>
              </a:ext>
            </a:extLst>
          </p:cNvPr>
          <p:cNvSpPr>
            <a:spLocks noEditPoints="1" noChangeArrowheads="1"/>
          </p:cNvSpPr>
          <p:nvPr/>
        </p:nvSpPr>
        <p:spPr bwMode="auto">
          <a:xfrm>
            <a:off x="5257809" y="2752121"/>
            <a:ext cx="127809" cy="13892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
              <a:gd name="T148" fmla="*/ 0 h 14"/>
              <a:gd name="T149" fmla="*/ 13 w 13"/>
              <a:gd name="T150" fmla="*/ 14 h 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7" name="Freeform 24">
            <a:extLst>
              <a:ext uri="{FF2B5EF4-FFF2-40B4-BE49-F238E27FC236}">
                <a16:creationId xmlns:a16="http://schemas.microsoft.com/office/drawing/2014/main" id="{3178E104-1510-4C17-B9ED-2E7240309416}"/>
              </a:ext>
            </a:extLst>
          </p:cNvPr>
          <p:cNvSpPr>
            <a:spLocks noEditPoints="1" noChangeArrowheads="1"/>
          </p:cNvSpPr>
          <p:nvPr/>
        </p:nvSpPr>
        <p:spPr bwMode="auto">
          <a:xfrm>
            <a:off x="5613450" y="2546516"/>
            <a:ext cx="138923" cy="137070"/>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
              <a:gd name="T103" fmla="*/ 0 h 14"/>
              <a:gd name="T104" fmla="*/ 14 w 14"/>
              <a:gd name="T105" fmla="*/ 14 h 1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8" name="Freeform 25">
            <a:extLst>
              <a:ext uri="{FF2B5EF4-FFF2-40B4-BE49-F238E27FC236}">
                <a16:creationId xmlns:a16="http://schemas.microsoft.com/office/drawing/2014/main" id="{D92268C3-74AF-42FE-96BD-CDB976C0A91C}"/>
              </a:ext>
            </a:extLst>
          </p:cNvPr>
          <p:cNvSpPr>
            <a:spLocks noEditPoints="1" noChangeArrowheads="1"/>
          </p:cNvSpPr>
          <p:nvPr/>
        </p:nvSpPr>
        <p:spPr bwMode="auto">
          <a:xfrm>
            <a:off x="6028365" y="2496503"/>
            <a:ext cx="138923" cy="13892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14"/>
              <a:gd name="T122" fmla="*/ 14 w 14"/>
              <a:gd name="T123" fmla="*/ 14 h 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29" name="Freeform 26">
            <a:extLst>
              <a:ext uri="{FF2B5EF4-FFF2-40B4-BE49-F238E27FC236}">
                <a16:creationId xmlns:a16="http://schemas.microsoft.com/office/drawing/2014/main" id="{5465B21A-E9B7-463D-B8C9-4088919EE4C2}"/>
              </a:ext>
            </a:extLst>
          </p:cNvPr>
          <p:cNvSpPr>
            <a:spLocks noEditPoints="1" noChangeArrowheads="1"/>
          </p:cNvSpPr>
          <p:nvPr/>
        </p:nvSpPr>
        <p:spPr bwMode="auto">
          <a:xfrm>
            <a:off x="6434018" y="2546516"/>
            <a:ext cx="127809" cy="137070"/>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30" name="Freeform 27">
            <a:extLst>
              <a:ext uri="{FF2B5EF4-FFF2-40B4-BE49-F238E27FC236}">
                <a16:creationId xmlns:a16="http://schemas.microsoft.com/office/drawing/2014/main" id="{674E0B8D-19C1-4740-ACA9-1736F27B61FC}"/>
              </a:ext>
            </a:extLst>
          </p:cNvPr>
          <p:cNvSpPr>
            <a:spLocks noEditPoints="1" noChangeArrowheads="1"/>
          </p:cNvSpPr>
          <p:nvPr/>
        </p:nvSpPr>
        <p:spPr bwMode="auto">
          <a:xfrm>
            <a:off x="6839671" y="2752121"/>
            <a:ext cx="118547" cy="13892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
              <a:gd name="T178" fmla="*/ 0 h 14"/>
              <a:gd name="T179" fmla="*/ 12 w 12"/>
              <a:gd name="T180" fmla="*/ 14 h 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31" name="Freeform 28">
            <a:extLst>
              <a:ext uri="{FF2B5EF4-FFF2-40B4-BE49-F238E27FC236}">
                <a16:creationId xmlns:a16="http://schemas.microsoft.com/office/drawing/2014/main" id="{65D51EDE-A11B-48FC-A9F9-7153E329DDFD}"/>
              </a:ext>
            </a:extLst>
          </p:cNvPr>
          <p:cNvSpPr>
            <a:spLocks noEditPoints="1" noChangeArrowheads="1"/>
          </p:cNvSpPr>
          <p:nvPr/>
        </p:nvSpPr>
        <p:spPr bwMode="auto">
          <a:xfrm>
            <a:off x="7115663" y="3057749"/>
            <a:ext cx="127809" cy="13892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
              <a:gd name="T157" fmla="*/ 0 h 14"/>
              <a:gd name="T158" fmla="*/ 13 w 13"/>
              <a:gd name="T159" fmla="*/ 14 h 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32" name="Freeform 29">
            <a:extLst>
              <a:ext uri="{FF2B5EF4-FFF2-40B4-BE49-F238E27FC236}">
                <a16:creationId xmlns:a16="http://schemas.microsoft.com/office/drawing/2014/main" id="{E714DCB3-C3E6-4E90-BC56-C114FE7A5551}"/>
              </a:ext>
            </a:extLst>
          </p:cNvPr>
          <p:cNvSpPr>
            <a:spLocks noEditPoints="1" noChangeArrowheads="1"/>
          </p:cNvSpPr>
          <p:nvPr/>
        </p:nvSpPr>
        <p:spPr bwMode="auto">
          <a:xfrm>
            <a:off x="7273109" y="3404129"/>
            <a:ext cx="129661" cy="137070"/>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33" name="Freeform 30">
            <a:extLst>
              <a:ext uri="{FF2B5EF4-FFF2-40B4-BE49-F238E27FC236}">
                <a16:creationId xmlns:a16="http://schemas.microsoft.com/office/drawing/2014/main" id="{8C3DF3AD-F7BF-4E1F-832D-287E211C2D2D}"/>
              </a:ext>
            </a:extLst>
          </p:cNvPr>
          <p:cNvSpPr>
            <a:spLocks noEditPoints="1" noChangeArrowheads="1"/>
          </p:cNvSpPr>
          <p:nvPr/>
        </p:nvSpPr>
        <p:spPr bwMode="auto">
          <a:xfrm>
            <a:off x="7323120" y="3778293"/>
            <a:ext cx="187083" cy="148184"/>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
              <a:gd name="T130" fmla="*/ 0 h 15"/>
              <a:gd name="T131" fmla="*/ 19 w 19"/>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34" name="Freeform 6">
            <a:extLst>
              <a:ext uri="{FF2B5EF4-FFF2-40B4-BE49-F238E27FC236}">
                <a16:creationId xmlns:a16="http://schemas.microsoft.com/office/drawing/2014/main" id="{FB1CCDF3-F688-4A14-9676-7A77544AA17D}"/>
              </a:ext>
            </a:extLst>
          </p:cNvPr>
          <p:cNvSpPr>
            <a:spLocks noChangeArrowheads="1"/>
          </p:cNvSpPr>
          <p:nvPr/>
        </p:nvSpPr>
        <p:spPr bwMode="auto">
          <a:xfrm>
            <a:off x="4941066" y="2683586"/>
            <a:ext cx="2322781" cy="1165095"/>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 name="T14" fmla="*/ 0 60000 65536"/>
              <a:gd name="T15" fmla="*/ 0 60000 65536"/>
              <a:gd name="T16" fmla="*/ 0 60000 65536"/>
              <a:gd name="T17" fmla="*/ 0 60000 65536"/>
              <a:gd name="T18" fmla="*/ 0 60000 65536"/>
              <a:gd name="T19" fmla="*/ 0 60000 65536"/>
              <a:gd name="T20" fmla="*/ 0 60000 65536"/>
              <a:gd name="T21" fmla="*/ 0 w 235"/>
              <a:gd name="T22" fmla="*/ 0 h 118"/>
              <a:gd name="T23" fmla="*/ 235 w 235"/>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35" name="Freeform 7">
            <a:extLst>
              <a:ext uri="{FF2B5EF4-FFF2-40B4-BE49-F238E27FC236}">
                <a16:creationId xmlns:a16="http://schemas.microsoft.com/office/drawing/2014/main" id="{E54654FB-1188-4FB6-9B83-E2ADC9D31670}"/>
              </a:ext>
            </a:extLst>
          </p:cNvPr>
          <p:cNvSpPr>
            <a:spLocks noChangeArrowheads="1"/>
          </p:cNvSpPr>
          <p:nvPr/>
        </p:nvSpPr>
        <p:spPr bwMode="auto">
          <a:xfrm>
            <a:off x="1795704" y="2763235"/>
            <a:ext cx="2183859" cy="1085446"/>
          </a:xfrm>
          <a:custGeom>
            <a:avLst/>
            <a:gdLst>
              <a:gd name="T0" fmla="*/ 111 w 221"/>
              <a:gd name="T1" fmla="*/ 0 h 110"/>
              <a:gd name="T2" fmla="*/ 0 w 221"/>
              <a:gd name="T3" fmla="*/ 110 h 110"/>
              <a:gd name="T4" fmla="*/ 35 w 221"/>
              <a:gd name="T5" fmla="*/ 110 h 110"/>
              <a:gd name="T6" fmla="*/ 111 w 221"/>
              <a:gd name="T7" fmla="*/ 34 h 110"/>
              <a:gd name="T8" fmla="*/ 186 w 221"/>
              <a:gd name="T9" fmla="*/ 110 h 110"/>
              <a:gd name="T10" fmla="*/ 221 w 221"/>
              <a:gd name="T11" fmla="*/ 110 h 110"/>
              <a:gd name="T12" fmla="*/ 111 w 221"/>
              <a:gd name="T13" fmla="*/ 0 h 110"/>
              <a:gd name="T14" fmla="*/ 0 60000 65536"/>
              <a:gd name="T15" fmla="*/ 0 60000 65536"/>
              <a:gd name="T16" fmla="*/ 0 60000 65536"/>
              <a:gd name="T17" fmla="*/ 0 60000 65536"/>
              <a:gd name="T18" fmla="*/ 0 60000 65536"/>
              <a:gd name="T19" fmla="*/ 0 60000 65536"/>
              <a:gd name="T20" fmla="*/ 0 60000 65536"/>
              <a:gd name="T21" fmla="*/ 0 w 221"/>
              <a:gd name="T22" fmla="*/ 0 h 110"/>
              <a:gd name="T23" fmla="*/ 221 w 221"/>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10">
                <a:moveTo>
                  <a:pt x="111" y="0"/>
                </a:moveTo>
                <a:cubicBezTo>
                  <a:pt x="50" y="0"/>
                  <a:pt x="0" y="49"/>
                  <a:pt x="0" y="110"/>
                </a:cubicBezTo>
                <a:cubicBezTo>
                  <a:pt x="35" y="110"/>
                  <a:pt x="35" y="110"/>
                  <a:pt x="35" y="110"/>
                </a:cubicBezTo>
                <a:cubicBezTo>
                  <a:pt x="35" y="68"/>
                  <a:pt x="69" y="34"/>
                  <a:pt x="111" y="34"/>
                </a:cubicBezTo>
                <a:cubicBezTo>
                  <a:pt x="152" y="34"/>
                  <a:pt x="186" y="68"/>
                  <a:pt x="186" y="110"/>
                </a:cubicBezTo>
                <a:cubicBezTo>
                  <a:pt x="221" y="110"/>
                  <a:pt x="221" y="110"/>
                  <a:pt x="221" y="110"/>
                </a:cubicBezTo>
                <a:cubicBezTo>
                  <a:pt x="221" y="49"/>
                  <a:pt x="171" y="0"/>
                  <a:pt x="111" y="0"/>
                </a:cubicBezTo>
                <a:close/>
              </a:path>
            </a:pathLst>
          </a:custGeom>
          <a:solidFill>
            <a:srgbClr val="D5AF8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36" name="Freeform 18">
            <a:extLst>
              <a:ext uri="{FF2B5EF4-FFF2-40B4-BE49-F238E27FC236}">
                <a16:creationId xmlns:a16="http://schemas.microsoft.com/office/drawing/2014/main" id="{B0D84D02-3F14-4AD7-B2B0-3584078B47F0}"/>
              </a:ext>
            </a:extLst>
          </p:cNvPr>
          <p:cNvSpPr>
            <a:spLocks noChangeArrowheads="1"/>
          </p:cNvSpPr>
          <p:nvPr/>
        </p:nvSpPr>
        <p:spPr bwMode="auto">
          <a:xfrm>
            <a:off x="1795704" y="2763235"/>
            <a:ext cx="2183859" cy="1085446"/>
          </a:xfrm>
          <a:custGeom>
            <a:avLst/>
            <a:gdLst>
              <a:gd name="T0" fmla="*/ 0 w 1871663"/>
              <a:gd name="T1" fmla="*/ 0 h 930275"/>
              <a:gd name="T2" fmla="*/ 1871663 w 1871663"/>
              <a:gd name="T3" fmla="*/ 930275 h 930275"/>
            </a:gdLst>
            <a:ahLst/>
            <a:cxnLst/>
            <a:rect l="T0" t="T1" r="T2" b="T3"/>
            <a:pathLst>
              <a:path w="1871663" h="930275">
                <a:moveTo>
                  <a:pt x="931545" y="0"/>
                </a:moveTo>
                <a:cubicBezTo>
                  <a:pt x="931552" y="0"/>
                  <a:pt x="931636" y="0"/>
                  <a:pt x="932617" y="0"/>
                </a:cubicBezTo>
                <a:lnTo>
                  <a:pt x="940118" y="0"/>
                </a:lnTo>
                <a:cubicBezTo>
                  <a:pt x="940119" y="26"/>
                  <a:pt x="940255" y="2754"/>
                  <a:pt x="954412" y="288529"/>
                </a:cubicBezTo>
                <a:cubicBezTo>
                  <a:pt x="1011837" y="289459"/>
                  <a:pt x="1067526" y="298447"/>
                  <a:pt x="1120087" y="315474"/>
                </a:cubicBezTo>
                <a:cubicBezTo>
                  <a:pt x="1136270" y="270462"/>
                  <a:pt x="1165582" y="188936"/>
                  <a:pt x="1218671" y="41275"/>
                </a:cubicBezTo>
                <a:cubicBezTo>
                  <a:pt x="1218700" y="41275"/>
                  <a:pt x="1227123" y="41275"/>
                  <a:pt x="1227138" y="41275"/>
                </a:cubicBezTo>
                <a:lnTo>
                  <a:pt x="1149062" y="324746"/>
                </a:lnTo>
                <a:cubicBezTo>
                  <a:pt x="1202676" y="343061"/>
                  <a:pt x="1252823" y="369358"/>
                  <a:pt x="1298601" y="401716"/>
                </a:cubicBezTo>
                <a:cubicBezTo>
                  <a:pt x="1328549" y="363638"/>
                  <a:pt x="1383041" y="294351"/>
                  <a:pt x="1482196" y="168275"/>
                </a:cubicBezTo>
                <a:lnTo>
                  <a:pt x="1483255" y="175696"/>
                </a:lnTo>
                <a:cubicBezTo>
                  <a:pt x="1484313" y="176757"/>
                  <a:pt x="1486430" y="176757"/>
                  <a:pt x="1490663" y="176757"/>
                </a:cubicBezTo>
                <a:lnTo>
                  <a:pt x="1324307" y="423114"/>
                </a:lnTo>
                <a:cubicBezTo>
                  <a:pt x="1369148" y="457104"/>
                  <a:pt x="1409291" y="497054"/>
                  <a:pt x="1442972" y="542282"/>
                </a:cubicBezTo>
                <a:cubicBezTo>
                  <a:pt x="1481784" y="514934"/>
                  <a:pt x="1553366" y="464496"/>
                  <a:pt x="1685381" y="371475"/>
                </a:cubicBezTo>
                <a:cubicBezTo>
                  <a:pt x="1693863" y="379942"/>
                  <a:pt x="1693863" y="379942"/>
                  <a:pt x="1693863" y="388408"/>
                </a:cubicBezTo>
                <a:lnTo>
                  <a:pt x="1462054" y="569186"/>
                </a:lnTo>
                <a:cubicBezTo>
                  <a:pt x="1493529" y="613008"/>
                  <a:pt x="1518535" y="661647"/>
                  <a:pt x="1537022" y="713449"/>
                </a:cubicBezTo>
                <a:cubicBezTo>
                  <a:pt x="1579814" y="701361"/>
                  <a:pt x="1662103" y="678115"/>
                  <a:pt x="1820348" y="633412"/>
                </a:cubicBezTo>
                <a:lnTo>
                  <a:pt x="1821404" y="640821"/>
                </a:lnTo>
                <a:cubicBezTo>
                  <a:pt x="1822461" y="641879"/>
                  <a:pt x="1824574" y="641879"/>
                  <a:pt x="1828801" y="641879"/>
                </a:cubicBezTo>
                <a:lnTo>
                  <a:pt x="1546115" y="743514"/>
                </a:lnTo>
                <a:cubicBezTo>
                  <a:pt x="1563542" y="797436"/>
                  <a:pt x="1573122" y="854719"/>
                  <a:pt x="1573578" y="914057"/>
                </a:cubicBezTo>
                <a:cubicBezTo>
                  <a:pt x="1618896" y="915195"/>
                  <a:pt x="1705636" y="917374"/>
                  <a:pt x="1871663" y="921544"/>
                </a:cubicBezTo>
                <a:cubicBezTo>
                  <a:pt x="1871663" y="921562"/>
                  <a:pt x="1871663" y="930258"/>
                  <a:pt x="1871663" y="930275"/>
                </a:cubicBezTo>
                <a:lnTo>
                  <a:pt x="1574800" y="930275"/>
                </a:lnTo>
                <a:cubicBezTo>
                  <a:pt x="1574795" y="930275"/>
                  <a:pt x="1574727" y="930275"/>
                  <a:pt x="1573731" y="930275"/>
                </a:cubicBezTo>
                <a:lnTo>
                  <a:pt x="1567018" y="930275"/>
                </a:lnTo>
                <a:lnTo>
                  <a:pt x="1549368" y="930275"/>
                </a:lnTo>
                <a:lnTo>
                  <a:pt x="1524000" y="930275"/>
                </a:lnTo>
                <a:cubicBezTo>
                  <a:pt x="1521307" y="930275"/>
                  <a:pt x="1518470" y="930275"/>
                  <a:pt x="1515484" y="930275"/>
                </a:cubicBezTo>
                <a:cubicBezTo>
                  <a:pt x="1515484" y="608806"/>
                  <a:pt x="1252801" y="355015"/>
                  <a:pt x="939274" y="355015"/>
                </a:cubicBezTo>
                <a:cubicBezTo>
                  <a:pt x="617275" y="355015"/>
                  <a:pt x="354591" y="608806"/>
                  <a:pt x="354591" y="930275"/>
                </a:cubicBezTo>
                <a:cubicBezTo>
                  <a:pt x="354582" y="930275"/>
                  <a:pt x="354319" y="930275"/>
                  <a:pt x="346075" y="930275"/>
                </a:cubicBezTo>
                <a:lnTo>
                  <a:pt x="345399" y="930275"/>
                </a:lnTo>
                <a:lnTo>
                  <a:pt x="340668" y="930275"/>
                </a:lnTo>
                <a:cubicBezTo>
                  <a:pt x="337569" y="930275"/>
                  <a:pt x="333780" y="930275"/>
                  <a:pt x="329149" y="930275"/>
                </a:cubicBezTo>
                <a:cubicBezTo>
                  <a:pt x="328718" y="930275"/>
                  <a:pt x="328277" y="930275"/>
                  <a:pt x="327825" y="930275"/>
                </a:cubicBezTo>
                <a:lnTo>
                  <a:pt x="302816" y="930275"/>
                </a:lnTo>
                <a:cubicBezTo>
                  <a:pt x="300415" y="930275"/>
                  <a:pt x="297903" y="930275"/>
                  <a:pt x="295275" y="930275"/>
                </a:cubicBezTo>
                <a:cubicBezTo>
                  <a:pt x="249774" y="930275"/>
                  <a:pt x="163517" y="930275"/>
                  <a:pt x="0" y="930275"/>
                </a:cubicBezTo>
                <a:cubicBezTo>
                  <a:pt x="0" y="930275"/>
                  <a:pt x="0" y="921562"/>
                  <a:pt x="0" y="921544"/>
                </a:cubicBezTo>
                <a:lnTo>
                  <a:pt x="296498" y="914063"/>
                </a:lnTo>
                <a:cubicBezTo>
                  <a:pt x="296960" y="854397"/>
                  <a:pt x="306620" y="796803"/>
                  <a:pt x="324028" y="742542"/>
                </a:cubicBezTo>
                <a:cubicBezTo>
                  <a:pt x="281397" y="726836"/>
                  <a:pt x="201298" y="697325"/>
                  <a:pt x="50800" y="641879"/>
                </a:cubicBezTo>
                <a:cubicBezTo>
                  <a:pt x="50800" y="641873"/>
                  <a:pt x="50800" y="641802"/>
                  <a:pt x="50800" y="640821"/>
                </a:cubicBezTo>
                <a:lnTo>
                  <a:pt x="50800" y="633412"/>
                </a:lnTo>
                <a:lnTo>
                  <a:pt x="334106" y="713319"/>
                </a:lnTo>
                <a:cubicBezTo>
                  <a:pt x="352364" y="661628"/>
                  <a:pt x="377150" y="613080"/>
                  <a:pt x="409113" y="569769"/>
                </a:cubicBezTo>
                <a:cubicBezTo>
                  <a:pt x="373881" y="542145"/>
                  <a:pt x="306534" y="489342"/>
                  <a:pt x="177800" y="388408"/>
                </a:cubicBezTo>
                <a:cubicBezTo>
                  <a:pt x="177800" y="379942"/>
                  <a:pt x="186236" y="379942"/>
                  <a:pt x="186236" y="371475"/>
                </a:cubicBezTo>
                <a:lnTo>
                  <a:pt x="429835" y="544043"/>
                </a:lnTo>
                <a:cubicBezTo>
                  <a:pt x="462812" y="498018"/>
                  <a:pt x="502360" y="457280"/>
                  <a:pt x="547612" y="423493"/>
                </a:cubicBezTo>
                <a:cubicBezTo>
                  <a:pt x="522132" y="385760"/>
                  <a:pt x="473567" y="313840"/>
                  <a:pt x="381000" y="176757"/>
                </a:cubicBezTo>
                <a:cubicBezTo>
                  <a:pt x="385233" y="176757"/>
                  <a:pt x="387350" y="176757"/>
                  <a:pt x="388408" y="175696"/>
                </a:cubicBezTo>
                <a:lnTo>
                  <a:pt x="389467" y="168275"/>
                </a:lnTo>
                <a:lnTo>
                  <a:pt x="574833" y="403969"/>
                </a:lnTo>
                <a:cubicBezTo>
                  <a:pt x="619369" y="371976"/>
                  <a:pt x="669124" y="346960"/>
                  <a:pt x="722130" y="328796"/>
                </a:cubicBezTo>
                <a:cubicBezTo>
                  <a:pt x="709815" y="284082"/>
                  <a:pt x="686621" y="199872"/>
                  <a:pt x="642938" y="41275"/>
                </a:cubicBezTo>
                <a:cubicBezTo>
                  <a:pt x="642967" y="41275"/>
                  <a:pt x="651392" y="41275"/>
                  <a:pt x="651405" y="41275"/>
                </a:cubicBezTo>
                <a:lnTo>
                  <a:pt x="751266" y="319026"/>
                </a:lnTo>
                <a:cubicBezTo>
                  <a:pt x="803468" y="300480"/>
                  <a:pt x="859362" y="291193"/>
                  <a:pt x="917200" y="289556"/>
                </a:cubicBezTo>
                <a:cubicBezTo>
                  <a:pt x="919523" y="242675"/>
                  <a:pt x="923772" y="156908"/>
                  <a:pt x="931545"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37" name="Freeform 20">
            <a:extLst>
              <a:ext uri="{FF2B5EF4-FFF2-40B4-BE49-F238E27FC236}">
                <a16:creationId xmlns:a16="http://schemas.microsoft.com/office/drawing/2014/main" id="{F3870536-86CA-47CB-B9DE-DD52FBB3847F}"/>
              </a:ext>
            </a:extLst>
          </p:cNvPr>
          <p:cNvSpPr>
            <a:spLocks noEditPoints="1" noChangeArrowheads="1"/>
          </p:cNvSpPr>
          <p:nvPr/>
        </p:nvSpPr>
        <p:spPr bwMode="auto">
          <a:xfrm>
            <a:off x="1606770" y="3778293"/>
            <a:ext cx="59274" cy="148184"/>
          </a:xfrm>
          <a:custGeom>
            <a:avLst/>
            <a:gdLst>
              <a:gd name="T0" fmla="*/ 6 w 6"/>
              <a:gd name="T1" fmla="*/ 12 h 15"/>
              <a:gd name="T2" fmla="*/ 6 w 6"/>
              <a:gd name="T3" fmla="*/ 13 h 15"/>
              <a:gd name="T4" fmla="*/ 5 w 6"/>
              <a:gd name="T5" fmla="*/ 14 h 15"/>
              <a:gd name="T6" fmla="*/ 5 w 6"/>
              <a:gd name="T7" fmla="*/ 14 h 15"/>
              <a:gd name="T8" fmla="*/ 4 w 6"/>
              <a:gd name="T9" fmla="*/ 15 h 15"/>
              <a:gd name="T10" fmla="*/ 3 w 6"/>
              <a:gd name="T11" fmla="*/ 15 h 15"/>
              <a:gd name="T12" fmla="*/ 2 w 6"/>
              <a:gd name="T13" fmla="*/ 14 h 15"/>
              <a:gd name="T14" fmla="*/ 1 w 6"/>
              <a:gd name="T15" fmla="*/ 14 h 15"/>
              <a:gd name="T16" fmla="*/ 0 w 6"/>
              <a:gd name="T17" fmla="*/ 13 h 15"/>
              <a:gd name="T18" fmla="*/ 0 w 6"/>
              <a:gd name="T19" fmla="*/ 12 h 15"/>
              <a:gd name="T20" fmla="*/ 0 w 6"/>
              <a:gd name="T21" fmla="*/ 3 h 15"/>
              <a:gd name="T22" fmla="*/ 0 w 6"/>
              <a:gd name="T23" fmla="*/ 2 h 15"/>
              <a:gd name="T24" fmla="*/ 1 w 6"/>
              <a:gd name="T25" fmla="*/ 1 h 15"/>
              <a:gd name="T26" fmla="*/ 2 w 6"/>
              <a:gd name="T27" fmla="*/ 0 h 15"/>
              <a:gd name="T28" fmla="*/ 3 w 6"/>
              <a:gd name="T29" fmla="*/ 0 h 15"/>
              <a:gd name="T30" fmla="*/ 4 w 6"/>
              <a:gd name="T31" fmla="*/ 0 h 15"/>
              <a:gd name="T32" fmla="*/ 5 w 6"/>
              <a:gd name="T33" fmla="*/ 0 h 15"/>
              <a:gd name="T34" fmla="*/ 5 w 6"/>
              <a:gd name="T35" fmla="*/ 1 h 15"/>
              <a:gd name="T36" fmla="*/ 6 w 6"/>
              <a:gd name="T37" fmla="*/ 2 h 15"/>
              <a:gd name="T38" fmla="*/ 6 w 6"/>
              <a:gd name="T39" fmla="*/ 3 h 15"/>
              <a:gd name="T40" fmla="*/ 6 w 6"/>
              <a:gd name="T41" fmla="*/ 12 h 15"/>
              <a:gd name="T42" fmla="*/ 4 w 6"/>
              <a:gd name="T43" fmla="*/ 3 h 15"/>
              <a:gd name="T44" fmla="*/ 4 w 6"/>
              <a:gd name="T45" fmla="*/ 2 h 15"/>
              <a:gd name="T46" fmla="*/ 3 w 6"/>
              <a:gd name="T47" fmla="*/ 2 h 15"/>
              <a:gd name="T48" fmla="*/ 3 w 6"/>
              <a:gd name="T49" fmla="*/ 2 h 15"/>
              <a:gd name="T50" fmla="*/ 3 w 6"/>
              <a:gd name="T51" fmla="*/ 2 h 15"/>
              <a:gd name="T52" fmla="*/ 3 w 6"/>
              <a:gd name="T53" fmla="*/ 3 h 15"/>
              <a:gd name="T54" fmla="*/ 3 w 6"/>
              <a:gd name="T55" fmla="*/ 12 h 15"/>
              <a:gd name="T56" fmla="*/ 3 w 6"/>
              <a:gd name="T57" fmla="*/ 12 h 15"/>
              <a:gd name="T58" fmla="*/ 3 w 6"/>
              <a:gd name="T59" fmla="*/ 12 h 15"/>
              <a:gd name="T60" fmla="*/ 3 w 6"/>
              <a:gd name="T61" fmla="*/ 12 h 15"/>
              <a:gd name="T62" fmla="*/ 4 w 6"/>
              <a:gd name="T63" fmla="*/ 12 h 15"/>
              <a:gd name="T64" fmla="*/ 4 w 6"/>
              <a:gd name="T65" fmla="*/ 12 h 15"/>
              <a:gd name="T66" fmla="*/ 4 w 6"/>
              <a:gd name="T67" fmla="*/ 3 h 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
              <a:gd name="T103" fmla="*/ 0 h 15"/>
              <a:gd name="T104" fmla="*/ 6 w 6"/>
              <a:gd name="T105" fmla="*/ 15 h 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 h="15">
                <a:moveTo>
                  <a:pt x="6" y="12"/>
                </a:moveTo>
                <a:cubicBezTo>
                  <a:pt x="6" y="12"/>
                  <a:pt x="6" y="13"/>
                  <a:pt x="6" y="13"/>
                </a:cubicBezTo>
                <a:cubicBezTo>
                  <a:pt x="6" y="13"/>
                  <a:pt x="6" y="14"/>
                  <a:pt x="5" y="14"/>
                </a:cubicBezTo>
                <a:cubicBezTo>
                  <a:pt x="5" y="14"/>
                  <a:pt x="5" y="14"/>
                  <a:pt x="5" y="14"/>
                </a:cubicBezTo>
                <a:cubicBezTo>
                  <a:pt x="4" y="14"/>
                  <a:pt x="4" y="15"/>
                  <a:pt x="4" y="15"/>
                </a:cubicBezTo>
                <a:cubicBezTo>
                  <a:pt x="3" y="15"/>
                  <a:pt x="3" y="15"/>
                  <a:pt x="3" y="15"/>
                </a:cubicBezTo>
                <a:cubicBezTo>
                  <a:pt x="2" y="15"/>
                  <a:pt x="2" y="14"/>
                  <a:pt x="2" y="14"/>
                </a:cubicBezTo>
                <a:cubicBezTo>
                  <a:pt x="2" y="14"/>
                  <a:pt x="1" y="14"/>
                  <a:pt x="1" y="14"/>
                </a:cubicBezTo>
                <a:cubicBezTo>
                  <a:pt x="1" y="14"/>
                  <a:pt x="1" y="13"/>
                  <a:pt x="0" y="13"/>
                </a:cubicBezTo>
                <a:cubicBezTo>
                  <a:pt x="0" y="13"/>
                  <a:pt x="0" y="12"/>
                  <a:pt x="0" y="12"/>
                </a:cubicBezTo>
                <a:cubicBezTo>
                  <a:pt x="0" y="3"/>
                  <a:pt x="0" y="3"/>
                  <a:pt x="0" y="3"/>
                </a:cubicBezTo>
                <a:cubicBezTo>
                  <a:pt x="0" y="2"/>
                  <a:pt x="0" y="2"/>
                  <a:pt x="0" y="2"/>
                </a:cubicBezTo>
                <a:cubicBezTo>
                  <a:pt x="1" y="1"/>
                  <a:pt x="1" y="1"/>
                  <a:pt x="1" y="1"/>
                </a:cubicBezTo>
                <a:cubicBezTo>
                  <a:pt x="1" y="1"/>
                  <a:pt x="2" y="0"/>
                  <a:pt x="2" y="0"/>
                </a:cubicBezTo>
                <a:cubicBezTo>
                  <a:pt x="2" y="0"/>
                  <a:pt x="2" y="0"/>
                  <a:pt x="3" y="0"/>
                </a:cubicBezTo>
                <a:cubicBezTo>
                  <a:pt x="4" y="0"/>
                  <a:pt x="4" y="0"/>
                  <a:pt x="4" y="0"/>
                </a:cubicBezTo>
                <a:cubicBezTo>
                  <a:pt x="4" y="0"/>
                  <a:pt x="4" y="0"/>
                  <a:pt x="5" y="0"/>
                </a:cubicBezTo>
                <a:cubicBezTo>
                  <a:pt x="5" y="0"/>
                  <a:pt x="5" y="1"/>
                  <a:pt x="5" y="1"/>
                </a:cubicBezTo>
                <a:cubicBezTo>
                  <a:pt x="6" y="1"/>
                  <a:pt x="6" y="1"/>
                  <a:pt x="6" y="2"/>
                </a:cubicBezTo>
                <a:cubicBezTo>
                  <a:pt x="6" y="2"/>
                  <a:pt x="6" y="2"/>
                  <a:pt x="6" y="3"/>
                </a:cubicBezTo>
                <a:cubicBezTo>
                  <a:pt x="6" y="12"/>
                  <a:pt x="6" y="12"/>
                  <a:pt x="6" y="12"/>
                </a:cubicBezTo>
                <a:close/>
                <a:moveTo>
                  <a:pt x="4" y="3"/>
                </a:moveTo>
                <a:cubicBezTo>
                  <a:pt x="4" y="3"/>
                  <a:pt x="4" y="3"/>
                  <a:pt x="4" y="2"/>
                </a:cubicBezTo>
                <a:cubicBezTo>
                  <a:pt x="4" y="2"/>
                  <a:pt x="3" y="2"/>
                  <a:pt x="3" y="2"/>
                </a:cubicBezTo>
                <a:cubicBezTo>
                  <a:pt x="3" y="2"/>
                  <a:pt x="3" y="2"/>
                  <a:pt x="3" y="2"/>
                </a:cubicBezTo>
                <a:cubicBezTo>
                  <a:pt x="3" y="2"/>
                  <a:pt x="3" y="2"/>
                  <a:pt x="3" y="2"/>
                </a:cubicBezTo>
                <a:cubicBezTo>
                  <a:pt x="3" y="3"/>
                  <a:pt x="3" y="3"/>
                  <a:pt x="3" y="3"/>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2"/>
                </a:cubicBezTo>
                <a:cubicBezTo>
                  <a:pt x="4" y="12"/>
                  <a:pt x="4" y="12"/>
                  <a:pt x="4" y="12"/>
                </a:cubicBezTo>
                <a:cubicBezTo>
                  <a:pt x="4" y="3"/>
                  <a:pt x="4" y="3"/>
                  <a:pt x="4"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38" name="Freeform 21">
            <a:extLst>
              <a:ext uri="{FF2B5EF4-FFF2-40B4-BE49-F238E27FC236}">
                <a16:creationId xmlns:a16="http://schemas.microsoft.com/office/drawing/2014/main" id="{C73C6D86-9BCB-4532-9126-181F1EF98F6D}"/>
              </a:ext>
            </a:extLst>
          </p:cNvPr>
          <p:cNvSpPr>
            <a:spLocks noEditPoints="1" noChangeArrowheads="1"/>
          </p:cNvSpPr>
          <p:nvPr/>
        </p:nvSpPr>
        <p:spPr bwMode="auto">
          <a:xfrm>
            <a:off x="1597509" y="3404129"/>
            <a:ext cx="118547" cy="137070"/>
          </a:xfrm>
          <a:custGeom>
            <a:avLst/>
            <a:gdLst>
              <a:gd name="T0" fmla="*/ 4 w 12"/>
              <a:gd name="T1" fmla="*/ 0 h 14"/>
              <a:gd name="T2" fmla="*/ 4 w 12"/>
              <a:gd name="T3" fmla="*/ 0 h 14"/>
              <a:gd name="T4" fmla="*/ 4 w 12"/>
              <a:gd name="T5" fmla="*/ 14 h 14"/>
              <a:gd name="T6" fmla="*/ 4 w 12"/>
              <a:gd name="T7" fmla="*/ 14 h 14"/>
              <a:gd name="T8" fmla="*/ 2 w 12"/>
              <a:gd name="T9" fmla="*/ 14 h 14"/>
              <a:gd name="T10" fmla="*/ 2 w 12"/>
              <a:gd name="T11" fmla="*/ 14 h 14"/>
              <a:gd name="T12" fmla="*/ 2 w 12"/>
              <a:gd name="T13" fmla="*/ 4 h 14"/>
              <a:gd name="T14" fmla="*/ 1 w 12"/>
              <a:gd name="T15" fmla="*/ 4 h 14"/>
              <a:gd name="T16" fmla="*/ 1 w 12"/>
              <a:gd name="T17" fmla="*/ 4 h 14"/>
              <a:gd name="T18" fmla="*/ 0 w 12"/>
              <a:gd name="T19" fmla="*/ 4 h 14"/>
              <a:gd name="T20" fmla="*/ 0 w 12"/>
              <a:gd name="T21" fmla="*/ 4 h 14"/>
              <a:gd name="T22" fmla="*/ 0 w 12"/>
              <a:gd name="T23" fmla="*/ 3 h 14"/>
              <a:gd name="T24" fmla="*/ 0 w 12"/>
              <a:gd name="T25" fmla="*/ 2 h 14"/>
              <a:gd name="T26" fmla="*/ 1 w 12"/>
              <a:gd name="T27" fmla="*/ 2 h 14"/>
              <a:gd name="T28" fmla="*/ 1 w 12"/>
              <a:gd name="T29" fmla="*/ 2 h 14"/>
              <a:gd name="T30" fmla="*/ 2 w 12"/>
              <a:gd name="T31" fmla="*/ 1 h 14"/>
              <a:gd name="T32" fmla="*/ 2 w 12"/>
              <a:gd name="T33" fmla="*/ 0 h 14"/>
              <a:gd name="T34" fmla="*/ 3 w 12"/>
              <a:gd name="T35" fmla="*/ 0 h 14"/>
              <a:gd name="T36" fmla="*/ 4 w 12"/>
              <a:gd name="T37" fmla="*/ 0 h 14"/>
              <a:gd name="T38" fmla="*/ 12 w 12"/>
              <a:gd name="T39" fmla="*/ 12 h 14"/>
              <a:gd name="T40" fmla="*/ 12 w 12"/>
              <a:gd name="T41" fmla="*/ 13 h 14"/>
              <a:gd name="T42" fmla="*/ 11 w 12"/>
              <a:gd name="T43" fmla="*/ 13 h 14"/>
              <a:gd name="T44" fmla="*/ 10 w 12"/>
              <a:gd name="T45" fmla="*/ 14 h 14"/>
              <a:gd name="T46" fmla="*/ 9 w 12"/>
              <a:gd name="T47" fmla="*/ 14 h 14"/>
              <a:gd name="T48" fmla="*/ 9 w 12"/>
              <a:gd name="T49" fmla="*/ 14 h 14"/>
              <a:gd name="T50" fmla="*/ 8 w 12"/>
              <a:gd name="T51" fmla="*/ 14 h 14"/>
              <a:gd name="T52" fmla="*/ 7 w 12"/>
              <a:gd name="T53" fmla="*/ 13 h 14"/>
              <a:gd name="T54" fmla="*/ 6 w 12"/>
              <a:gd name="T55" fmla="*/ 13 h 14"/>
              <a:gd name="T56" fmla="*/ 6 w 12"/>
              <a:gd name="T57" fmla="*/ 12 h 14"/>
              <a:gd name="T58" fmla="*/ 6 w 12"/>
              <a:gd name="T59" fmla="*/ 2 h 14"/>
              <a:gd name="T60" fmla="*/ 6 w 12"/>
              <a:gd name="T61" fmla="*/ 1 h 14"/>
              <a:gd name="T62" fmla="*/ 7 w 12"/>
              <a:gd name="T63" fmla="*/ 1 h 14"/>
              <a:gd name="T64" fmla="*/ 8 w 12"/>
              <a:gd name="T65" fmla="*/ 0 h 14"/>
              <a:gd name="T66" fmla="*/ 9 w 12"/>
              <a:gd name="T67" fmla="*/ 0 h 14"/>
              <a:gd name="T68" fmla="*/ 9 w 12"/>
              <a:gd name="T69" fmla="*/ 0 h 14"/>
              <a:gd name="T70" fmla="*/ 10 w 12"/>
              <a:gd name="T71" fmla="*/ 0 h 14"/>
              <a:gd name="T72" fmla="*/ 11 w 12"/>
              <a:gd name="T73" fmla="*/ 1 h 14"/>
              <a:gd name="T74" fmla="*/ 12 w 12"/>
              <a:gd name="T75" fmla="*/ 1 h 14"/>
              <a:gd name="T76" fmla="*/ 12 w 12"/>
              <a:gd name="T77" fmla="*/ 2 h 14"/>
              <a:gd name="T78" fmla="*/ 12 w 12"/>
              <a:gd name="T79" fmla="*/ 12 h 14"/>
              <a:gd name="T80" fmla="*/ 10 w 12"/>
              <a:gd name="T81" fmla="*/ 2 h 14"/>
              <a:gd name="T82" fmla="*/ 9 w 12"/>
              <a:gd name="T83" fmla="*/ 2 h 14"/>
              <a:gd name="T84" fmla="*/ 9 w 12"/>
              <a:gd name="T85" fmla="*/ 2 h 14"/>
              <a:gd name="T86" fmla="*/ 9 w 12"/>
              <a:gd name="T87" fmla="*/ 2 h 14"/>
              <a:gd name="T88" fmla="*/ 9 w 12"/>
              <a:gd name="T89" fmla="*/ 2 h 14"/>
              <a:gd name="T90" fmla="*/ 8 w 12"/>
              <a:gd name="T91" fmla="*/ 2 h 14"/>
              <a:gd name="T92" fmla="*/ 8 w 12"/>
              <a:gd name="T93" fmla="*/ 12 h 14"/>
              <a:gd name="T94" fmla="*/ 9 w 12"/>
              <a:gd name="T95" fmla="*/ 12 h 14"/>
              <a:gd name="T96" fmla="*/ 9 w 12"/>
              <a:gd name="T97" fmla="*/ 12 h 14"/>
              <a:gd name="T98" fmla="*/ 9 w 12"/>
              <a:gd name="T99" fmla="*/ 12 h 14"/>
              <a:gd name="T100" fmla="*/ 9 w 12"/>
              <a:gd name="T101" fmla="*/ 12 h 14"/>
              <a:gd name="T102" fmla="*/ 10 w 12"/>
              <a:gd name="T103" fmla="*/ 12 h 14"/>
              <a:gd name="T104" fmla="*/ 10 w 12"/>
              <a:gd name="T105" fmla="*/ 2 h 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
              <a:gd name="T160" fmla="*/ 0 h 14"/>
              <a:gd name="T161" fmla="*/ 12 w 12"/>
              <a:gd name="T162" fmla="*/ 14 h 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 h="14">
                <a:moveTo>
                  <a:pt x="4" y="0"/>
                </a:moveTo>
                <a:cubicBezTo>
                  <a:pt x="4" y="0"/>
                  <a:pt x="4" y="0"/>
                  <a:pt x="4" y="0"/>
                </a:cubicBezTo>
                <a:cubicBezTo>
                  <a:pt x="4" y="14"/>
                  <a:pt x="4" y="14"/>
                  <a:pt x="4" y="14"/>
                </a:cubicBezTo>
                <a:cubicBezTo>
                  <a:pt x="4" y="14"/>
                  <a:pt x="4" y="14"/>
                  <a:pt x="4" y="14"/>
                </a:cubicBezTo>
                <a:cubicBezTo>
                  <a:pt x="2" y="14"/>
                  <a:pt x="2" y="14"/>
                  <a:pt x="2" y="14"/>
                </a:cubicBezTo>
                <a:cubicBezTo>
                  <a:pt x="2" y="14"/>
                  <a:pt x="2" y="14"/>
                  <a:pt x="2" y="14"/>
                </a:cubicBezTo>
                <a:cubicBezTo>
                  <a:pt x="2" y="4"/>
                  <a:pt x="2" y="4"/>
                  <a:pt x="2" y="4"/>
                </a:cubicBezTo>
                <a:cubicBezTo>
                  <a:pt x="2" y="4"/>
                  <a:pt x="2" y="4"/>
                  <a:pt x="1" y="4"/>
                </a:cubicBezTo>
                <a:cubicBezTo>
                  <a:pt x="1" y="4"/>
                  <a:pt x="1" y="4"/>
                  <a:pt x="1" y="4"/>
                </a:cubicBezTo>
                <a:cubicBezTo>
                  <a:pt x="1" y="4"/>
                  <a:pt x="1" y="4"/>
                  <a:pt x="0" y="4"/>
                </a:cubicBezTo>
                <a:cubicBezTo>
                  <a:pt x="0" y="4"/>
                  <a:pt x="0" y="4"/>
                  <a:pt x="0" y="4"/>
                </a:cubicBezTo>
                <a:cubicBezTo>
                  <a:pt x="0" y="3"/>
                  <a:pt x="0" y="3"/>
                  <a:pt x="0" y="3"/>
                </a:cubicBezTo>
                <a:cubicBezTo>
                  <a:pt x="0" y="2"/>
                  <a:pt x="0" y="2"/>
                  <a:pt x="0" y="2"/>
                </a:cubicBezTo>
                <a:cubicBezTo>
                  <a:pt x="0" y="2"/>
                  <a:pt x="1" y="2"/>
                  <a:pt x="1" y="2"/>
                </a:cubicBezTo>
                <a:cubicBezTo>
                  <a:pt x="1" y="2"/>
                  <a:pt x="1" y="2"/>
                  <a:pt x="1" y="2"/>
                </a:cubicBezTo>
                <a:cubicBezTo>
                  <a:pt x="2" y="2"/>
                  <a:pt x="2" y="1"/>
                  <a:pt x="2" y="1"/>
                </a:cubicBezTo>
                <a:cubicBezTo>
                  <a:pt x="2" y="1"/>
                  <a:pt x="2" y="0"/>
                  <a:pt x="2" y="0"/>
                </a:cubicBezTo>
                <a:cubicBezTo>
                  <a:pt x="2" y="0"/>
                  <a:pt x="3" y="0"/>
                  <a:pt x="3" y="0"/>
                </a:cubicBezTo>
                <a:cubicBezTo>
                  <a:pt x="4" y="0"/>
                  <a:pt x="4" y="0"/>
                  <a:pt x="4" y="0"/>
                </a:cubicBezTo>
                <a:close/>
                <a:moveTo>
                  <a:pt x="12" y="12"/>
                </a:moveTo>
                <a:cubicBezTo>
                  <a:pt x="12" y="12"/>
                  <a:pt x="12" y="12"/>
                  <a:pt x="12" y="13"/>
                </a:cubicBezTo>
                <a:cubicBezTo>
                  <a:pt x="12" y="13"/>
                  <a:pt x="11" y="13"/>
                  <a:pt x="11" y="13"/>
                </a:cubicBezTo>
                <a:cubicBezTo>
                  <a:pt x="11" y="14"/>
                  <a:pt x="11" y="14"/>
                  <a:pt x="10" y="14"/>
                </a:cubicBezTo>
                <a:cubicBezTo>
                  <a:pt x="10" y="14"/>
                  <a:pt x="10" y="14"/>
                  <a:pt x="9" y="14"/>
                </a:cubicBezTo>
                <a:cubicBezTo>
                  <a:pt x="9" y="14"/>
                  <a:pt x="9" y="14"/>
                  <a:pt x="9" y="14"/>
                </a:cubicBezTo>
                <a:cubicBezTo>
                  <a:pt x="8" y="14"/>
                  <a:pt x="8" y="14"/>
                  <a:pt x="8" y="14"/>
                </a:cubicBezTo>
                <a:cubicBezTo>
                  <a:pt x="7" y="14"/>
                  <a:pt x="7" y="14"/>
                  <a:pt x="7" y="13"/>
                </a:cubicBezTo>
                <a:cubicBezTo>
                  <a:pt x="7" y="13"/>
                  <a:pt x="6" y="13"/>
                  <a:pt x="6" y="13"/>
                </a:cubicBezTo>
                <a:cubicBezTo>
                  <a:pt x="6" y="12"/>
                  <a:pt x="6" y="12"/>
                  <a:pt x="6" y="12"/>
                </a:cubicBezTo>
                <a:cubicBezTo>
                  <a:pt x="6" y="2"/>
                  <a:pt x="6" y="2"/>
                  <a:pt x="6" y="2"/>
                </a:cubicBezTo>
                <a:cubicBezTo>
                  <a:pt x="6" y="2"/>
                  <a:pt x="6" y="2"/>
                  <a:pt x="6" y="1"/>
                </a:cubicBezTo>
                <a:cubicBezTo>
                  <a:pt x="6" y="1"/>
                  <a:pt x="7" y="1"/>
                  <a:pt x="7" y="1"/>
                </a:cubicBezTo>
                <a:cubicBezTo>
                  <a:pt x="7" y="0"/>
                  <a:pt x="7" y="0"/>
                  <a:pt x="8" y="0"/>
                </a:cubicBezTo>
                <a:cubicBezTo>
                  <a:pt x="8" y="0"/>
                  <a:pt x="8" y="0"/>
                  <a:pt x="9" y="0"/>
                </a:cubicBezTo>
                <a:cubicBezTo>
                  <a:pt x="9" y="0"/>
                  <a:pt x="9" y="0"/>
                  <a:pt x="9" y="0"/>
                </a:cubicBezTo>
                <a:cubicBezTo>
                  <a:pt x="10" y="0"/>
                  <a:pt x="10" y="0"/>
                  <a:pt x="10" y="0"/>
                </a:cubicBezTo>
                <a:cubicBezTo>
                  <a:pt x="11" y="0"/>
                  <a:pt x="11" y="0"/>
                  <a:pt x="11" y="1"/>
                </a:cubicBezTo>
                <a:cubicBezTo>
                  <a:pt x="11" y="1"/>
                  <a:pt x="12" y="1"/>
                  <a:pt x="12" y="1"/>
                </a:cubicBezTo>
                <a:cubicBezTo>
                  <a:pt x="12" y="2"/>
                  <a:pt x="12" y="2"/>
                  <a:pt x="12" y="2"/>
                </a:cubicBezTo>
                <a:cubicBezTo>
                  <a:pt x="12" y="12"/>
                  <a:pt x="12" y="12"/>
                  <a:pt x="12" y="12"/>
                </a:cubicBezTo>
                <a:close/>
                <a:moveTo>
                  <a:pt x="10" y="2"/>
                </a:moveTo>
                <a:cubicBezTo>
                  <a:pt x="10" y="2"/>
                  <a:pt x="9" y="2"/>
                  <a:pt x="9" y="2"/>
                </a:cubicBezTo>
                <a:cubicBezTo>
                  <a:pt x="9" y="2"/>
                  <a:pt x="9" y="2"/>
                  <a:pt x="9" y="2"/>
                </a:cubicBezTo>
                <a:cubicBezTo>
                  <a:pt x="9" y="2"/>
                  <a:pt x="9" y="2"/>
                  <a:pt x="9" y="2"/>
                </a:cubicBezTo>
                <a:cubicBezTo>
                  <a:pt x="9" y="2"/>
                  <a:pt x="9" y="2"/>
                  <a:pt x="9" y="2"/>
                </a:cubicBezTo>
                <a:cubicBezTo>
                  <a:pt x="8" y="2"/>
                  <a:pt x="8" y="2"/>
                  <a:pt x="8" y="2"/>
                </a:cubicBezTo>
                <a:cubicBezTo>
                  <a:pt x="8" y="12"/>
                  <a:pt x="8" y="12"/>
                  <a:pt x="8" y="12"/>
                </a:cubicBezTo>
                <a:cubicBezTo>
                  <a:pt x="8" y="12"/>
                  <a:pt x="8" y="12"/>
                  <a:pt x="9" y="12"/>
                </a:cubicBezTo>
                <a:cubicBezTo>
                  <a:pt x="9" y="12"/>
                  <a:pt x="9" y="12"/>
                  <a:pt x="9" y="12"/>
                </a:cubicBezTo>
                <a:cubicBezTo>
                  <a:pt x="9" y="12"/>
                  <a:pt x="9" y="12"/>
                  <a:pt x="9" y="12"/>
                </a:cubicBezTo>
                <a:cubicBezTo>
                  <a:pt x="9" y="12"/>
                  <a:pt x="9" y="12"/>
                  <a:pt x="9" y="12"/>
                </a:cubicBezTo>
                <a:cubicBezTo>
                  <a:pt x="9" y="12"/>
                  <a:pt x="10" y="12"/>
                  <a:pt x="10" y="12"/>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39" name="Freeform 22">
            <a:extLst>
              <a:ext uri="{FF2B5EF4-FFF2-40B4-BE49-F238E27FC236}">
                <a16:creationId xmlns:a16="http://schemas.microsoft.com/office/drawing/2014/main" id="{133AD889-0AB2-472D-83FA-6361058B502C}"/>
              </a:ext>
            </a:extLst>
          </p:cNvPr>
          <p:cNvSpPr>
            <a:spLocks noEditPoints="1" noChangeArrowheads="1"/>
          </p:cNvSpPr>
          <p:nvPr/>
        </p:nvSpPr>
        <p:spPr bwMode="auto">
          <a:xfrm>
            <a:off x="1745693" y="3057749"/>
            <a:ext cx="127809" cy="138923"/>
          </a:xfrm>
          <a:custGeom>
            <a:avLst/>
            <a:gdLst>
              <a:gd name="T0" fmla="*/ 4 w 13"/>
              <a:gd name="T1" fmla="*/ 9 h 14"/>
              <a:gd name="T2" fmla="*/ 3 w 13"/>
              <a:gd name="T3" fmla="*/ 10 h 14"/>
              <a:gd name="T4" fmla="*/ 2 w 13"/>
              <a:gd name="T5" fmla="*/ 12 h 14"/>
              <a:gd name="T6" fmla="*/ 6 w 13"/>
              <a:gd name="T7" fmla="*/ 12 h 14"/>
              <a:gd name="T8" fmla="*/ 5 w 13"/>
              <a:gd name="T9" fmla="*/ 14 h 14"/>
              <a:gd name="T10" fmla="*/ 0 w 13"/>
              <a:gd name="T11" fmla="*/ 14 h 14"/>
              <a:gd name="T12" fmla="*/ 0 w 13"/>
              <a:gd name="T13" fmla="*/ 13 h 14"/>
              <a:gd name="T14" fmla="*/ 0 w 13"/>
              <a:gd name="T15" fmla="*/ 11 h 14"/>
              <a:gd name="T16" fmla="*/ 1 w 13"/>
              <a:gd name="T17" fmla="*/ 10 h 14"/>
              <a:gd name="T18" fmla="*/ 2 w 13"/>
              <a:gd name="T19" fmla="*/ 7 h 14"/>
              <a:gd name="T20" fmla="*/ 3 w 13"/>
              <a:gd name="T21" fmla="*/ 6 h 14"/>
              <a:gd name="T22" fmla="*/ 3 w 13"/>
              <a:gd name="T23" fmla="*/ 3 h 14"/>
              <a:gd name="T24" fmla="*/ 3 w 13"/>
              <a:gd name="T25" fmla="*/ 2 h 14"/>
              <a:gd name="T26" fmla="*/ 2 w 13"/>
              <a:gd name="T27" fmla="*/ 2 h 14"/>
              <a:gd name="T28" fmla="*/ 2 w 13"/>
              <a:gd name="T29" fmla="*/ 4 h 14"/>
              <a:gd name="T30" fmla="*/ 0 w 13"/>
              <a:gd name="T31" fmla="*/ 5 h 14"/>
              <a:gd name="T32" fmla="*/ 0 w 13"/>
              <a:gd name="T33" fmla="*/ 2 h 14"/>
              <a:gd name="T34" fmla="*/ 1 w 13"/>
              <a:gd name="T35" fmla="*/ 1 h 14"/>
              <a:gd name="T36" fmla="*/ 2 w 13"/>
              <a:gd name="T37" fmla="*/ 0 h 14"/>
              <a:gd name="T38" fmla="*/ 4 w 13"/>
              <a:gd name="T39" fmla="*/ 0 h 14"/>
              <a:gd name="T40" fmla="*/ 5 w 13"/>
              <a:gd name="T41" fmla="*/ 1 h 14"/>
              <a:gd name="T42" fmla="*/ 6 w 13"/>
              <a:gd name="T43" fmla="*/ 4 h 14"/>
              <a:gd name="T44" fmla="*/ 6 w 13"/>
              <a:gd name="T45" fmla="*/ 6 h 14"/>
              <a:gd name="T46" fmla="*/ 4 w 13"/>
              <a:gd name="T47" fmla="*/ 8 h 14"/>
              <a:gd name="T48" fmla="*/ 13 w 13"/>
              <a:gd name="T49" fmla="*/ 12 h 14"/>
              <a:gd name="T50" fmla="*/ 12 w 13"/>
              <a:gd name="T51" fmla="*/ 14 h 14"/>
              <a:gd name="T52" fmla="*/ 11 w 13"/>
              <a:gd name="T53" fmla="*/ 14 h 14"/>
              <a:gd name="T54" fmla="*/ 9 w 13"/>
              <a:gd name="T55" fmla="*/ 14 h 14"/>
              <a:gd name="T56" fmla="*/ 7 w 13"/>
              <a:gd name="T57" fmla="*/ 13 h 14"/>
              <a:gd name="T58" fmla="*/ 7 w 13"/>
              <a:gd name="T59" fmla="*/ 2 h 14"/>
              <a:gd name="T60" fmla="*/ 8 w 13"/>
              <a:gd name="T61" fmla="*/ 1 h 14"/>
              <a:gd name="T62" fmla="*/ 10 w 13"/>
              <a:gd name="T63" fmla="*/ 0 h 14"/>
              <a:gd name="T64" fmla="*/ 12 w 13"/>
              <a:gd name="T65" fmla="*/ 0 h 14"/>
              <a:gd name="T66" fmla="*/ 13 w 13"/>
              <a:gd name="T67" fmla="*/ 1 h 14"/>
              <a:gd name="T68" fmla="*/ 13 w 13"/>
              <a:gd name="T69" fmla="*/ 12 h 14"/>
              <a:gd name="T70" fmla="*/ 11 w 13"/>
              <a:gd name="T71" fmla="*/ 2 h 14"/>
              <a:gd name="T72" fmla="*/ 10 w 13"/>
              <a:gd name="T73" fmla="*/ 2 h 14"/>
              <a:gd name="T74" fmla="*/ 10 w 13"/>
              <a:gd name="T75" fmla="*/ 3 h 14"/>
              <a:gd name="T76" fmla="*/ 10 w 13"/>
              <a:gd name="T77" fmla="*/ 12 h 14"/>
              <a:gd name="T78" fmla="*/ 10 w 13"/>
              <a:gd name="T79" fmla="*/ 12 h 14"/>
              <a:gd name="T80" fmla="*/ 11 w 13"/>
              <a:gd name="T81" fmla="*/ 12 h 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
              <a:gd name="T124" fmla="*/ 0 h 14"/>
              <a:gd name="T125" fmla="*/ 13 w 13"/>
              <a:gd name="T126" fmla="*/ 14 h 1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 h="14">
                <a:moveTo>
                  <a:pt x="4" y="9"/>
                </a:moveTo>
                <a:cubicBezTo>
                  <a:pt x="4" y="9"/>
                  <a:pt x="4" y="9"/>
                  <a:pt x="4" y="9"/>
                </a:cubicBezTo>
                <a:cubicBezTo>
                  <a:pt x="4" y="9"/>
                  <a:pt x="3" y="9"/>
                  <a:pt x="3" y="10"/>
                </a:cubicBezTo>
                <a:cubicBezTo>
                  <a:pt x="3" y="10"/>
                  <a:pt x="3" y="10"/>
                  <a:pt x="3" y="10"/>
                </a:cubicBezTo>
                <a:cubicBezTo>
                  <a:pt x="3" y="11"/>
                  <a:pt x="3" y="11"/>
                  <a:pt x="3" y="11"/>
                </a:cubicBezTo>
                <a:cubicBezTo>
                  <a:pt x="3" y="11"/>
                  <a:pt x="2" y="12"/>
                  <a:pt x="2" y="12"/>
                </a:cubicBezTo>
                <a:cubicBezTo>
                  <a:pt x="5" y="12"/>
                  <a:pt x="5" y="12"/>
                  <a:pt x="5" y="12"/>
                </a:cubicBezTo>
                <a:cubicBezTo>
                  <a:pt x="6" y="12"/>
                  <a:pt x="6" y="12"/>
                  <a:pt x="6" y="12"/>
                </a:cubicBezTo>
                <a:cubicBezTo>
                  <a:pt x="6" y="14"/>
                  <a:pt x="6" y="14"/>
                  <a:pt x="6" y="14"/>
                </a:cubicBezTo>
                <a:cubicBezTo>
                  <a:pt x="6" y="14"/>
                  <a:pt x="6" y="14"/>
                  <a:pt x="5" y="14"/>
                </a:cubicBezTo>
                <a:cubicBezTo>
                  <a:pt x="0" y="14"/>
                  <a:pt x="0" y="14"/>
                  <a:pt x="0" y="14"/>
                </a:cubicBezTo>
                <a:cubicBezTo>
                  <a:pt x="0" y="14"/>
                  <a:pt x="0" y="14"/>
                  <a:pt x="0" y="14"/>
                </a:cubicBezTo>
                <a:cubicBezTo>
                  <a:pt x="0" y="14"/>
                  <a:pt x="0" y="13"/>
                  <a:pt x="0" y="13"/>
                </a:cubicBezTo>
                <a:cubicBezTo>
                  <a:pt x="0" y="13"/>
                  <a:pt x="0" y="13"/>
                  <a:pt x="0" y="13"/>
                </a:cubicBezTo>
                <a:cubicBezTo>
                  <a:pt x="0" y="12"/>
                  <a:pt x="0" y="12"/>
                  <a:pt x="0" y="12"/>
                </a:cubicBezTo>
                <a:cubicBezTo>
                  <a:pt x="0" y="12"/>
                  <a:pt x="0" y="11"/>
                  <a:pt x="0" y="11"/>
                </a:cubicBezTo>
                <a:cubicBezTo>
                  <a:pt x="0" y="11"/>
                  <a:pt x="0" y="11"/>
                  <a:pt x="0" y="11"/>
                </a:cubicBezTo>
                <a:cubicBezTo>
                  <a:pt x="0" y="10"/>
                  <a:pt x="1" y="10"/>
                  <a:pt x="1" y="10"/>
                </a:cubicBezTo>
                <a:cubicBezTo>
                  <a:pt x="1" y="9"/>
                  <a:pt x="1" y="9"/>
                  <a:pt x="2" y="8"/>
                </a:cubicBezTo>
                <a:cubicBezTo>
                  <a:pt x="2" y="8"/>
                  <a:pt x="2" y="7"/>
                  <a:pt x="2" y="7"/>
                </a:cubicBezTo>
                <a:cubicBezTo>
                  <a:pt x="3" y="7"/>
                  <a:pt x="3" y="6"/>
                  <a:pt x="3" y="6"/>
                </a:cubicBezTo>
                <a:cubicBezTo>
                  <a:pt x="3" y="6"/>
                  <a:pt x="3" y="6"/>
                  <a:pt x="3" y="6"/>
                </a:cubicBezTo>
                <a:cubicBezTo>
                  <a:pt x="3" y="5"/>
                  <a:pt x="3" y="5"/>
                  <a:pt x="3" y="5"/>
                </a:cubicBezTo>
                <a:cubicBezTo>
                  <a:pt x="3" y="3"/>
                  <a:pt x="3" y="3"/>
                  <a:pt x="3" y="3"/>
                </a:cubicBezTo>
                <a:cubicBezTo>
                  <a:pt x="3" y="2"/>
                  <a:pt x="3" y="2"/>
                  <a:pt x="3" y="2"/>
                </a:cubicBezTo>
                <a:cubicBezTo>
                  <a:pt x="3" y="2"/>
                  <a:pt x="3" y="2"/>
                  <a:pt x="3" y="2"/>
                </a:cubicBezTo>
                <a:cubicBezTo>
                  <a:pt x="3" y="2"/>
                  <a:pt x="3" y="2"/>
                  <a:pt x="3" y="2"/>
                </a:cubicBezTo>
                <a:cubicBezTo>
                  <a:pt x="3" y="2"/>
                  <a:pt x="2" y="2"/>
                  <a:pt x="2" y="2"/>
                </a:cubicBezTo>
                <a:cubicBezTo>
                  <a:pt x="2" y="2"/>
                  <a:pt x="2" y="2"/>
                  <a:pt x="2" y="3"/>
                </a:cubicBezTo>
                <a:cubicBezTo>
                  <a:pt x="2" y="4"/>
                  <a:pt x="2" y="4"/>
                  <a:pt x="2" y="4"/>
                </a:cubicBezTo>
                <a:cubicBezTo>
                  <a:pt x="2" y="4"/>
                  <a:pt x="2" y="4"/>
                  <a:pt x="2" y="4"/>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1" y="0"/>
                </a:cubicBezTo>
                <a:cubicBezTo>
                  <a:pt x="2" y="0"/>
                  <a:pt x="2" y="0"/>
                  <a:pt x="2" y="0"/>
                </a:cubicBezTo>
                <a:cubicBezTo>
                  <a:pt x="3" y="0"/>
                  <a:pt x="3" y="0"/>
                  <a:pt x="3" y="0"/>
                </a:cubicBezTo>
                <a:cubicBezTo>
                  <a:pt x="3" y="0"/>
                  <a:pt x="4" y="0"/>
                  <a:pt x="4" y="0"/>
                </a:cubicBezTo>
                <a:cubicBezTo>
                  <a:pt x="4" y="0"/>
                  <a:pt x="5" y="0"/>
                  <a:pt x="5" y="1"/>
                </a:cubicBezTo>
                <a:cubicBezTo>
                  <a:pt x="5" y="1"/>
                  <a:pt x="5" y="1"/>
                  <a:pt x="5" y="1"/>
                </a:cubicBezTo>
                <a:cubicBezTo>
                  <a:pt x="6" y="2"/>
                  <a:pt x="6" y="2"/>
                  <a:pt x="6" y="2"/>
                </a:cubicBezTo>
                <a:cubicBezTo>
                  <a:pt x="6" y="4"/>
                  <a:pt x="6" y="4"/>
                  <a:pt x="6" y="4"/>
                </a:cubicBezTo>
                <a:cubicBezTo>
                  <a:pt x="6" y="5"/>
                  <a:pt x="6" y="5"/>
                  <a:pt x="6" y="5"/>
                </a:cubicBezTo>
                <a:cubicBezTo>
                  <a:pt x="6" y="5"/>
                  <a:pt x="6" y="6"/>
                  <a:pt x="6" y="6"/>
                </a:cubicBezTo>
                <a:cubicBezTo>
                  <a:pt x="5" y="6"/>
                  <a:pt x="5" y="7"/>
                  <a:pt x="5" y="7"/>
                </a:cubicBezTo>
                <a:cubicBezTo>
                  <a:pt x="5" y="7"/>
                  <a:pt x="5" y="8"/>
                  <a:pt x="4" y="8"/>
                </a:cubicBezTo>
                <a:cubicBezTo>
                  <a:pt x="4" y="9"/>
                  <a:pt x="4" y="9"/>
                  <a:pt x="4" y="9"/>
                </a:cubicBezTo>
                <a:close/>
                <a:moveTo>
                  <a:pt x="13" y="12"/>
                </a:moveTo>
                <a:cubicBezTo>
                  <a:pt x="13" y="12"/>
                  <a:pt x="13" y="12"/>
                  <a:pt x="13" y="13"/>
                </a:cubicBezTo>
                <a:cubicBezTo>
                  <a:pt x="13" y="13"/>
                  <a:pt x="13" y="13"/>
                  <a:pt x="12" y="14"/>
                </a:cubicBezTo>
                <a:cubicBezTo>
                  <a:pt x="12" y="14"/>
                  <a:pt x="12" y="14"/>
                  <a:pt x="12" y="14"/>
                </a:cubicBezTo>
                <a:cubicBezTo>
                  <a:pt x="11" y="14"/>
                  <a:pt x="11" y="14"/>
                  <a:pt x="11" y="14"/>
                </a:cubicBezTo>
                <a:cubicBezTo>
                  <a:pt x="10" y="14"/>
                  <a:pt x="10" y="14"/>
                  <a:pt x="10" y="14"/>
                </a:cubicBezTo>
                <a:cubicBezTo>
                  <a:pt x="9" y="14"/>
                  <a:pt x="9" y="14"/>
                  <a:pt x="9" y="14"/>
                </a:cubicBezTo>
                <a:cubicBezTo>
                  <a:pt x="9" y="14"/>
                  <a:pt x="8" y="14"/>
                  <a:pt x="8" y="14"/>
                </a:cubicBezTo>
                <a:cubicBezTo>
                  <a:pt x="8" y="13"/>
                  <a:pt x="8" y="13"/>
                  <a:pt x="7" y="13"/>
                </a:cubicBezTo>
                <a:cubicBezTo>
                  <a:pt x="7" y="12"/>
                  <a:pt x="7" y="12"/>
                  <a:pt x="7" y="12"/>
                </a:cubicBezTo>
                <a:cubicBezTo>
                  <a:pt x="7" y="2"/>
                  <a:pt x="7" y="2"/>
                  <a:pt x="7" y="2"/>
                </a:cubicBezTo>
                <a:cubicBezTo>
                  <a:pt x="7" y="2"/>
                  <a:pt x="7" y="2"/>
                  <a:pt x="7" y="1"/>
                </a:cubicBezTo>
                <a:cubicBezTo>
                  <a:pt x="8" y="1"/>
                  <a:pt x="8" y="1"/>
                  <a:pt x="8" y="1"/>
                </a:cubicBezTo>
                <a:cubicBezTo>
                  <a:pt x="8" y="0"/>
                  <a:pt x="9" y="0"/>
                  <a:pt x="9" y="0"/>
                </a:cubicBezTo>
                <a:cubicBezTo>
                  <a:pt x="9" y="0"/>
                  <a:pt x="9" y="0"/>
                  <a:pt x="10" y="0"/>
                </a:cubicBezTo>
                <a:cubicBezTo>
                  <a:pt x="11" y="0"/>
                  <a:pt x="11" y="0"/>
                  <a:pt x="11" y="0"/>
                </a:cubicBezTo>
                <a:cubicBezTo>
                  <a:pt x="11" y="0"/>
                  <a:pt x="11" y="0"/>
                  <a:pt x="12" y="0"/>
                </a:cubicBezTo>
                <a:cubicBezTo>
                  <a:pt x="12" y="0"/>
                  <a:pt x="12" y="0"/>
                  <a:pt x="12"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0"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0" name="Freeform 23">
            <a:extLst>
              <a:ext uri="{FF2B5EF4-FFF2-40B4-BE49-F238E27FC236}">
                <a16:creationId xmlns:a16="http://schemas.microsoft.com/office/drawing/2014/main" id="{621A2416-EC7C-44E7-89CB-2E15FC98DA1F}"/>
              </a:ext>
            </a:extLst>
          </p:cNvPr>
          <p:cNvSpPr>
            <a:spLocks noEditPoints="1" noChangeArrowheads="1"/>
          </p:cNvSpPr>
          <p:nvPr/>
        </p:nvSpPr>
        <p:spPr bwMode="auto">
          <a:xfrm>
            <a:off x="2042060" y="2752121"/>
            <a:ext cx="127809" cy="138923"/>
          </a:xfrm>
          <a:custGeom>
            <a:avLst/>
            <a:gdLst>
              <a:gd name="T0" fmla="*/ 5 w 13"/>
              <a:gd name="T1" fmla="*/ 13 h 14"/>
              <a:gd name="T2" fmla="*/ 4 w 13"/>
              <a:gd name="T3" fmla="*/ 14 h 14"/>
              <a:gd name="T4" fmla="*/ 2 w 13"/>
              <a:gd name="T5" fmla="*/ 14 h 14"/>
              <a:gd name="T6" fmla="*/ 0 w 13"/>
              <a:gd name="T7" fmla="*/ 13 h 14"/>
              <a:gd name="T8" fmla="*/ 0 w 13"/>
              <a:gd name="T9" fmla="*/ 12 h 14"/>
              <a:gd name="T10" fmla="*/ 0 w 13"/>
              <a:gd name="T11" fmla="*/ 9 h 14"/>
              <a:gd name="T12" fmla="*/ 2 w 13"/>
              <a:gd name="T13" fmla="*/ 9 h 14"/>
              <a:gd name="T14" fmla="*/ 2 w 13"/>
              <a:gd name="T15" fmla="*/ 12 h 14"/>
              <a:gd name="T16" fmla="*/ 3 w 13"/>
              <a:gd name="T17" fmla="*/ 12 h 14"/>
              <a:gd name="T18" fmla="*/ 3 w 13"/>
              <a:gd name="T19" fmla="*/ 11 h 14"/>
              <a:gd name="T20" fmla="*/ 3 w 13"/>
              <a:gd name="T21" fmla="*/ 8 h 14"/>
              <a:gd name="T22" fmla="*/ 3 w 13"/>
              <a:gd name="T23" fmla="*/ 7 h 14"/>
              <a:gd name="T24" fmla="*/ 2 w 13"/>
              <a:gd name="T25" fmla="*/ 7 h 14"/>
              <a:gd name="T26" fmla="*/ 2 w 13"/>
              <a:gd name="T27" fmla="*/ 7 h 14"/>
              <a:gd name="T28" fmla="*/ 2 w 13"/>
              <a:gd name="T29" fmla="*/ 5 h 14"/>
              <a:gd name="T30" fmla="*/ 3 w 13"/>
              <a:gd name="T31" fmla="*/ 5 h 14"/>
              <a:gd name="T32" fmla="*/ 3 w 13"/>
              <a:gd name="T33" fmla="*/ 5 h 14"/>
              <a:gd name="T34" fmla="*/ 3 w 13"/>
              <a:gd name="T35" fmla="*/ 2 h 14"/>
              <a:gd name="T36" fmla="*/ 3 w 13"/>
              <a:gd name="T37" fmla="*/ 2 h 14"/>
              <a:gd name="T38" fmla="*/ 2 w 13"/>
              <a:gd name="T39" fmla="*/ 2 h 14"/>
              <a:gd name="T40" fmla="*/ 2 w 13"/>
              <a:gd name="T41" fmla="*/ 4 h 14"/>
              <a:gd name="T42" fmla="*/ 0 w 13"/>
              <a:gd name="T43" fmla="*/ 4 h 14"/>
              <a:gd name="T44" fmla="*/ 0 w 13"/>
              <a:gd name="T45" fmla="*/ 2 h 14"/>
              <a:gd name="T46" fmla="*/ 0 w 13"/>
              <a:gd name="T47" fmla="*/ 0 h 14"/>
              <a:gd name="T48" fmla="*/ 2 w 13"/>
              <a:gd name="T49" fmla="*/ 0 h 14"/>
              <a:gd name="T50" fmla="*/ 4 w 13"/>
              <a:gd name="T51" fmla="*/ 0 h 14"/>
              <a:gd name="T52" fmla="*/ 5 w 13"/>
              <a:gd name="T53" fmla="*/ 1 h 14"/>
              <a:gd name="T54" fmla="*/ 6 w 13"/>
              <a:gd name="T55" fmla="*/ 4 h 14"/>
              <a:gd name="T56" fmla="*/ 6 w 13"/>
              <a:gd name="T57" fmla="*/ 5 h 14"/>
              <a:gd name="T58" fmla="*/ 5 w 13"/>
              <a:gd name="T59" fmla="*/ 6 h 14"/>
              <a:gd name="T60" fmla="*/ 5 w 13"/>
              <a:gd name="T61" fmla="*/ 7 h 14"/>
              <a:gd name="T62" fmla="*/ 6 w 13"/>
              <a:gd name="T63" fmla="*/ 12 h 14"/>
              <a:gd name="T64" fmla="*/ 13 w 13"/>
              <a:gd name="T65" fmla="*/ 13 h 14"/>
              <a:gd name="T66" fmla="*/ 12 w 13"/>
              <a:gd name="T67" fmla="*/ 14 h 14"/>
              <a:gd name="T68" fmla="*/ 10 w 13"/>
              <a:gd name="T69" fmla="*/ 14 h 14"/>
              <a:gd name="T70" fmla="*/ 8 w 13"/>
              <a:gd name="T71" fmla="*/ 13 h 14"/>
              <a:gd name="T72" fmla="*/ 7 w 13"/>
              <a:gd name="T73" fmla="*/ 12 h 14"/>
              <a:gd name="T74" fmla="*/ 7 w 13"/>
              <a:gd name="T75" fmla="*/ 1 h 14"/>
              <a:gd name="T76" fmla="*/ 9 w 13"/>
              <a:gd name="T77" fmla="*/ 0 h 14"/>
              <a:gd name="T78" fmla="*/ 11 w 13"/>
              <a:gd name="T79" fmla="*/ 0 h 14"/>
              <a:gd name="T80" fmla="*/ 12 w 13"/>
              <a:gd name="T81" fmla="*/ 0 h 14"/>
              <a:gd name="T82" fmla="*/ 13 w 13"/>
              <a:gd name="T83" fmla="*/ 2 h 14"/>
              <a:gd name="T84" fmla="*/ 11 w 13"/>
              <a:gd name="T85" fmla="*/ 2 h 14"/>
              <a:gd name="T86" fmla="*/ 10 w 13"/>
              <a:gd name="T87" fmla="*/ 2 h 14"/>
              <a:gd name="T88" fmla="*/ 10 w 13"/>
              <a:gd name="T89" fmla="*/ 2 h 14"/>
              <a:gd name="T90" fmla="*/ 10 w 13"/>
              <a:gd name="T91" fmla="*/ 11 h 14"/>
              <a:gd name="T92" fmla="*/ 10 w 13"/>
              <a:gd name="T93" fmla="*/ 12 h 14"/>
              <a:gd name="T94" fmla="*/ 11 w 13"/>
              <a:gd name="T95" fmla="*/ 12 h 14"/>
              <a:gd name="T96" fmla="*/ 11 w 13"/>
              <a:gd name="T97" fmla="*/ 2 h 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
              <a:gd name="T148" fmla="*/ 0 h 14"/>
              <a:gd name="T149" fmla="*/ 13 w 13"/>
              <a:gd name="T150" fmla="*/ 14 h 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 h="14">
                <a:moveTo>
                  <a:pt x="6" y="12"/>
                </a:moveTo>
                <a:cubicBezTo>
                  <a:pt x="6" y="12"/>
                  <a:pt x="6" y="12"/>
                  <a:pt x="5" y="13"/>
                </a:cubicBezTo>
                <a:cubicBezTo>
                  <a:pt x="5" y="13"/>
                  <a:pt x="5" y="13"/>
                  <a:pt x="5" y="13"/>
                </a:cubicBezTo>
                <a:cubicBezTo>
                  <a:pt x="5" y="14"/>
                  <a:pt x="4" y="14"/>
                  <a:pt x="4" y="14"/>
                </a:cubicBezTo>
                <a:cubicBezTo>
                  <a:pt x="4" y="14"/>
                  <a:pt x="3" y="14"/>
                  <a:pt x="3" y="14"/>
                </a:cubicBezTo>
                <a:cubicBezTo>
                  <a:pt x="2" y="14"/>
                  <a:pt x="2" y="14"/>
                  <a:pt x="2" y="14"/>
                </a:cubicBezTo>
                <a:cubicBezTo>
                  <a:pt x="2" y="14"/>
                  <a:pt x="2" y="14"/>
                  <a:pt x="1" y="14"/>
                </a:cubicBezTo>
                <a:cubicBezTo>
                  <a:pt x="1" y="14"/>
                  <a:pt x="1" y="14"/>
                  <a:pt x="0" y="13"/>
                </a:cubicBezTo>
                <a:cubicBezTo>
                  <a:pt x="0" y="13"/>
                  <a:pt x="0" y="13"/>
                  <a:pt x="0" y="13"/>
                </a:cubicBezTo>
                <a:cubicBezTo>
                  <a:pt x="0" y="12"/>
                  <a:pt x="0" y="12"/>
                  <a:pt x="0" y="12"/>
                </a:cubicBezTo>
                <a:cubicBezTo>
                  <a:pt x="0" y="9"/>
                  <a:pt x="0" y="9"/>
                  <a:pt x="0" y="9"/>
                </a:cubicBezTo>
                <a:cubicBezTo>
                  <a:pt x="0" y="9"/>
                  <a:pt x="0" y="9"/>
                  <a:pt x="0" y="9"/>
                </a:cubicBezTo>
                <a:cubicBezTo>
                  <a:pt x="2" y="8"/>
                  <a:pt x="2" y="8"/>
                  <a:pt x="2" y="8"/>
                </a:cubicBezTo>
                <a:cubicBezTo>
                  <a:pt x="2" y="8"/>
                  <a:pt x="2" y="9"/>
                  <a:pt x="2" y="9"/>
                </a:cubicBezTo>
                <a:cubicBezTo>
                  <a:pt x="2" y="11"/>
                  <a:pt x="2" y="11"/>
                  <a:pt x="2" y="11"/>
                </a:cubicBezTo>
                <a:cubicBezTo>
                  <a:pt x="2" y="12"/>
                  <a:pt x="2" y="12"/>
                  <a:pt x="2" y="12"/>
                </a:cubicBezTo>
                <a:cubicBezTo>
                  <a:pt x="2" y="12"/>
                  <a:pt x="2" y="12"/>
                  <a:pt x="3" y="12"/>
                </a:cubicBezTo>
                <a:cubicBezTo>
                  <a:pt x="3" y="12"/>
                  <a:pt x="3" y="12"/>
                  <a:pt x="3" y="12"/>
                </a:cubicBezTo>
                <a:cubicBezTo>
                  <a:pt x="3" y="12"/>
                  <a:pt x="3" y="12"/>
                  <a:pt x="3" y="12"/>
                </a:cubicBezTo>
                <a:cubicBezTo>
                  <a:pt x="3" y="12"/>
                  <a:pt x="3" y="12"/>
                  <a:pt x="3" y="11"/>
                </a:cubicBezTo>
                <a:cubicBezTo>
                  <a:pt x="3" y="8"/>
                  <a:pt x="3" y="8"/>
                  <a:pt x="3" y="8"/>
                </a:cubicBezTo>
                <a:cubicBezTo>
                  <a:pt x="3" y="8"/>
                  <a:pt x="3" y="8"/>
                  <a:pt x="3" y="8"/>
                </a:cubicBezTo>
                <a:cubicBezTo>
                  <a:pt x="3" y="8"/>
                  <a:pt x="3" y="7"/>
                  <a:pt x="3" y="7"/>
                </a:cubicBezTo>
                <a:cubicBezTo>
                  <a:pt x="3" y="7"/>
                  <a:pt x="3" y="7"/>
                  <a:pt x="3" y="7"/>
                </a:cubicBezTo>
                <a:cubicBezTo>
                  <a:pt x="3" y="7"/>
                  <a:pt x="3" y="7"/>
                  <a:pt x="3" y="7"/>
                </a:cubicBezTo>
                <a:cubicBezTo>
                  <a:pt x="2" y="7"/>
                  <a:pt x="2" y="7"/>
                  <a:pt x="2" y="7"/>
                </a:cubicBezTo>
                <a:cubicBezTo>
                  <a:pt x="2" y="7"/>
                  <a:pt x="2" y="7"/>
                  <a:pt x="2" y="7"/>
                </a:cubicBezTo>
                <a:cubicBezTo>
                  <a:pt x="2" y="7"/>
                  <a:pt x="2" y="7"/>
                  <a:pt x="2" y="7"/>
                </a:cubicBezTo>
                <a:cubicBezTo>
                  <a:pt x="2" y="6"/>
                  <a:pt x="2" y="6"/>
                  <a:pt x="2" y="6"/>
                </a:cubicBezTo>
                <a:cubicBezTo>
                  <a:pt x="2"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3" y="5"/>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4"/>
                  <a:pt x="2" y="4"/>
                  <a:pt x="2" y="4"/>
                </a:cubicBezTo>
                <a:cubicBezTo>
                  <a:pt x="2" y="4"/>
                  <a:pt x="2" y="4"/>
                  <a:pt x="2" y="4"/>
                </a:cubicBezTo>
                <a:cubicBezTo>
                  <a:pt x="0" y="4"/>
                  <a:pt x="0" y="4"/>
                  <a:pt x="0" y="4"/>
                </a:cubicBezTo>
                <a:cubicBezTo>
                  <a:pt x="0" y="5"/>
                  <a:pt x="0" y="4"/>
                  <a:pt x="0" y="4"/>
                </a:cubicBezTo>
                <a:cubicBezTo>
                  <a:pt x="0" y="2"/>
                  <a:pt x="0" y="2"/>
                  <a:pt x="0" y="2"/>
                </a:cubicBezTo>
                <a:cubicBezTo>
                  <a:pt x="0" y="2"/>
                  <a:pt x="0" y="2"/>
                  <a:pt x="0" y="1"/>
                </a:cubicBezTo>
                <a:cubicBezTo>
                  <a:pt x="0" y="1"/>
                  <a:pt x="0" y="1"/>
                  <a:pt x="0" y="0"/>
                </a:cubicBezTo>
                <a:cubicBezTo>
                  <a:pt x="1" y="0"/>
                  <a:pt x="1" y="0"/>
                  <a:pt x="1" y="0"/>
                </a:cubicBezTo>
                <a:cubicBezTo>
                  <a:pt x="2" y="0"/>
                  <a:pt x="2" y="0"/>
                  <a:pt x="2" y="0"/>
                </a:cubicBezTo>
                <a:cubicBezTo>
                  <a:pt x="3" y="0"/>
                  <a:pt x="3" y="0"/>
                  <a:pt x="3" y="0"/>
                </a:cubicBezTo>
                <a:cubicBezTo>
                  <a:pt x="3" y="0"/>
                  <a:pt x="4" y="0"/>
                  <a:pt x="4" y="0"/>
                </a:cubicBezTo>
                <a:cubicBezTo>
                  <a:pt x="4" y="0"/>
                  <a:pt x="5" y="0"/>
                  <a:pt x="5" y="0"/>
                </a:cubicBezTo>
                <a:cubicBezTo>
                  <a:pt x="5" y="1"/>
                  <a:pt x="5" y="1"/>
                  <a:pt x="5" y="1"/>
                </a:cubicBezTo>
                <a:cubicBezTo>
                  <a:pt x="6" y="2"/>
                  <a:pt x="6" y="2"/>
                  <a:pt x="6" y="2"/>
                </a:cubicBezTo>
                <a:cubicBezTo>
                  <a:pt x="6" y="4"/>
                  <a:pt x="6" y="4"/>
                  <a:pt x="6" y="4"/>
                </a:cubicBezTo>
                <a:cubicBezTo>
                  <a:pt x="6" y="5"/>
                  <a:pt x="6" y="5"/>
                  <a:pt x="6" y="5"/>
                </a:cubicBezTo>
                <a:cubicBezTo>
                  <a:pt x="6" y="5"/>
                  <a:pt x="6" y="5"/>
                  <a:pt x="6" y="5"/>
                </a:cubicBezTo>
                <a:cubicBezTo>
                  <a:pt x="5" y="5"/>
                  <a:pt x="5" y="6"/>
                  <a:pt x="5" y="6"/>
                </a:cubicBezTo>
                <a:cubicBezTo>
                  <a:pt x="5" y="6"/>
                  <a:pt x="5" y="6"/>
                  <a:pt x="5" y="6"/>
                </a:cubicBezTo>
                <a:cubicBezTo>
                  <a:pt x="5" y="6"/>
                  <a:pt x="5" y="6"/>
                  <a:pt x="5" y="7"/>
                </a:cubicBezTo>
                <a:cubicBezTo>
                  <a:pt x="5" y="7"/>
                  <a:pt x="5" y="7"/>
                  <a:pt x="5" y="7"/>
                </a:cubicBezTo>
                <a:cubicBezTo>
                  <a:pt x="6" y="7"/>
                  <a:pt x="6" y="8"/>
                  <a:pt x="6" y="8"/>
                </a:cubicBezTo>
                <a:cubicBezTo>
                  <a:pt x="6" y="12"/>
                  <a:pt x="6" y="12"/>
                  <a:pt x="6" y="12"/>
                </a:cubicBezTo>
                <a:close/>
                <a:moveTo>
                  <a:pt x="13" y="12"/>
                </a:moveTo>
                <a:cubicBezTo>
                  <a:pt x="13" y="12"/>
                  <a:pt x="13" y="12"/>
                  <a:pt x="13" y="13"/>
                </a:cubicBezTo>
                <a:cubicBezTo>
                  <a:pt x="13" y="13"/>
                  <a:pt x="13" y="13"/>
                  <a:pt x="12" y="13"/>
                </a:cubicBezTo>
                <a:cubicBezTo>
                  <a:pt x="12" y="14"/>
                  <a:pt x="12" y="14"/>
                  <a:pt x="12" y="14"/>
                </a:cubicBezTo>
                <a:cubicBezTo>
                  <a:pt x="11" y="14"/>
                  <a:pt x="11" y="14"/>
                  <a:pt x="11" y="14"/>
                </a:cubicBezTo>
                <a:cubicBezTo>
                  <a:pt x="10" y="14"/>
                  <a:pt x="10" y="14"/>
                  <a:pt x="10" y="14"/>
                </a:cubicBezTo>
                <a:cubicBezTo>
                  <a:pt x="9" y="14"/>
                  <a:pt x="9" y="14"/>
                  <a:pt x="9" y="14"/>
                </a:cubicBezTo>
                <a:cubicBezTo>
                  <a:pt x="8" y="14"/>
                  <a:pt x="8" y="14"/>
                  <a:pt x="8" y="13"/>
                </a:cubicBezTo>
                <a:cubicBezTo>
                  <a:pt x="8" y="13"/>
                  <a:pt x="8" y="13"/>
                  <a:pt x="7" y="13"/>
                </a:cubicBezTo>
                <a:cubicBezTo>
                  <a:pt x="7" y="12"/>
                  <a:pt x="7" y="12"/>
                  <a:pt x="7" y="12"/>
                </a:cubicBezTo>
                <a:cubicBezTo>
                  <a:pt x="7" y="2"/>
                  <a:pt x="7" y="2"/>
                  <a:pt x="7" y="2"/>
                </a:cubicBezTo>
                <a:cubicBezTo>
                  <a:pt x="7" y="2"/>
                  <a:pt x="7" y="2"/>
                  <a:pt x="7" y="1"/>
                </a:cubicBezTo>
                <a:cubicBezTo>
                  <a:pt x="8" y="1"/>
                  <a:pt x="8" y="1"/>
                  <a:pt x="8" y="0"/>
                </a:cubicBezTo>
                <a:cubicBezTo>
                  <a:pt x="8" y="0"/>
                  <a:pt x="8" y="0"/>
                  <a:pt x="9" y="0"/>
                </a:cubicBezTo>
                <a:cubicBezTo>
                  <a:pt x="9" y="0"/>
                  <a:pt x="9" y="0"/>
                  <a:pt x="10" y="0"/>
                </a:cubicBezTo>
                <a:cubicBezTo>
                  <a:pt x="11" y="0"/>
                  <a:pt x="11" y="0"/>
                  <a:pt x="11" y="0"/>
                </a:cubicBezTo>
                <a:cubicBezTo>
                  <a:pt x="11" y="0"/>
                  <a:pt x="11" y="0"/>
                  <a:pt x="12" y="0"/>
                </a:cubicBezTo>
                <a:cubicBezTo>
                  <a:pt x="12" y="0"/>
                  <a:pt x="12" y="0"/>
                  <a:pt x="12" y="0"/>
                </a:cubicBezTo>
                <a:cubicBezTo>
                  <a:pt x="13" y="1"/>
                  <a:pt x="13" y="1"/>
                  <a:pt x="13" y="1"/>
                </a:cubicBezTo>
                <a:cubicBezTo>
                  <a:pt x="13" y="2"/>
                  <a:pt x="13" y="2"/>
                  <a:pt x="13" y="2"/>
                </a:cubicBezTo>
                <a:cubicBezTo>
                  <a:pt x="13" y="12"/>
                  <a:pt x="13" y="12"/>
                  <a:pt x="13" y="12"/>
                </a:cubicBezTo>
                <a:close/>
                <a:moveTo>
                  <a:pt x="11" y="2"/>
                </a:move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11"/>
                  <a:pt x="10" y="11"/>
                  <a:pt x="10" y="11"/>
                </a:cubicBezTo>
                <a:cubicBezTo>
                  <a:pt x="10" y="12"/>
                  <a:pt x="10" y="12"/>
                  <a:pt x="10" y="12"/>
                </a:cubicBezTo>
                <a:cubicBezTo>
                  <a:pt x="10" y="12"/>
                  <a:pt x="10" y="12"/>
                  <a:pt x="10" y="12"/>
                </a:cubicBezTo>
                <a:cubicBezTo>
                  <a:pt x="10" y="12"/>
                  <a:pt x="10" y="12"/>
                  <a:pt x="10" y="12"/>
                </a:cubicBezTo>
                <a:cubicBezTo>
                  <a:pt x="10" y="12"/>
                  <a:pt x="10"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1" name="Freeform 24">
            <a:extLst>
              <a:ext uri="{FF2B5EF4-FFF2-40B4-BE49-F238E27FC236}">
                <a16:creationId xmlns:a16="http://schemas.microsoft.com/office/drawing/2014/main" id="{C4E2C6E0-5565-4EA6-80E6-4B952D6D555F}"/>
              </a:ext>
            </a:extLst>
          </p:cNvPr>
          <p:cNvSpPr>
            <a:spLocks noEditPoints="1" noChangeArrowheads="1"/>
          </p:cNvSpPr>
          <p:nvPr/>
        </p:nvSpPr>
        <p:spPr bwMode="auto">
          <a:xfrm>
            <a:off x="2397701" y="2546516"/>
            <a:ext cx="138923" cy="137070"/>
          </a:xfrm>
          <a:custGeom>
            <a:avLst/>
            <a:gdLst>
              <a:gd name="T0" fmla="*/ 6 w 14"/>
              <a:gd name="T1" fmla="*/ 9 h 14"/>
              <a:gd name="T2" fmla="*/ 6 w 14"/>
              <a:gd name="T3" fmla="*/ 11 h 14"/>
              <a:gd name="T4" fmla="*/ 5 w 14"/>
              <a:gd name="T5" fmla="*/ 11 h 14"/>
              <a:gd name="T6" fmla="*/ 5 w 14"/>
              <a:gd name="T7" fmla="*/ 14 h 14"/>
              <a:gd name="T8" fmla="*/ 3 w 14"/>
              <a:gd name="T9" fmla="*/ 14 h 14"/>
              <a:gd name="T10" fmla="*/ 0 w 14"/>
              <a:gd name="T11" fmla="*/ 11 h 14"/>
              <a:gd name="T12" fmla="*/ 0 w 14"/>
              <a:gd name="T13" fmla="*/ 11 h 14"/>
              <a:gd name="T14" fmla="*/ 0 w 14"/>
              <a:gd name="T15" fmla="*/ 9 h 14"/>
              <a:gd name="T16" fmla="*/ 1 w 14"/>
              <a:gd name="T17" fmla="*/ 6 h 14"/>
              <a:gd name="T18" fmla="*/ 2 w 14"/>
              <a:gd name="T19" fmla="*/ 2 h 14"/>
              <a:gd name="T20" fmla="*/ 2 w 14"/>
              <a:gd name="T21" fmla="*/ 0 h 14"/>
              <a:gd name="T22" fmla="*/ 3 w 14"/>
              <a:gd name="T23" fmla="*/ 0 h 14"/>
              <a:gd name="T24" fmla="*/ 5 w 14"/>
              <a:gd name="T25" fmla="*/ 0 h 14"/>
              <a:gd name="T26" fmla="*/ 6 w 14"/>
              <a:gd name="T27" fmla="*/ 9 h 14"/>
              <a:gd name="T28" fmla="*/ 3 w 14"/>
              <a:gd name="T29" fmla="*/ 5 h 14"/>
              <a:gd name="T30" fmla="*/ 2 w 14"/>
              <a:gd name="T31" fmla="*/ 7 h 14"/>
              <a:gd name="T32" fmla="*/ 3 w 14"/>
              <a:gd name="T33" fmla="*/ 9 h 14"/>
              <a:gd name="T34" fmla="*/ 14 w 14"/>
              <a:gd name="T35" fmla="*/ 12 h 14"/>
              <a:gd name="T36" fmla="*/ 13 w 14"/>
              <a:gd name="T37" fmla="*/ 14 h 14"/>
              <a:gd name="T38" fmla="*/ 11 w 14"/>
              <a:gd name="T39" fmla="*/ 14 h 14"/>
              <a:gd name="T40" fmla="*/ 10 w 14"/>
              <a:gd name="T41" fmla="*/ 14 h 14"/>
              <a:gd name="T42" fmla="*/ 8 w 14"/>
              <a:gd name="T43" fmla="*/ 13 h 14"/>
              <a:gd name="T44" fmla="*/ 8 w 14"/>
              <a:gd name="T45" fmla="*/ 3 h 14"/>
              <a:gd name="T46" fmla="*/ 9 w 14"/>
              <a:gd name="T47" fmla="*/ 1 h 14"/>
              <a:gd name="T48" fmla="*/ 10 w 14"/>
              <a:gd name="T49" fmla="*/ 0 h 14"/>
              <a:gd name="T50" fmla="*/ 12 w 14"/>
              <a:gd name="T51" fmla="*/ 0 h 14"/>
              <a:gd name="T52" fmla="*/ 14 w 14"/>
              <a:gd name="T53" fmla="*/ 2 h 14"/>
              <a:gd name="T54" fmla="*/ 14 w 14"/>
              <a:gd name="T55" fmla="*/ 12 h 14"/>
              <a:gd name="T56" fmla="*/ 11 w 14"/>
              <a:gd name="T57" fmla="*/ 2 h 14"/>
              <a:gd name="T58" fmla="*/ 11 w 14"/>
              <a:gd name="T59" fmla="*/ 2 h 14"/>
              <a:gd name="T60" fmla="*/ 10 w 14"/>
              <a:gd name="T61" fmla="*/ 3 h 14"/>
              <a:gd name="T62" fmla="*/ 10 w 14"/>
              <a:gd name="T63" fmla="*/ 12 h 14"/>
              <a:gd name="T64" fmla="*/ 11 w 14"/>
              <a:gd name="T65" fmla="*/ 12 h 14"/>
              <a:gd name="T66" fmla="*/ 11 w 14"/>
              <a:gd name="T67" fmla="*/ 12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
              <a:gd name="T103" fmla="*/ 0 h 14"/>
              <a:gd name="T104" fmla="*/ 14 w 14"/>
              <a:gd name="T105" fmla="*/ 14 h 1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 h="14">
                <a:moveTo>
                  <a:pt x="6" y="9"/>
                </a:moveTo>
                <a:cubicBezTo>
                  <a:pt x="6" y="9"/>
                  <a:pt x="6" y="9"/>
                  <a:pt x="6" y="9"/>
                </a:cubicBezTo>
                <a:cubicBezTo>
                  <a:pt x="6" y="11"/>
                  <a:pt x="6" y="11"/>
                  <a:pt x="6" y="11"/>
                </a:cubicBezTo>
                <a:cubicBezTo>
                  <a:pt x="6" y="11"/>
                  <a:pt x="6" y="11"/>
                  <a:pt x="6" y="11"/>
                </a:cubicBezTo>
                <a:cubicBezTo>
                  <a:pt x="6" y="11"/>
                  <a:pt x="6" y="11"/>
                  <a:pt x="6" y="11"/>
                </a:cubicBezTo>
                <a:cubicBezTo>
                  <a:pt x="5" y="11"/>
                  <a:pt x="5" y="11"/>
                  <a:pt x="5" y="11"/>
                </a:cubicBezTo>
                <a:cubicBezTo>
                  <a:pt x="5" y="14"/>
                  <a:pt x="5" y="14"/>
                  <a:pt x="5" y="14"/>
                </a:cubicBezTo>
                <a:cubicBezTo>
                  <a:pt x="5" y="14"/>
                  <a:pt x="5" y="14"/>
                  <a:pt x="5" y="14"/>
                </a:cubicBezTo>
                <a:cubicBezTo>
                  <a:pt x="3" y="14"/>
                  <a:pt x="3" y="14"/>
                  <a:pt x="3" y="14"/>
                </a:cubicBezTo>
                <a:cubicBezTo>
                  <a:pt x="3" y="14"/>
                  <a:pt x="3" y="14"/>
                  <a:pt x="3" y="14"/>
                </a:cubicBezTo>
                <a:cubicBezTo>
                  <a:pt x="3" y="11"/>
                  <a:pt x="3" y="11"/>
                  <a:pt x="3" y="11"/>
                </a:cubicBezTo>
                <a:cubicBezTo>
                  <a:pt x="0" y="11"/>
                  <a:pt x="0" y="11"/>
                  <a:pt x="0" y="11"/>
                </a:cubicBezTo>
                <a:cubicBezTo>
                  <a:pt x="0" y="11"/>
                  <a:pt x="0" y="11"/>
                  <a:pt x="0" y="11"/>
                </a:cubicBezTo>
                <a:cubicBezTo>
                  <a:pt x="0" y="11"/>
                  <a:pt x="0" y="11"/>
                  <a:pt x="0" y="11"/>
                </a:cubicBezTo>
                <a:cubicBezTo>
                  <a:pt x="0" y="9"/>
                  <a:pt x="0" y="9"/>
                  <a:pt x="0" y="9"/>
                </a:cubicBezTo>
                <a:cubicBezTo>
                  <a:pt x="0" y="9"/>
                  <a:pt x="0" y="9"/>
                  <a:pt x="0" y="9"/>
                </a:cubicBezTo>
                <a:cubicBezTo>
                  <a:pt x="0" y="9"/>
                  <a:pt x="0" y="9"/>
                  <a:pt x="0" y="9"/>
                </a:cubicBezTo>
                <a:cubicBezTo>
                  <a:pt x="0" y="8"/>
                  <a:pt x="1" y="7"/>
                  <a:pt x="1" y="6"/>
                </a:cubicBezTo>
                <a:cubicBezTo>
                  <a:pt x="1" y="5"/>
                  <a:pt x="2" y="4"/>
                  <a:pt x="2" y="4"/>
                </a:cubicBezTo>
                <a:cubicBezTo>
                  <a:pt x="2" y="3"/>
                  <a:pt x="2" y="2"/>
                  <a:pt x="2" y="2"/>
                </a:cubicBezTo>
                <a:cubicBezTo>
                  <a:pt x="2" y="1"/>
                  <a:pt x="2" y="1"/>
                  <a:pt x="2" y="0"/>
                </a:cubicBezTo>
                <a:cubicBezTo>
                  <a:pt x="2" y="0"/>
                  <a:pt x="2" y="0"/>
                  <a:pt x="2" y="0"/>
                </a:cubicBezTo>
                <a:cubicBezTo>
                  <a:pt x="3" y="0"/>
                  <a:pt x="3" y="0"/>
                  <a:pt x="3" y="0"/>
                </a:cubicBezTo>
                <a:cubicBezTo>
                  <a:pt x="3" y="0"/>
                  <a:pt x="3" y="0"/>
                  <a:pt x="3" y="0"/>
                </a:cubicBezTo>
                <a:cubicBezTo>
                  <a:pt x="5" y="0"/>
                  <a:pt x="5" y="0"/>
                  <a:pt x="5" y="0"/>
                </a:cubicBezTo>
                <a:cubicBezTo>
                  <a:pt x="5" y="0"/>
                  <a:pt x="5" y="0"/>
                  <a:pt x="5" y="0"/>
                </a:cubicBezTo>
                <a:cubicBezTo>
                  <a:pt x="5" y="9"/>
                  <a:pt x="5" y="9"/>
                  <a:pt x="5" y="9"/>
                </a:cubicBezTo>
                <a:cubicBezTo>
                  <a:pt x="6" y="9"/>
                  <a:pt x="6" y="9"/>
                  <a:pt x="6" y="9"/>
                </a:cubicBezTo>
                <a:cubicBezTo>
                  <a:pt x="6" y="9"/>
                  <a:pt x="6" y="9"/>
                  <a:pt x="6" y="9"/>
                </a:cubicBezTo>
                <a:close/>
                <a:moveTo>
                  <a:pt x="3" y="5"/>
                </a:moveTo>
                <a:cubicBezTo>
                  <a:pt x="3" y="5"/>
                  <a:pt x="3" y="5"/>
                  <a:pt x="3" y="6"/>
                </a:cubicBezTo>
                <a:cubicBezTo>
                  <a:pt x="3" y="6"/>
                  <a:pt x="2" y="7"/>
                  <a:pt x="2" y="7"/>
                </a:cubicBezTo>
                <a:cubicBezTo>
                  <a:pt x="2" y="8"/>
                  <a:pt x="2" y="9"/>
                  <a:pt x="2" y="9"/>
                </a:cubicBezTo>
                <a:cubicBezTo>
                  <a:pt x="3" y="9"/>
                  <a:pt x="3" y="9"/>
                  <a:pt x="3" y="9"/>
                </a:cubicBezTo>
                <a:cubicBezTo>
                  <a:pt x="3" y="5"/>
                  <a:pt x="3" y="5"/>
                  <a:pt x="3" y="5"/>
                </a:cubicBezTo>
                <a:close/>
                <a:moveTo>
                  <a:pt x="14" y="12"/>
                </a:moveTo>
                <a:cubicBezTo>
                  <a:pt x="14" y="12"/>
                  <a:pt x="14" y="13"/>
                  <a:pt x="14" y="13"/>
                </a:cubicBezTo>
                <a:cubicBezTo>
                  <a:pt x="13" y="13"/>
                  <a:pt x="13" y="13"/>
                  <a:pt x="13" y="14"/>
                </a:cubicBezTo>
                <a:cubicBezTo>
                  <a:pt x="13" y="14"/>
                  <a:pt x="13" y="14"/>
                  <a:pt x="12" y="14"/>
                </a:cubicBezTo>
                <a:cubicBezTo>
                  <a:pt x="12" y="14"/>
                  <a:pt x="12" y="14"/>
                  <a:pt x="11" y="14"/>
                </a:cubicBezTo>
                <a:cubicBezTo>
                  <a:pt x="10" y="14"/>
                  <a:pt x="10" y="14"/>
                  <a:pt x="10" y="14"/>
                </a:cubicBezTo>
                <a:cubicBezTo>
                  <a:pt x="10" y="14"/>
                  <a:pt x="10" y="14"/>
                  <a:pt x="10" y="14"/>
                </a:cubicBezTo>
                <a:cubicBezTo>
                  <a:pt x="9" y="14"/>
                  <a:pt x="9" y="14"/>
                  <a:pt x="9" y="14"/>
                </a:cubicBezTo>
                <a:cubicBezTo>
                  <a:pt x="8" y="13"/>
                  <a:pt x="8" y="13"/>
                  <a:pt x="8" y="13"/>
                </a:cubicBezTo>
                <a:cubicBezTo>
                  <a:pt x="8" y="13"/>
                  <a:pt x="8" y="12"/>
                  <a:pt x="8" y="12"/>
                </a:cubicBezTo>
                <a:cubicBezTo>
                  <a:pt x="8" y="3"/>
                  <a:pt x="8" y="3"/>
                  <a:pt x="8" y="3"/>
                </a:cubicBezTo>
                <a:cubicBezTo>
                  <a:pt x="8" y="2"/>
                  <a:pt x="8" y="2"/>
                  <a:pt x="8" y="2"/>
                </a:cubicBezTo>
                <a:cubicBezTo>
                  <a:pt x="8" y="1"/>
                  <a:pt x="8" y="1"/>
                  <a:pt x="9" y="1"/>
                </a:cubicBezTo>
                <a:cubicBezTo>
                  <a:pt x="9" y="1"/>
                  <a:pt x="9" y="0"/>
                  <a:pt x="10" y="0"/>
                </a:cubicBezTo>
                <a:cubicBezTo>
                  <a:pt x="10" y="0"/>
                  <a:pt x="10" y="0"/>
                  <a:pt x="10" y="0"/>
                </a:cubicBezTo>
                <a:cubicBezTo>
                  <a:pt x="11" y="0"/>
                  <a:pt x="11" y="0"/>
                  <a:pt x="11" y="0"/>
                </a:cubicBezTo>
                <a:cubicBezTo>
                  <a:pt x="12" y="0"/>
                  <a:pt x="12" y="0"/>
                  <a:pt x="12" y="0"/>
                </a:cubicBezTo>
                <a:cubicBezTo>
                  <a:pt x="13" y="0"/>
                  <a:pt x="13" y="1"/>
                  <a:pt x="13" y="1"/>
                </a:cubicBezTo>
                <a:cubicBezTo>
                  <a:pt x="13" y="1"/>
                  <a:pt x="13" y="1"/>
                  <a:pt x="14" y="2"/>
                </a:cubicBezTo>
                <a:cubicBezTo>
                  <a:pt x="14" y="2"/>
                  <a:pt x="14" y="2"/>
                  <a:pt x="14" y="3"/>
                </a:cubicBezTo>
                <a:cubicBezTo>
                  <a:pt x="14" y="12"/>
                  <a:pt x="14" y="12"/>
                  <a:pt x="14" y="12"/>
                </a:cubicBezTo>
                <a:close/>
                <a:moveTo>
                  <a:pt x="11" y="3"/>
                </a:moveTo>
                <a:cubicBezTo>
                  <a:pt x="11" y="3"/>
                  <a:pt x="11" y="2"/>
                  <a:pt x="11" y="2"/>
                </a:cubicBezTo>
                <a:cubicBezTo>
                  <a:pt x="11" y="2"/>
                  <a:pt x="11" y="2"/>
                  <a:pt x="11" y="2"/>
                </a:cubicBezTo>
                <a:cubicBezTo>
                  <a:pt x="11" y="2"/>
                  <a:pt x="11" y="2"/>
                  <a:pt x="11" y="2"/>
                </a:cubicBezTo>
                <a:cubicBezTo>
                  <a:pt x="11" y="2"/>
                  <a:pt x="11" y="2"/>
                  <a:pt x="10" y="2"/>
                </a:cubicBezTo>
                <a:cubicBezTo>
                  <a:pt x="10" y="2"/>
                  <a:pt x="10" y="3"/>
                  <a:pt x="10" y="3"/>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2" name="Freeform 25">
            <a:extLst>
              <a:ext uri="{FF2B5EF4-FFF2-40B4-BE49-F238E27FC236}">
                <a16:creationId xmlns:a16="http://schemas.microsoft.com/office/drawing/2014/main" id="{26FAE130-5EED-498B-9EE2-46701260D65E}"/>
              </a:ext>
            </a:extLst>
          </p:cNvPr>
          <p:cNvSpPr>
            <a:spLocks noEditPoints="1" noChangeArrowheads="1"/>
          </p:cNvSpPr>
          <p:nvPr/>
        </p:nvSpPr>
        <p:spPr bwMode="auto">
          <a:xfrm>
            <a:off x="2812616" y="2496503"/>
            <a:ext cx="138923" cy="138923"/>
          </a:xfrm>
          <a:custGeom>
            <a:avLst/>
            <a:gdLst>
              <a:gd name="T0" fmla="*/ 6 w 14"/>
              <a:gd name="T1" fmla="*/ 6 h 14"/>
              <a:gd name="T2" fmla="*/ 6 w 14"/>
              <a:gd name="T3" fmla="*/ 11 h 14"/>
              <a:gd name="T4" fmla="*/ 6 w 14"/>
              <a:gd name="T5" fmla="*/ 13 h 14"/>
              <a:gd name="T6" fmla="*/ 4 w 14"/>
              <a:gd name="T7" fmla="*/ 14 h 14"/>
              <a:gd name="T8" fmla="*/ 2 w 14"/>
              <a:gd name="T9" fmla="*/ 14 h 14"/>
              <a:gd name="T10" fmla="*/ 1 w 14"/>
              <a:gd name="T11" fmla="*/ 12 h 14"/>
              <a:gd name="T12" fmla="*/ 0 w 14"/>
              <a:gd name="T13" fmla="*/ 11 h 14"/>
              <a:gd name="T14" fmla="*/ 3 w 14"/>
              <a:gd name="T15" fmla="*/ 10 h 14"/>
              <a:gd name="T16" fmla="*/ 3 w 14"/>
              <a:gd name="T17" fmla="*/ 11 h 14"/>
              <a:gd name="T18" fmla="*/ 3 w 14"/>
              <a:gd name="T19" fmla="*/ 12 h 14"/>
              <a:gd name="T20" fmla="*/ 4 w 14"/>
              <a:gd name="T21" fmla="*/ 12 h 14"/>
              <a:gd name="T22" fmla="*/ 4 w 14"/>
              <a:gd name="T23" fmla="*/ 7 h 14"/>
              <a:gd name="T24" fmla="*/ 4 w 14"/>
              <a:gd name="T25" fmla="*/ 7 h 14"/>
              <a:gd name="T26" fmla="*/ 3 w 14"/>
              <a:gd name="T27" fmla="*/ 7 h 14"/>
              <a:gd name="T28" fmla="*/ 3 w 14"/>
              <a:gd name="T29" fmla="*/ 7 h 14"/>
              <a:gd name="T30" fmla="*/ 3 w 14"/>
              <a:gd name="T31" fmla="*/ 8 h 14"/>
              <a:gd name="T32" fmla="*/ 3 w 14"/>
              <a:gd name="T33" fmla="*/ 8 h 14"/>
              <a:gd name="T34" fmla="*/ 0 w 14"/>
              <a:gd name="T35" fmla="*/ 7 h 14"/>
              <a:gd name="T36" fmla="*/ 1 w 14"/>
              <a:gd name="T37" fmla="*/ 0 h 14"/>
              <a:gd name="T38" fmla="*/ 6 w 14"/>
              <a:gd name="T39" fmla="*/ 0 h 14"/>
              <a:gd name="T40" fmla="*/ 6 w 14"/>
              <a:gd name="T41" fmla="*/ 2 h 14"/>
              <a:gd name="T42" fmla="*/ 3 w 14"/>
              <a:gd name="T43" fmla="*/ 2 h 14"/>
              <a:gd name="T44" fmla="*/ 4 w 14"/>
              <a:gd name="T45" fmla="*/ 5 h 14"/>
              <a:gd name="T46" fmla="*/ 14 w 14"/>
              <a:gd name="T47" fmla="*/ 11 h 14"/>
              <a:gd name="T48" fmla="*/ 13 w 14"/>
              <a:gd name="T49" fmla="*/ 13 h 14"/>
              <a:gd name="T50" fmla="*/ 11 w 14"/>
              <a:gd name="T51" fmla="*/ 14 h 14"/>
              <a:gd name="T52" fmla="*/ 9 w 14"/>
              <a:gd name="T53" fmla="*/ 14 h 14"/>
              <a:gd name="T54" fmla="*/ 8 w 14"/>
              <a:gd name="T55" fmla="*/ 12 h 14"/>
              <a:gd name="T56" fmla="*/ 8 w 14"/>
              <a:gd name="T57" fmla="*/ 2 h 14"/>
              <a:gd name="T58" fmla="*/ 9 w 14"/>
              <a:gd name="T59" fmla="*/ 0 h 14"/>
              <a:gd name="T60" fmla="*/ 10 w 14"/>
              <a:gd name="T61" fmla="*/ 0 h 14"/>
              <a:gd name="T62" fmla="*/ 12 w 14"/>
              <a:gd name="T63" fmla="*/ 0 h 14"/>
              <a:gd name="T64" fmla="*/ 14 w 14"/>
              <a:gd name="T65" fmla="*/ 1 h 14"/>
              <a:gd name="T66" fmla="*/ 14 w 14"/>
              <a:gd name="T67" fmla="*/ 11 h 14"/>
              <a:gd name="T68" fmla="*/ 11 w 14"/>
              <a:gd name="T69" fmla="*/ 2 h 14"/>
              <a:gd name="T70" fmla="*/ 11 w 14"/>
              <a:gd name="T71" fmla="*/ 2 h 14"/>
              <a:gd name="T72" fmla="*/ 10 w 14"/>
              <a:gd name="T73" fmla="*/ 2 h 14"/>
              <a:gd name="T74" fmla="*/ 10 w 14"/>
              <a:gd name="T75" fmla="*/ 12 h 14"/>
              <a:gd name="T76" fmla="*/ 11 w 14"/>
              <a:gd name="T77" fmla="*/ 12 h 14"/>
              <a:gd name="T78" fmla="*/ 11 w 14"/>
              <a:gd name="T79" fmla="*/ 11 h 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14"/>
              <a:gd name="T122" fmla="*/ 14 w 14"/>
              <a:gd name="T123" fmla="*/ 14 h 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14">
                <a:moveTo>
                  <a:pt x="5" y="5"/>
                </a:moveTo>
                <a:cubicBezTo>
                  <a:pt x="5" y="5"/>
                  <a:pt x="6" y="5"/>
                  <a:pt x="6" y="6"/>
                </a:cubicBezTo>
                <a:cubicBezTo>
                  <a:pt x="6" y="6"/>
                  <a:pt x="6" y="6"/>
                  <a:pt x="6" y="7"/>
                </a:cubicBezTo>
                <a:cubicBezTo>
                  <a:pt x="6" y="11"/>
                  <a:pt x="6" y="11"/>
                  <a:pt x="6" y="11"/>
                </a:cubicBezTo>
                <a:cubicBezTo>
                  <a:pt x="6" y="12"/>
                  <a:pt x="6" y="12"/>
                  <a:pt x="6" y="12"/>
                </a:cubicBezTo>
                <a:cubicBezTo>
                  <a:pt x="6" y="13"/>
                  <a:pt x="6" y="13"/>
                  <a:pt x="6" y="13"/>
                </a:cubicBezTo>
                <a:cubicBezTo>
                  <a:pt x="5" y="13"/>
                  <a:pt x="5" y="14"/>
                  <a:pt x="5" y="14"/>
                </a:cubicBezTo>
                <a:cubicBezTo>
                  <a:pt x="4" y="14"/>
                  <a:pt x="4" y="14"/>
                  <a:pt x="4" y="14"/>
                </a:cubicBezTo>
                <a:cubicBezTo>
                  <a:pt x="3" y="14"/>
                  <a:pt x="3" y="14"/>
                  <a:pt x="3" y="14"/>
                </a:cubicBezTo>
                <a:cubicBezTo>
                  <a:pt x="3" y="14"/>
                  <a:pt x="2" y="14"/>
                  <a:pt x="2" y="14"/>
                </a:cubicBezTo>
                <a:cubicBezTo>
                  <a:pt x="2" y="14"/>
                  <a:pt x="1" y="13"/>
                  <a:pt x="1" y="13"/>
                </a:cubicBezTo>
                <a:cubicBezTo>
                  <a:pt x="1" y="13"/>
                  <a:pt x="1" y="13"/>
                  <a:pt x="1" y="12"/>
                </a:cubicBezTo>
                <a:cubicBezTo>
                  <a:pt x="1" y="12"/>
                  <a:pt x="0" y="12"/>
                  <a:pt x="0" y="11"/>
                </a:cubicBezTo>
                <a:cubicBezTo>
                  <a:pt x="0" y="11"/>
                  <a:pt x="0" y="11"/>
                  <a:pt x="0" y="11"/>
                </a:cubicBezTo>
                <a:cubicBezTo>
                  <a:pt x="0" y="10"/>
                  <a:pt x="1" y="10"/>
                  <a:pt x="1" y="10"/>
                </a:cubicBezTo>
                <a:cubicBezTo>
                  <a:pt x="3" y="10"/>
                  <a:pt x="3" y="10"/>
                  <a:pt x="3" y="10"/>
                </a:cubicBezTo>
                <a:cubicBezTo>
                  <a:pt x="3" y="10"/>
                  <a:pt x="3" y="10"/>
                  <a:pt x="3" y="10"/>
                </a:cubicBezTo>
                <a:cubicBezTo>
                  <a:pt x="3" y="11"/>
                  <a:pt x="3" y="11"/>
                  <a:pt x="3" y="11"/>
                </a:cubicBezTo>
                <a:cubicBezTo>
                  <a:pt x="3" y="12"/>
                  <a:pt x="3" y="12"/>
                  <a:pt x="3" y="12"/>
                </a:cubicBezTo>
                <a:cubicBezTo>
                  <a:pt x="3" y="12"/>
                  <a:pt x="3" y="12"/>
                  <a:pt x="3" y="12"/>
                </a:cubicBezTo>
                <a:cubicBezTo>
                  <a:pt x="3" y="12"/>
                  <a:pt x="3" y="12"/>
                  <a:pt x="3" y="12"/>
                </a:cubicBezTo>
                <a:cubicBezTo>
                  <a:pt x="4" y="12"/>
                  <a:pt x="4" y="12"/>
                  <a:pt x="4" y="12"/>
                </a:cubicBezTo>
                <a:cubicBezTo>
                  <a:pt x="4" y="12"/>
                  <a:pt x="4" y="12"/>
                  <a:pt x="4" y="11"/>
                </a:cubicBezTo>
                <a:cubicBezTo>
                  <a:pt x="4" y="7"/>
                  <a:pt x="4" y="7"/>
                  <a:pt x="4" y="7"/>
                </a:cubicBezTo>
                <a:cubicBezTo>
                  <a:pt x="4" y="7"/>
                  <a:pt x="4" y="7"/>
                  <a:pt x="4" y="7"/>
                </a:cubicBezTo>
                <a:cubicBezTo>
                  <a:pt x="4" y="7"/>
                  <a:pt x="4" y="7"/>
                  <a:pt x="4" y="7"/>
                </a:cubicBezTo>
                <a:cubicBezTo>
                  <a:pt x="4" y="7"/>
                  <a:pt x="4" y="7"/>
                  <a:pt x="3" y="7"/>
                </a:cubicBezTo>
                <a:cubicBezTo>
                  <a:pt x="3" y="7"/>
                  <a:pt x="3" y="7"/>
                  <a:pt x="3" y="7"/>
                </a:cubicBezTo>
                <a:cubicBezTo>
                  <a:pt x="3" y="7"/>
                  <a:pt x="3" y="7"/>
                  <a:pt x="3" y="7"/>
                </a:cubicBezTo>
                <a:cubicBezTo>
                  <a:pt x="3" y="7"/>
                  <a:pt x="3" y="7"/>
                  <a:pt x="3" y="7"/>
                </a:cubicBezTo>
                <a:cubicBezTo>
                  <a:pt x="3" y="7"/>
                  <a:pt x="3" y="7"/>
                  <a:pt x="3" y="7"/>
                </a:cubicBezTo>
                <a:cubicBezTo>
                  <a:pt x="3" y="8"/>
                  <a:pt x="3" y="8"/>
                  <a:pt x="3" y="8"/>
                </a:cubicBezTo>
                <a:cubicBezTo>
                  <a:pt x="3" y="8"/>
                  <a:pt x="3" y="8"/>
                  <a:pt x="3" y="8"/>
                </a:cubicBezTo>
                <a:cubicBezTo>
                  <a:pt x="3" y="8"/>
                  <a:pt x="3" y="8"/>
                  <a:pt x="3" y="8"/>
                </a:cubicBezTo>
                <a:cubicBezTo>
                  <a:pt x="1" y="8"/>
                  <a:pt x="1" y="8"/>
                  <a:pt x="1" y="8"/>
                </a:cubicBezTo>
                <a:cubicBezTo>
                  <a:pt x="1" y="8"/>
                  <a:pt x="0" y="7"/>
                  <a:pt x="0" y="7"/>
                </a:cubicBezTo>
                <a:cubicBezTo>
                  <a:pt x="0" y="0"/>
                  <a:pt x="0" y="0"/>
                  <a:pt x="0" y="0"/>
                </a:cubicBezTo>
                <a:cubicBezTo>
                  <a:pt x="0" y="0"/>
                  <a:pt x="1" y="0"/>
                  <a:pt x="1" y="0"/>
                </a:cubicBezTo>
                <a:cubicBezTo>
                  <a:pt x="2" y="0"/>
                  <a:pt x="2" y="0"/>
                  <a:pt x="2" y="0"/>
                </a:cubicBezTo>
                <a:cubicBezTo>
                  <a:pt x="6" y="0"/>
                  <a:pt x="6" y="0"/>
                  <a:pt x="6" y="0"/>
                </a:cubicBezTo>
                <a:cubicBezTo>
                  <a:pt x="6" y="0"/>
                  <a:pt x="6" y="0"/>
                  <a:pt x="6" y="0"/>
                </a:cubicBezTo>
                <a:cubicBezTo>
                  <a:pt x="6" y="2"/>
                  <a:pt x="6" y="2"/>
                  <a:pt x="6" y="2"/>
                </a:cubicBezTo>
                <a:cubicBezTo>
                  <a:pt x="6" y="2"/>
                  <a:pt x="6" y="2"/>
                  <a:pt x="6" y="2"/>
                </a:cubicBezTo>
                <a:cubicBezTo>
                  <a:pt x="3" y="2"/>
                  <a:pt x="3" y="2"/>
                  <a:pt x="3" y="2"/>
                </a:cubicBezTo>
                <a:cubicBezTo>
                  <a:pt x="3" y="5"/>
                  <a:pt x="3" y="5"/>
                  <a:pt x="3" y="5"/>
                </a:cubicBezTo>
                <a:cubicBezTo>
                  <a:pt x="3" y="5"/>
                  <a:pt x="4" y="5"/>
                  <a:pt x="4" y="5"/>
                </a:cubicBezTo>
                <a:cubicBezTo>
                  <a:pt x="4" y="5"/>
                  <a:pt x="5" y="5"/>
                  <a:pt x="5" y="5"/>
                </a:cubicBezTo>
                <a:close/>
                <a:moveTo>
                  <a:pt x="14" y="11"/>
                </a:moveTo>
                <a:cubicBezTo>
                  <a:pt x="14" y="12"/>
                  <a:pt x="14" y="12"/>
                  <a:pt x="14" y="12"/>
                </a:cubicBezTo>
                <a:cubicBezTo>
                  <a:pt x="13" y="13"/>
                  <a:pt x="13" y="13"/>
                  <a:pt x="13" y="13"/>
                </a:cubicBezTo>
                <a:cubicBezTo>
                  <a:pt x="13" y="13"/>
                  <a:pt x="13" y="14"/>
                  <a:pt x="12" y="14"/>
                </a:cubicBezTo>
                <a:cubicBezTo>
                  <a:pt x="12" y="14"/>
                  <a:pt x="12" y="14"/>
                  <a:pt x="11" y="14"/>
                </a:cubicBezTo>
                <a:cubicBezTo>
                  <a:pt x="10" y="14"/>
                  <a:pt x="10" y="14"/>
                  <a:pt x="10" y="14"/>
                </a:cubicBezTo>
                <a:cubicBezTo>
                  <a:pt x="10" y="14"/>
                  <a:pt x="10" y="14"/>
                  <a:pt x="9" y="14"/>
                </a:cubicBezTo>
                <a:cubicBezTo>
                  <a:pt x="9" y="14"/>
                  <a:pt x="9" y="13"/>
                  <a:pt x="9" y="13"/>
                </a:cubicBezTo>
                <a:cubicBezTo>
                  <a:pt x="8" y="13"/>
                  <a:pt x="8" y="13"/>
                  <a:pt x="8" y="12"/>
                </a:cubicBezTo>
                <a:cubicBezTo>
                  <a:pt x="8" y="12"/>
                  <a:pt x="8" y="12"/>
                  <a:pt x="8" y="11"/>
                </a:cubicBezTo>
                <a:cubicBezTo>
                  <a:pt x="8" y="2"/>
                  <a:pt x="8" y="2"/>
                  <a:pt x="8" y="2"/>
                </a:cubicBezTo>
                <a:cubicBezTo>
                  <a:pt x="8" y="2"/>
                  <a:pt x="8" y="1"/>
                  <a:pt x="8" y="1"/>
                </a:cubicBezTo>
                <a:cubicBezTo>
                  <a:pt x="8" y="1"/>
                  <a:pt x="8" y="1"/>
                  <a:pt x="9" y="0"/>
                </a:cubicBezTo>
                <a:cubicBezTo>
                  <a:pt x="9" y="0"/>
                  <a:pt x="9" y="0"/>
                  <a:pt x="9" y="0"/>
                </a:cubicBezTo>
                <a:cubicBezTo>
                  <a:pt x="10" y="0"/>
                  <a:pt x="10" y="0"/>
                  <a:pt x="10" y="0"/>
                </a:cubicBezTo>
                <a:cubicBezTo>
                  <a:pt x="11" y="0"/>
                  <a:pt x="11" y="0"/>
                  <a:pt x="11" y="0"/>
                </a:cubicBezTo>
                <a:cubicBezTo>
                  <a:pt x="12" y="0"/>
                  <a:pt x="12" y="0"/>
                  <a:pt x="12" y="0"/>
                </a:cubicBezTo>
                <a:cubicBezTo>
                  <a:pt x="13" y="0"/>
                  <a:pt x="13" y="0"/>
                  <a:pt x="13" y="0"/>
                </a:cubicBezTo>
                <a:cubicBezTo>
                  <a:pt x="13" y="1"/>
                  <a:pt x="13" y="1"/>
                  <a:pt x="14" y="1"/>
                </a:cubicBezTo>
                <a:cubicBezTo>
                  <a:pt x="14" y="1"/>
                  <a:pt x="14" y="2"/>
                  <a:pt x="14" y="2"/>
                </a:cubicBezTo>
                <a:cubicBezTo>
                  <a:pt x="14" y="11"/>
                  <a:pt x="14" y="11"/>
                  <a:pt x="14" y="11"/>
                </a:cubicBezTo>
                <a:close/>
                <a:moveTo>
                  <a:pt x="11" y="2"/>
                </a:moveTo>
                <a:cubicBezTo>
                  <a:pt x="11" y="2"/>
                  <a:pt x="11" y="2"/>
                  <a:pt x="11" y="2"/>
                </a:cubicBezTo>
                <a:cubicBezTo>
                  <a:pt x="11" y="2"/>
                  <a:pt x="11" y="2"/>
                  <a:pt x="11" y="2"/>
                </a:cubicBezTo>
                <a:cubicBezTo>
                  <a:pt x="11" y="2"/>
                  <a:pt x="11" y="2"/>
                  <a:pt x="11" y="2"/>
                </a:cubicBezTo>
                <a:cubicBezTo>
                  <a:pt x="11" y="2"/>
                  <a:pt x="11" y="2"/>
                  <a:pt x="10" y="2"/>
                </a:cubicBezTo>
                <a:cubicBezTo>
                  <a:pt x="10" y="2"/>
                  <a:pt x="10" y="2"/>
                  <a:pt x="10" y="2"/>
                </a:cubicBezTo>
                <a:cubicBezTo>
                  <a:pt x="10" y="11"/>
                  <a:pt x="10" y="11"/>
                  <a:pt x="10" y="11"/>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1"/>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3" name="Freeform 26">
            <a:extLst>
              <a:ext uri="{FF2B5EF4-FFF2-40B4-BE49-F238E27FC236}">
                <a16:creationId xmlns:a16="http://schemas.microsoft.com/office/drawing/2014/main" id="{B4DF16A9-DD6E-4D27-AF66-038715EB22B2}"/>
              </a:ext>
            </a:extLst>
          </p:cNvPr>
          <p:cNvSpPr>
            <a:spLocks noEditPoints="1" noChangeArrowheads="1"/>
          </p:cNvSpPr>
          <p:nvPr/>
        </p:nvSpPr>
        <p:spPr bwMode="auto">
          <a:xfrm>
            <a:off x="3218269" y="2546516"/>
            <a:ext cx="127809" cy="137070"/>
          </a:xfrm>
          <a:custGeom>
            <a:avLst/>
            <a:gdLst>
              <a:gd name="T0" fmla="*/ 1 w 13"/>
              <a:gd name="T1" fmla="*/ 14 h 14"/>
              <a:gd name="T2" fmla="*/ 0 w 13"/>
              <a:gd name="T3" fmla="*/ 13 h 14"/>
              <a:gd name="T4" fmla="*/ 0 w 13"/>
              <a:gd name="T5" fmla="*/ 3 h 14"/>
              <a:gd name="T6" fmla="*/ 0 w 13"/>
              <a:gd name="T7" fmla="*/ 1 h 14"/>
              <a:gd name="T8" fmla="*/ 2 w 13"/>
              <a:gd name="T9" fmla="*/ 0 h 14"/>
              <a:gd name="T10" fmla="*/ 4 w 13"/>
              <a:gd name="T11" fmla="*/ 0 h 14"/>
              <a:gd name="T12" fmla="*/ 5 w 13"/>
              <a:gd name="T13" fmla="*/ 2 h 14"/>
              <a:gd name="T14" fmla="*/ 5 w 13"/>
              <a:gd name="T15" fmla="*/ 3 h 14"/>
              <a:gd name="T16" fmla="*/ 3 w 13"/>
              <a:gd name="T17" fmla="*/ 4 h 14"/>
              <a:gd name="T18" fmla="*/ 3 w 13"/>
              <a:gd name="T19" fmla="*/ 3 h 14"/>
              <a:gd name="T20" fmla="*/ 3 w 13"/>
              <a:gd name="T21" fmla="*/ 2 h 14"/>
              <a:gd name="T22" fmla="*/ 2 w 13"/>
              <a:gd name="T23" fmla="*/ 2 h 14"/>
              <a:gd name="T24" fmla="*/ 2 w 13"/>
              <a:gd name="T25" fmla="*/ 6 h 14"/>
              <a:gd name="T26" fmla="*/ 4 w 13"/>
              <a:gd name="T27" fmla="*/ 5 h 14"/>
              <a:gd name="T28" fmla="*/ 5 w 13"/>
              <a:gd name="T29" fmla="*/ 12 h 14"/>
              <a:gd name="T30" fmla="*/ 5 w 13"/>
              <a:gd name="T31" fmla="*/ 14 h 14"/>
              <a:gd name="T32" fmla="*/ 3 w 13"/>
              <a:gd name="T33" fmla="*/ 14 h 14"/>
              <a:gd name="T34" fmla="*/ 2 w 13"/>
              <a:gd name="T35" fmla="*/ 12 h 14"/>
              <a:gd name="T36" fmla="*/ 2 w 13"/>
              <a:gd name="T37" fmla="*/ 12 h 14"/>
              <a:gd name="T38" fmla="*/ 3 w 13"/>
              <a:gd name="T39" fmla="*/ 12 h 14"/>
              <a:gd name="T40" fmla="*/ 3 w 13"/>
              <a:gd name="T41" fmla="*/ 8 h 14"/>
              <a:gd name="T42" fmla="*/ 3 w 13"/>
              <a:gd name="T43" fmla="*/ 7 h 14"/>
              <a:gd name="T44" fmla="*/ 2 w 13"/>
              <a:gd name="T45" fmla="*/ 7 h 14"/>
              <a:gd name="T46" fmla="*/ 2 w 13"/>
              <a:gd name="T47" fmla="*/ 8 h 14"/>
              <a:gd name="T48" fmla="*/ 2 w 13"/>
              <a:gd name="T49" fmla="*/ 12 h 14"/>
              <a:gd name="T50" fmla="*/ 13 w 13"/>
              <a:gd name="T51" fmla="*/ 13 h 14"/>
              <a:gd name="T52" fmla="*/ 11 w 13"/>
              <a:gd name="T53" fmla="*/ 14 h 14"/>
              <a:gd name="T54" fmla="*/ 10 w 13"/>
              <a:gd name="T55" fmla="*/ 14 h 14"/>
              <a:gd name="T56" fmla="*/ 8 w 13"/>
              <a:gd name="T57" fmla="*/ 14 h 14"/>
              <a:gd name="T58" fmla="*/ 7 w 13"/>
              <a:gd name="T59" fmla="*/ 12 h 14"/>
              <a:gd name="T60" fmla="*/ 7 w 13"/>
              <a:gd name="T61" fmla="*/ 2 h 14"/>
              <a:gd name="T62" fmla="*/ 9 w 13"/>
              <a:gd name="T63" fmla="*/ 0 h 14"/>
              <a:gd name="T64" fmla="*/ 10 w 13"/>
              <a:gd name="T65" fmla="*/ 0 h 14"/>
              <a:gd name="T66" fmla="*/ 12 w 13"/>
              <a:gd name="T67" fmla="*/ 1 h 14"/>
              <a:gd name="T68" fmla="*/ 13 w 13"/>
              <a:gd name="T69" fmla="*/ 3 h 14"/>
              <a:gd name="T70" fmla="*/ 11 w 13"/>
              <a:gd name="T71" fmla="*/ 3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3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2" y="14"/>
                </a:moveTo>
                <a:cubicBezTo>
                  <a:pt x="2" y="14"/>
                  <a:pt x="2" y="14"/>
                  <a:pt x="1" y="14"/>
                </a:cubicBezTo>
                <a:cubicBezTo>
                  <a:pt x="1" y="14"/>
                  <a:pt x="1" y="14"/>
                  <a:pt x="0" y="14"/>
                </a:cubicBezTo>
                <a:cubicBezTo>
                  <a:pt x="0" y="13"/>
                  <a:pt x="0" y="13"/>
                  <a:pt x="0" y="13"/>
                </a:cubicBezTo>
                <a:cubicBezTo>
                  <a:pt x="0" y="13"/>
                  <a:pt x="0" y="12"/>
                  <a:pt x="0" y="12"/>
                </a:cubicBezTo>
                <a:cubicBezTo>
                  <a:pt x="0" y="3"/>
                  <a:pt x="0" y="3"/>
                  <a:pt x="0" y="3"/>
                </a:cubicBezTo>
                <a:cubicBezTo>
                  <a:pt x="0" y="2"/>
                  <a:pt x="0" y="2"/>
                  <a:pt x="0" y="2"/>
                </a:cubicBezTo>
                <a:cubicBezTo>
                  <a:pt x="0" y="1"/>
                  <a:pt x="0" y="1"/>
                  <a:pt x="0" y="1"/>
                </a:cubicBezTo>
                <a:cubicBezTo>
                  <a:pt x="1" y="1"/>
                  <a:pt x="1" y="0"/>
                  <a:pt x="1" y="0"/>
                </a:cubicBezTo>
                <a:cubicBezTo>
                  <a:pt x="2" y="0"/>
                  <a:pt x="2" y="0"/>
                  <a:pt x="2" y="0"/>
                </a:cubicBezTo>
                <a:cubicBezTo>
                  <a:pt x="3" y="0"/>
                  <a:pt x="3" y="0"/>
                  <a:pt x="3" y="0"/>
                </a:cubicBezTo>
                <a:cubicBezTo>
                  <a:pt x="3" y="0"/>
                  <a:pt x="4" y="0"/>
                  <a:pt x="4" y="0"/>
                </a:cubicBezTo>
                <a:cubicBezTo>
                  <a:pt x="4" y="0"/>
                  <a:pt x="5" y="1"/>
                  <a:pt x="5" y="1"/>
                </a:cubicBezTo>
                <a:cubicBezTo>
                  <a:pt x="5" y="1"/>
                  <a:pt x="5" y="1"/>
                  <a:pt x="5" y="2"/>
                </a:cubicBezTo>
                <a:cubicBezTo>
                  <a:pt x="5" y="2"/>
                  <a:pt x="5" y="2"/>
                  <a:pt x="5" y="3"/>
                </a:cubicBezTo>
                <a:cubicBezTo>
                  <a:pt x="5" y="3"/>
                  <a:pt x="5" y="3"/>
                  <a:pt x="5" y="3"/>
                </a:cubicBezTo>
                <a:cubicBezTo>
                  <a:pt x="5" y="4"/>
                  <a:pt x="5" y="4"/>
                  <a:pt x="5" y="4"/>
                </a:cubicBezTo>
                <a:cubicBezTo>
                  <a:pt x="3" y="4"/>
                  <a:pt x="3" y="4"/>
                  <a:pt x="3" y="4"/>
                </a:cubicBezTo>
                <a:cubicBezTo>
                  <a:pt x="3" y="4"/>
                  <a:pt x="3" y="4"/>
                  <a:pt x="3" y="4"/>
                </a:cubicBezTo>
                <a:cubicBezTo>
                  <a:pt x="3" y="3"/>
                  <a:pt x="3" y="3"/>
                  <a:pt x="3" y="3"/>
                </a:cubicBezTo>
                <a:cubicBezTo>
                  <a:pt x="3" y="3"/>
                  <a:pt x="3" y="2"/>
                  <a:pt x="3" y="2"/>
                </a:cubicBezTo>
                <a:cubicBezTo>
                  <a:pt x="3" y="2"/>
                  <a:pt x="3" y="2"/>
                  <a:pt x="3" y="2"/>
                </a:cubicBezTo>
                <a:cubicBezTo>
                  <a:pt x="2" y="2"/>
                  <a:pt x="2" y="2"/>
                  <a:pt x="2" y="2"/>
                </a:cubicBezTo>
                <a:cubicBezTo>
                  <a:pt x="2" y="2"/>
                  <a:pt x="2" y="2"/>
                  <a:pt x="2" y="2"/>
                </a:cubicBezTo>
                <a:cubicBezTo>
                  <a:pt x="2" y="2"/>
                  <a:pt x="2" y="3"/>
                  <a:pt x="2" y="3"/>
                </a:cubicBezTo>
                <a:cubicBezTo>
                  <a:pt x="2" y="6"/>
                  <a:pt x="2" y="6"/>
                  <a:pt x="2" y="6"/>
                </a:cubicBezTo>
                <a:cubicBezTo>
                  <a:pt x="2" y="5"/>
                  <a:pt x="3" y="5"/>
                  <a:pt x="3" y="5"/>
                </a:cubicBezTo>
                <a:cubicBezTo>
                  <a:pt x="4" y="5"/>
                  <a:pt x="4" y="5"/>
                  <a:pt x="4" y="5"/>
                </a:cubicBezTo>
                <a:cubicBezTo>
                  <a:pt x="5" y="6"/>
                  <a:pt x="5" y="6"/>
                  <a:pt x="5" y="7"/>
                </a:cubicBezTo>
                <a:cubicBezTo>
                  <a:pt x="5" y="12"/>
                  <a:pt x="5" y="12"/>
                  <a:pt x="5" y="12"/>
                </a:cubicBezTo>
                <a:cubicBezTo>
                  <a:pt x="5" y="12"/>
                  <a:pt x="5" y="13"/>
                  <a:pt x="5" y="13"/>
                </a:cubicBezTo>
                <a:cubicBezTo>
                  <a:pt x="5" y="13"/>
                  <a:pt x="5" y="13"/>
                  <a:pt x="5" y="14"/>
                </a:cubicBezTo>
                <a:cubicBezTo>
                  <a:pt x="5" y="14"/>
                  <a:pt x="4" y="14"/>
                  <a:pt x="4" y="14"/>
                </a:cubicBezTo>
                <a:cubicBezTo>
                  <a:pt x="4" y="14"/>
                  <a:pt x="3" y="14"/>
                  <a:pt x="3" y="14"/>
                </a:cubicBezTo>
                <a:cubicBezTo>
                  <a:pt x="2" y="14"/>
                  <a:pt x="2" y="14"/>
                  <a:pt x="2" y="14"/>
                </a:cubicBezTo>
                <a:close/>
                <a:moveTo>
                  <a:pt x="2" y="12"/>
                </a:move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8"/>
                  <a:pt x="3" y="8"/>
                  <a:pt x="3" y="8"/>
                </a:cubicBezTo>
                <a:cubicBezTo>
                  <a:pt x="3" y="8"/>
                  <a:pt x="3" y="8"/>
                  <a:pt x="3" y="7"/>
                </a:cubicBezTo>
                <a:cubicBezTo>
                  <a:pt x="3" y="7"/>
                  <a:pt x="3" y="7"/>
                  <a:pt x="3" y="7"/>
                </a:cubicBezTo>
                <a:cubicBezTo>
                  <a:pt x="3" y="7"/>
                  <a:pt x="3" y="7"/>
                  <a:pt x="3" y="7"/>
                </a:cubicBezTo>
                <a:cubicBezTo>
                  <a:pt x="2" y="7"/>
                  <a:pt x="2" y="7"/>
                  <a:pt x="2" y="7"/>
                </a:cubicBezTo>
                <a:cubicBezTo>
                  <a:pt x="2" y="7"/>
                  <a:pt x="2" y="7"/>
                  <a:pt x="2" y="7"/>
                </a:cubicBezTo>
                <a:cubicBezTo>
                  <a:pt x="2" y="7"/>
                  <a:pt x="2" y="7"/>
                  <a:pt x="2" y="8"/>
                </a:cubicBezTo>
                <a:cubicBezTo>
                  <a:pt x="2" y="8"/>
                  <a:pt x="2" y="8"/>
                  <a:pt x="2" y="8"/>
                </a:cubicBezTo>
                <a:cubicBezTo>
                  <a:pt x="2" y="12"/>
                  <a:pt x="2" y="12"/>
                  <a:pt x="2" y="12"/>
                </a:cubicBezTo>
                <a:close/>
                <a:moveTo>
                  <a:pt x="13" y="12"/>
                </a:moveTo>
                <a:cubicBezTo>
                  <a:pt x="13" y="12"/>
                  <a:pt x="13" y="13"/>
                  <a:pt x="13" y="13"/>
                </a:cubicBezTo>
                <a:cubicBezTo>
                  <a:pt x="13" y="13"/>
                  <a:pt x="12" y="13"/>
                  <a:pt x="12" y="14"/>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4"/>
                </a:cubicBezTo>
                <a:cubicBezTo>
                  <a:pt x="8" y="13"/>
                  <a:pt x="7" y="13"/>
                  <a:pt x="7" y="13"/>
                </a:cubicBezTo>
                <a:cubicBezTo>
                  <a:pt x="7" y="13"/>
                  <a:pt x="7" y="12"/>
                  <a:pt x="7" y="12"/>
                </a:cubicBezTo>
                <a:cubicBezTo>
                  <a:pt x="7" y="3"/>
                  <a:pt x="7" y="3"/>
                  <a:pt x="7" y="3"/>
                </a:cubicBezTo>
                <a:cubicBezTo>
                  <a:pt x="7" y="2"/>
                  <a:pt x="7" y="2"/>
                  <a:pt x="7" y="2"/>
                </a:cubicBezTo>
                <a:cubicBezTo>
                  <a:pt x="7" y="1"/>
                  <a:pt x="8" y="1"/>
                  <a:pt x="8" y="1"/>
                </a:cubicBezTo>
                <a:cubicBezTo>
                  <a:pt x="8" y="1"/>
                  <a:pt x="8" y="0"/>
                  <a:pt x="9" y="0"/>
                </a:cubicBezTo>
                <a:cubicBezTo>
                  <a:pt x="9" y="0"/>
                  <a:pt x="9" y="0"/>
                  <a:pt x="10" y="0"/>
                </a:cubicBezTo>
                <a:cubicBezTo>
                  <a:pt x="10" y="0"/>
                  <a:pt x="10" y="0"/>
                  <a:pt x="10" y="0"/>
                </a:cubicBezTo>
                <a:cubicBezTo>
                  <a:pt x="11" y="0"/>
                  <a:pt x="11" y="0"/>
                  <a:pt x="11" y="0"/>
                </a:cubicBezTo>
                <a:cubicBezTo>
                  <a:pt x="12" y="0"/>
                  <a:pt x="12" y="1"/>
                  <a:pt x="12" y="1"/>
                </a:cubicBezTo>
                <a:cubicBezTo>
                  <a:pt x="12" y="1"/>
                  <a:pt x="13" y="1"/>
                  <a:pt x="13" y="2"/>
                </a:cubicBezTo>
                <a:cubicBezTo>
                  <a:pt x="13" y="2"/>
                  <a:pt x="13" y="2"/>
                  <a:pt x="13" y="3"/>
                </a:cubicBezTo>
                <a:cubicBezTo>
                  <a:pt x="13" y="12"/>
                  <a:pt x="13" y="12"/>
                  <a:pt x="13" y="12"/>
                </a:cubicBezTo>
                <a:close/>
                <a:moveTo>
                  <a:pt x="11" y="3"/>
                </a:moveTo>
                <a:cubicBezTo>
                  <a:pt x="11" y="3"/>
                  <a:pt x="11" y="2"/>
                  <a:pt x="10" y="2"/>
                </a:cubicBezTo>
                <a:cubicBezTo>
                  <a:pt x="10" y="2"/>
                  <a:pt x="10" y="2"/>
                  <a:pt x="10" y="2"/>
                </a:cubicBezTo>
                <a:cubicBezTo>
                  <a:pt x="10" y="2"/>
                  <a:pt x="10" y="2"/>
                  <a:pt x="10" y="2"/>
                </a:cubicBezTo>
                <a:cubicBezTo>
                  <a:pt x="10" y="2"/>
                  <a:pt x="10" y="2"/>
                  <a:pt x="10" y="2"/>
                </a:cubicBezTo>
                <a:cubicBezTo>
                  <a:pt x="10" y="2"/>
                  <a:pt x="9" y="3"/>
                  <a:pt x="9" y="3"/>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4" name="Freeform 27">
            <a:extLst>
              <a:ext uri="{FF2B5EF4-FFF2-40B4-BE49-F238E27FC236}">
                <a16:creationId xmlns:a16="http://schemas.microsoft.com/office/drawing/2014/main" id="{EC108763-86FA-4776-B174-A10F46D137E6}"/>
              </a:ext>
            </a:extLst>
          </p:cNvPr>
          <p:cNvSpPr>
            <a:spLocks noEditPoints="1" noChangeArrowheads="1"/>
          </p:cNvSpPr>
          <p:nvPr/>
        </p:nvSpPr>
        <p:spPr bwMode="auto">
          <a:xfrm>
            <a:off x="3623922" y="2752121"/>
            <a:ext cx="118547" cy="138923"/>
          </a:xfrm>
          <a:custGeom>
            <a:avLst/>
            <a:gdLst>
              <a:gd name="T0" fmla="*/ 1 w 12"/>
              <a:gd name="T1" fmla="*/ 14 h 14"/>
              <a:gd name="T2" fmla="*/ 1 w 12"/>
              <a:gd name="T3" fmla="*/ 14 h 14"/>
              <a:gd name="T4" fmla="*/ 1 w 12"/>
              <a:gd name="T5" fmla="*/ 14 h 14"/>
              <a:gd name="T6" fmla="*/ 1 w 12"/>
              <a:gd name="T7" fmla="*/ 10 h 14"/>
              <a:gd name="T8" fmla="*/ 2 w 12"/>
              <a:gd name="T9" fmla="*/ 6 h 14"/>
              <a:gd name="T10" fmla="*/ 2 w 12"/>
              <a:gd name="T11" fmla="*/ 4 h 14"/>
              <a:gd name="T12" fmla="*/ 3 w 12"/>
              <a:gd name="T13" fmla="*/ 2 h 14"/>
              <a:gd name="T14" fmla="*/ 0 w 12"/>
              <a:gd name="T15" fmla="*/ 2 h 14"/>
              <a:gd name="T16" fmla="*/ 0 w 12"/>
              <a:gd name="T17" fmla="*/ 2 h 14"/>
              <a:gd name="T18" fmla="*/ 0 w 12"/>
              <a:gd name="T19" fmla="*/ 2 h 14"/>
              <a:gd name="T20" fmla="*/ 0 w 12"/>
              <a:gd name="T21" fmla="*/ 0 h 14"/>
              <a:gd name="T22" fmla="*/ 0 w 12"/>
              <a:gd name="T23" fmla="*/ 0 h 14"/>
              <a:gd name="T24" fmla="*/ 0 w 12"/>
              <a:gd name="T25" fmla="*/ 0 h 14"/>
              <a:gd name="T26" fmla="*/ 5 w 12"/>
              <a:gd name="T27" fmla="*/ 0 h 14"/>
              <a:gd name="T28" fmla="*/ 5 w 12"/>
              <a:gd name="T29" fmla="*/ 0 h 14"/>
              <a:gd name="T30" fmla="*/ 5 w 12"/>
              <a:gd name="T31" fmla="*/ 0 h 14"/>
              <a:gd name="T32" fmla="*/ 5 w 12"/>
              <a:gd name="T33" fmla="*/ 2 h 14"/>
              <a:gd name="T34" fmla="*/ 4 w 12"/>
              <a:gd name="T35" fmla="*/ 4 h 14"/>
              <a:gd name="T36" fmla="*/ 4 w 12"/>
              <a:gd name="T37" fmla="*/ 6 h 14"/>
              <a:gd name="T38" fmla="*/ 4 w 12"/>
              <a:gd name="T39" fmla="*/ 8 h 14"/>
              <a:gd name="T40" fmla="*/ 4 w 12"/>
              <a:gd name="T41" fmla="*/ 9 h 14"/>
              <a:gd name="T42" fmla="*/ 4 w 12"/>
              <a:gd name="T43" fmla="*/ 11 h 14"/>
              <a:gd name="T44" fmla="*/ 3 w 12"/>
              <a:gd name="T45" fmla="*/ 14 h 14"/>
              <a:gd name="T46" fmla="*/ 3 w 12"/>
              <a:gd name="T47" fmla="*/ 14 h 14"/>
              <a:gd name="T48" fmla="*/ 1 w 12"/>
              <a:gd name="T49" fmla="*/ 14 h 14"/>
              <a:gd name="T50" fmla="*/ 12 w 12"/>
              <a:gd name="T51" fmla="*/ 12 h 14"/>
              <a:gd name="T52" fmla="*/ 12 w 12"/>
              <a:gd name="T53" fmla="*/ 13 h 14"/>
              <a:gd name="T54" fmla="*/ 12 w 12"/>
              <a:gd name="T55" fmla="*/ 13 h 14"/>
              <a:gd name="T56" fmla="*/ 11 w 12"/>
              <a:gd name="T57" fmla="*/ 14 h 14"/>
              <a:gd name="T58" fmla="*/ 10 w 12"/>
              <a:gd name="T59" fmla="*/ 14 h 14"/>
              <a:gd name="T60" fmla="*/ 9 w 12"/>
              <a:gd name="T61" fmla="*/ 14 h 14"/>
              <a:gd name="T62" fmla="*/ 8 w 12"/>
              <a:gd name="T63" fmla="*/ 14 h 14"/>
              <a:gd name="T64" fmla="*/ 7 w 12"/>
              <a:gd name="T65" fmla="*/ 13 h 14"/>
              <a:gd name="T66" fmla="*/ 7 w 12"/>
              <a:gd name="T67" fmla="*/ 13 h 14"/>
              <a:gd name="T68" fmla="*/ 6 w 12"/>
              <a:gd name="T69" fmla="*/ 12 h 14"/>
              <a:gd name="T70" fmla="*/ 6 w 12"/>
              <a:gd name="T71" fmla="*/ 2 h 14"/>
              <a:gd name="T72" fmla="*/ 7 w 12"/>
              <a:gd name="T73" fmla="*/ 1 h 14"/>
              <a:gd name="T74" fmla="*/ 7 w 12"/>
              <a:gd name="T75" fmla="*/ 0 h 14"/>
              <a:gd name="T76" fmla="*/ 8 w 12"/>
              <a:gd name="T77" fmla="*/ 0 h 14"/>
              <a:gd name="T78" fmla="*/ 9 w 12"/>
              <a:gd name="T79" fmla="*/ 0 h 14"/>
              <a:gd name="T80" fmla="*/ 10 w 12"/>
              <a:gd name="T81" fmla="*/ 0 h 14"/>
              <a:gd name="T82" fmla="*/ 11 w 12"/>
              <a:gd name="T83" fmla="*/ 0 h 14"/>
              <a:gd name="T84" fmla="*/ 12 w 12"/>
              <a:gd name="T85" fmla="*/ 0 h 14"/>
              <a:gd name="T86" fmla="*/ 12 w 12"/>
              <a:gd name="T87" fmla="*/ 1 h 14"/>
              <a:gd name="T88" fmla="*/ 12 w 12"/>
              <a:gd name="T89" fmla="*/ 2 h 14"/>
              <a:gd name="T90" fmla="*/ 12 w 12"/>
              <a:gd name="T91" fmla="*/ 12 h 14"/>
              <a:gd name="T92" fmla="*/ 10 w 12"/>
              <a:gd name="T93" fmla="*/ 2 h 14"/>
              <a:gd name="T94" fmla="*/ 10 w 12"/>
              <a:gd name="T95" fmla="*/ 2 h 14"/>
              <a:gd name="T96" fmla="*/ 9 w 12"/>
              <a:gd name="T97" fmla="*/ 2 h 14"/>
              <a:gd name="T98" fmla="*/ 9 w 12"/>
              <a:gd name="T99" fmla="*/ 2 h 14"/>
              <a:gd name="T100" fmla="*/ 9 w 12"/>
              <a:gd name="T101" fmla="*/ 2 h 14"/>
              <a:gd name="T102" fmla="*/ 9 w 12"/>
              <a:gd name="T103" fmla="*/ 2 h 14"/>
              <a:gd name="T104" fmla="*/ 9 w 12"/>
              <a:gd name="T105" fmla="*/ 11 h 14"/>
              <a:gd name="T106" fmla="*/ 9 w 12"/>
              <a:gd name="T107" fmla="*/ 12 h 14"/>
              <a:gd name="T108" fmla="*/ 9 w 12"/>
              <a:gd name="T109" fmla="*/ 12 h 14"/>
              <a:gd name="T110" fmla="*/ 9 w 12"/>
              <a:gd name="T111" fmla="*/ 12 h 14"/>
              <a:gd name="T112" fmla="*/ 10 w 12"/>
              <a:gd name="T113" fmla="*/ 12 h 14"/>
              <a:gd name="T114" fmla="*/ 10 w 12"/>
              <a:gd name="T115" fmla="*/ 11 h 14"/>
              <a:gd name="T116" fmla="*/ 10 w 12"/>
              <a:gd name="T117" fmla="*/ 2 h 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
              <a:gd name="T178" fmla="*/ 0 h 14"/>
              <a:gd name="T179" fmla="*/ 12 w 12"/>
              <a:gd name="T180" fmla="*/ 14 h 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 h="14">
                <a:moveTo>
                  <a:pt x="1" y="14"/>
                </a:moveTo>
                <a:cubicBezTo>
                  <a:pt x="1" y="14"/>
                  <a:pt x="1" y="14"/>
                  <a:pt x="1" y="14"/>
                </a:cubicBezTo>
                <a:cubicBezTo>
                  <a:pt x="1" y="14"/>
                  <a:pt x="1" y="14"/>
                  <a:pt x="1" y="14"/>
                </a:cubicBezTo>
                <a:cubicBezTo>
                  <a:pt x="1" y="12"/>
                  <a:pt x="1" y="11"/>
                  <a:pt x="1" y="10"/>
                </a:cubicBezTo>
                <a:cubicBezTo>
                  <a:pt x="1" y="9"/>
                  <a:pt x="1" y="7"/>
                  <a:pt x="2" y="6"/>
                </a:cubicBezTo>
                <a:cubicBezTo>
                  <a:pt x="2" y="5"/>
                  <a:pt x="2" y="4"/>
                  <a:pt x="2" y="4"/>
                </a:cubicBezTo>
                <a:cubicBezTo>
                  <a:pt x="2" y="3"/>
                  <a:pt x="3" y="2"/>
                  <a:pt x="3" y="2"/>
                </a:cubicBezTo>
                <a:cubicBezTo>
                  <a:pt x="0" y="2"/>
                  <a:pt x="0" y="2"/>
                  <a:pt x="0" y="2"/>
                </a:cubicBez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5" y="0"/>
                  <a:pt x="5" y="0"/>
                  <a:pt x="5" y="0"/>
                </a:cubicBezTo>
                <a:cubicBezTo>
                  <a:pt x="5" y="0"/>
                  <a:pt x="5" y="0"/>
                  <a:pt x="5" y="0"/>
                </a:cubicBezTo>
                <a:cubicBezTo>
                  <a:pt x="5" y="0"/>
                  <a:pt x="5" y="0"/>
                  <a:pt x="5" y="0"/>
                </a:cubicBezTo>
                <a:cubicBezTo>
                  <a:pt x="5" y="2"/>
                  <a:pt x="5" y="2"/>
                  <a:pt x="5" y="2"/>
                </a:cubicBezTo>
                <a:cubicBezTo>
                  <a:pt x="5" y="3"/>
                  <a:pt x="5" y="3"/>
                  <a:pt x="4" y="4"/>
                </a:cubicBezTo>
                <a:cubicBezTo>
                  <a:pt x="4" y="5"/>
                  <a:pt x="4" y="6"/>
                  <a:pt x="4" y="6"/>
                </a:cubicBezTo>
                <a:cubicBezTo>
                  <a:pt x="4" y="7"/>
                  <a:pt x="4" y="7"/>
                  <a:pt x="4" y="8"/>
                </a:cubicBezTo>
                <a:cubicBezTo>
                  <a:pt x="4" y="8"/>
                  <a:pt x="4" y="9"/>
                  <a:pt x="4" y="9"/>
                </a:cubicBezTo>
                <a:cubicBezTo>
                  <a:pt x="4" y="10"/>
                  <a:pt x="4" y="10"/>
                  <a:pt x="4" y="11"/>
                </a:cubicBezTo>
                <a:cubicBezTo>
                  <a:pt x="4" y="12"/>
                  <a:pt x="3" y="13"/>
                  <a:pt x="3" y="14"/>
                </a:cubicBezTo>
                <a:cubicBezTo>
                  <a:pt x="3" y="14"/>
                  <a:pt x="3" y="14"/>
                  <a:pt x="3" y="14"/>
                </a:cubicBezTo>
                <a:cubicBezTo>
                  <a:pt x="1" y="14"/>
                  <a:pt x="1" y="14"/>
                  <a:pt x="1" y="14"/>
                </a:cubicBezTo>
                <a:close/>
                <a:moveTo>
                  <a:pt x="12" y="12"/>
                </a:moveTo>
                <a:cubicBezTo>
                  <a:pt x="12" y="12"/>
                  <a:pt x="12" y="12"/>
                  <a:pt x="12" y="13"/>
                </a:cubicBezTo>
                <a:cubicBezTo>
                  <a:pt x="12" y="13"/>
                  <a:pt x="12" y="13"/>
                  <a:pt x="12" y="13"/>
                </a:cubicBezTo>
                <a:cubicBezTo>
                  <a:pt x="11" y="14"/>
                  <a:pt x="11" y="14"/>
                  <a:pt x="11" y="14"/>
                </a:cubicBezTo>
                <a:cubicBezTo>
                  <a:pt x="10" y="14"/>
                  <a:pt x="10" y="14"/>
                  <a:pt x="10" y="14"/>
                </a:cubicBezTo>
                <a:cubicBezTo>
                  <a:pt x="9" y="14"/>
                  <a:pt x="9" y="14"/>
                  <a:pt x="9" y="14"/>
                </a:cubicBezTo>
                <a:cubicBezTo>
                  <a:pt x="9" y="14"/>
                  <a:pt x="8" y="14"/>
                  <a:pt x="8" y="14"/>
                </a:cubicBezTo>
                <a:cubicBezTo>
                  <a:pt x="8" y="14"/>
                  <a:pt x="7" y="14"/>
                  <a:pt x="7" y="13"/>
                </a:cubicBezTo>
                <a:cubicBezTo>
                  <a:pt x="7" y="13"/>
                  <a:pt x="7" y="13"/>
                  <a:pt x="7" y="13"/>
                </a:cubicBezTo>
                <a:cubicBezTo>
                  <a:pt x="7" y="12"/>
                  <a:pt x="6" y="12"/>
                  <a:pt x="6" y="12"/>
                </a:cubicBezTo>
                <a:cubicBezTo>
                  <a:pt x="6" y="2"/>
                  <a:pt x="6" y="2"/>
                  <a:pt x="6" y="2"/>
                </a:cubicBezTo>
                <a:cubicBezTo>
                  <a:pt x="6" y="2"/>
                  <a:pt x="7" y="2"/>
                  <a:pt x="7" y="1"/>
                </a:cubicBezTo>
                <a:cubicBezTo>
                  <a:pt x="7" y="1"/>
                  <a:pt x="7" y="1"/>
                  <a:pt x="7" y="0"/>
                </a:cubicBezTo>
                <a:cubicBezTo>
                  <a:pt x="7" y="0"/>
                  <a:pt x="8" y="0"/>
                  <a:pt x="8" y="0"/>
                </a:cubicBezTo>
                <a:cubicBezTo>
                  <a:pt x="8" y="0"/>
                  <a:pt x="9" y="0"/>
                  <a:pt x="9" y="0"/>
                </a:cubicBezTo>
                <a:cubicBezTo>
                  <a:pt x="10" y="0"/>
                  <a:pt x="10" y="0"/>
                  <a:pt x="10" y="0"/>
                </a:cubicBezTo>
                <a:cubicBezTo>
                  <a:pt x="10" y="0"/>
                  <a:pt x="10" y="0"/>
                  <a:pt x="11" y="0"/>
                </a:cubicBezTo>
                <a:cubicBezTo>
                  <a:pt x="11" y="0"/>
                  <a:pt x="11" y="0"/>
                  <a:pt x="12" y="0"/>
                </a:cubicBezTo>
                <a:cubicBezTo>
                  <a:pt x="12" y="1"/>
                  <a:pt x="12" y="1"/>
                  <a:pt x="12" y="1"/>
                </a:cubicBezTo>
                <a:cubicBezTo>
                  <a:pt x="12" y="2"/>
                  <a:pt x="12" y="2"/>
                  <a:pt x="12" y="2"/>
                </a:cubicBezTo>
                <a:cubicBezTo>
                  <a:pt x="12" y="12"/>
                  <a:pt x="12" y="12"/>
                  <a:pt x="12" y="12"/>
                </a:cubicBezTo>
                <a:close/>
                <a:moveTo>
                  <a:pt x="10" y="2"/>
                </a:moveTo>
                <a:cubicBezTo>
                  <a:pt x="10" y="2"/>
                  <a:pt x="10" y="2"/>
                  <a:pt x="10" y="2"/>
                </a:cubicBezTo>
                <a:cubicBezTo>
                  <a:pt x="10" y="2"/>
                  <a:pt x="10" y="2"/>
                  <a:pt x="9" y="2"/>
                </a:cubicBezTo>
                <a:cubicBezTo>
                  <a:pt x="9" y="2"/>
                  <a:pt x="9" y="2"/>
                  <a:pt x="9" y="2"/>
                </a:cubicBezTo>
                <a:cubicBezTo>
                  <a:pt x="9" y="2"/>
                  <a:pt x="9" y="2"/>
                  <a:pt x="9" y="2"/>
                </a:cubicBezTo>
                <a:cubicBezTo>
                  <a:pt x="9" y="2"/>
                  <a:pt x="9" y="2"/>
                  <a:pt x="9" y="2"/>
                </a:cubicBezTo>
                <a:cubicBezTo>
                  <a:pt x="9" y="11"/>
                  <a:pt x="9" y="11"/>
                  <a:pt x="9" y="11"/>
                </a:cubicBezTo>
                <a:cubicBezTo>
                  <a:pt x="9" y="12"/>
                  <a:pt x="9" y="12"/>
                  <a:pt x="9" y="12"/>
                </a:cubicBezTo>
                <a:cubicBezTo>
                  <a:pt x="9" y="12"/>
                  <a:pt x="9" y="12"/>
                  <a:pt x="9" y="12"/>
                </a:cubicBezTo>
                <a:cubicBezTo>
                  <a:pt x="9" y="12"/>
                  <a:pt x="9" y="12"/>
                  <a:pt x="9" y="12"/>
                </a:cubicBezTo>
                <a:cubicBezTo>
                  <a:pt x="10" y="12"/>
                  <a:pt x="10" y="12"/>
                  <a:pt x="10" y="12"/>
                </a:cubicBezTo>
                <a:cubicBezTo>
                  <a:pt x="10" y="12"/>
                  <a:pt x="10" y="12"/>
                  <a:pt x="10" y="11"/>
                </a:cubicBezTo>
                <a:cubicBezTo>
                  <a:pt x="10" y="2"/>
                  <a:pt x="10" y="2"/>
                  <a:pt x="10"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mj-lt"/>
              <a:sym typeface="宋体" pitchFamily="2" charset="-122"/>
            </a:endParaRPr>
          </a:p>
        </p:txBody>
      </p:sp>
      <p:sp>
        <p:nvSpPr>
          <p:cNvPr id="45" name="Freeform 28">
            <a:extLst>
              <a:ext uri="{FF2B5EF4-FFF2-40B4-BE49-F238E27FC236}">
                <a16:creationId xmlns:a16="http://schemas.microsoft.com/office/drawing/2014/main" id="{8DDC62ED-864B-4129-9061-35E41CD87F50}"/>
              </a:ext>
            </a:extLst>
          </p:cNvPr>
          <p:cNvSpPr>
            <a:spLocks noEditPoints="1" noChangeArrowheads="1"/>
          </p:cNvSpPr>
          <p:nvPr/>
        </p:nvSpPr>
        <p:spPr bwMode="auto">
          <a:xfrm>
            <a:off x="3899914" y="3057749"/>
            <a:ext cx="127809" cy="138923"/>
          </a:xfrm>
          <a:custGeom>
            <a:avLst/>
            <a:gdLst>
              <a:gd name="T0" fmla="*/ 5 w 13"/>
              <a:gd name="T1" fmla="*/ 6 h 14"/>
              <a:gd name="T2" fmla="*/ 6 w 13"/>
              <a:gd name="T3" fmla="*/ 7 h 14"/>
              <a:gd name="T4" fmla="*/ 6 w 13"/>
              <a:gd name="T5" fmla="*/ 12 h 14"/>
              <a:gd name="T6" fmla="*/ 5 w 13"/>
              <a:gd name="T7" fmla="*/ 14 h 14"/>
              <a:gd name="T8" fmla="*/ 3 w 13"/>
              <a:gd name="T9" fmla="*/ 14 h 14"/>
              <a:gd name="T10" fmla="*/ 2 w 13"/>
              <a:gd name="T11" fmla="*/ 14 h 14"/>
              <a:gd name="T12" fmla="*/ 0 w 13"/>
              <a:gd name="T13" fmla="*/ 13 h 14"/>
              <a:gd name="T14" fmla="*/ 0 w 13"/>
              <a:gd name="T15" fmla="*/ 8 h 14"/>
              <a:gd name="T16" fmla="*/ 0 w 13"/>
              <a:gd name="T17" fmla="*/ 7 h 14"/>
              <a:gd name="T18" fmla="*/ 1 w 13"/>
              <a:gd name="T19" fmla="*/ 6 h 14"/>
              <a:gd name="T20" fmla="*/ 0 w 13"/>
              <a:gd name="T21" fmla="*/ 5 h 14"/>
              <a:gd name="T22" fmla="*/ 0 w 13"/>
              <a:gd name="T23" fmla="*/ 5 h 14"/>
              <a:gd name="T24" fmla="*/ 0 w 13"/>
              <a:gd name="T25" fmla="*/ 1 h 14"/>
              <a:gd name="T26" fmla="*/ 2 w 13"/>
              <a:gd name="T27" fmla="*/ 0 h 14"/>
              <a:gd name="T28" fmla="*/ 3 w 13"/>
              <a:gd name="T29" fmla="*/ 0 h 14"/>
              <a:gd name="T30" fmla="*/ 5 w 13"/>
              <a:gd name="T31" fmla="*/ 1 h 14"/>
              <a:gd name="T32" fmla="*/ 6 w 13"/>
              <a:gd name="T33" fmla="*/ 2 h 14"/>
              <a:gd name="T34" fmla="*/ 6 w 13"/>
              <a:gd name="T35" fmla="*/ 5 h 14"/>
              <a:gd name="T36" fmla="*/ 5 w 13"/>
              <a:gd name="T37" fmla="*/ 6 h 14"/>
              <a:gd name="T38" fmla="*/ 3 w 13"/>
              <a:gd name="T39" fmla="*/ 8 h 14"/>
              <a:gd name="T40" fmla="*/ 3 w 13"/>
              <a:gd name="T41" fmla="*/ 8 h 14"/>
              <a:gd name="T42" fmla="*/ 3 w 13"/>
              <a:gd name="T43" fmla="*/ 8 h 14"/>
              <a:gd name="T44" fmla="*/ 2 w 13"/>
              <a:gd name="T45" fmla="*/ 8 h 14"/>
              <a:gd name="T46" fmla="*/ 2 w 13"/>
              <a:gd name="T47" fmla="*/ 8 h 14"/>
              <a:gd name="T48" fmla="*/ 2 w 13"/>
              <a:gd name="T49" fmla="*/ 12 h 14"/>
              <a:gd name="T50" fmla="*/ 3 w 13"/>
              <a:gd name="T51" fmla="*/ 12 h 14"/>
              <a:gd name="T52" fmla="*/ 3 w 13"/>
              <a:gd name="T53" fmla="*/ 12 h 14"/>
              <a:gd name="T54" fmla="*/ 3 w 13"/>
              <a:gd name="T55" fmla="*/ 3 h 14"/>
              <a:gd name="T56" fmla="*/ 3 w 13"/>
              <a:gd name="T57" fmla="*/ 2 h 14"/>
              <a:gd name="T58" fmla="*/ 2 w 13"/>
              <a:gd name="T59" fmla="*/ 2 h 14"/>
              <a:gd name="T60" fmla="*/ 2 w 13"/>
              <a:gd name="T61" fmla="*/ 5 h 14"/>
              <a:gd name="T62" fmla="*/ 3 w 13"/>
              <a:gd name="T63" fmla="*/ 5 h 14"/>
              <a:gd name="T64" fmla="*/ 3 w 13"/>
              <a:gd name="T65" fmla="*/ 5 h 14"/>
              <a:gd name="T66" fmla="*/ 3 w 13"/>
              <a:gd name="T67" fmla="*/ 5 h 14"/>
              <a:gd name="T68" fmla="*/ 3 w 13"/>
              <a:gd name="T69" fmla="*/ 3 h 14"/>
              <a:gd name="T70" fmla="*/ 13 w 13"/>
              <a:gd name="T71" fmla="*/ 13 h 14"/>
              <a:gd name="T72" fmla="*/ 12 w 13"/>
              <a:gd name="T73" fmla="*/ 14 h 14"/>
              <a:gd name="T74" fmla="*/ 10 w 13"/>
              <a:gd name="T75" fmla="*/ 14 h 14"/>
              <a:gd name="T76" fmla="*/ 8 w 13"/>
              <a:gd name="T77" fmla="*/ 14 h 14"/>
              <a:gd name="T78" fmla="*/ 7 w 13"/>
              <a:gd name="T79" fmla="*/ 12 h 14"/>
              <a:gd name="T80" fmla="*/ 8 w 13"/>
              <a:gd name="T81" fmla="*/ 1 h 14"/>
              <a:gd name="T82" fmla="*/ 9 w 13"/>
              <a:gd name="T83" fmla="*/ 0 h 14"/>
              <a:gd name="T84" fmla="*/ 11 w 13"/>
              <a:gd name="T85" fmla="*/ 0 h 14"/>
              <a:gd name="T86" fmla="*/ 13 w 13"/>
              <a:gd name="T87" fmla="*/ 1 h 14"/>
              <a:gd name="T88" fmla="*/ 13 w 13"/>
              <a:gd name="T89" fmla="*/ 2 h 14"/>
              <a:gd name="T90" fmla="*/ 11 w 13"/>
              <a:gd name="T91" fmla="*/ 3 h 14"/>
              <a:gd name="T92" fmla="*/ 10 w 13"/>
              <a:gd name="T93" fmla="*/ 2 h 14"/>
              <a:gd name="T94" fmla="*/ 10 w 13"/>
              <a:gd name="T95" fmla="*/ 2 h 14"/>
              <a:gd name="T96" fmla="*/ 10 w 13"/>
              <a:gd name="T97" fmla="*/ 12 h 14"/>
              <a:gd name="T98" fmla="*/ 10 w 13"/>
              <a:gd name="T99" fmla="*/ 12 h 14"/>
              <a:gd name="T100" fmla="*/ 11 w 13"/>
              <a:gd name="T101" fmla="*/ 12 h 14"/>
              <a:gd name="T102" fmla="*/ 11 w 13"/>
              <a:gd name="T103" fmla="*/ 3 h 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
              <a:gd name="T157" fmla="*/ 0 h 14"/>
              <a:gd name="T158" fmla="*/ 13 w 13"/>
              <a:gd name="T159" fmla="*/ 14 h 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 h="14">
                <a:moveTo>
                  <a:pt x="5" y="6"/>
                </a:moveTo>
                <a:cubicBezTo>
                  <a:pt x="5" y="6"/>
                  <a:pt x="5" y="6"/>
                  <a:pt x="5" y="6"/>
                </a:cubicBezTo>
                <a:cubicBezTo>
                  <a:pt x="5" y="7"/>
                  <a:pt x="5" y="7"/>
                  <a:pt x="5" y="7"/>
                </a:cubicBezTo>
                <a:cubicBezTo>
                  <a:pt x="6" y="7"/>
                  <a:pt x="6" y="7"/>
                  <a:pt x="6" y="7"/>
                </a:cubicBezTo>
                <a:cubicBezTo>
                  <a:pt x="6" y="8"/>
                  <a:pt x="6" y="8"/>
                  <a:pt x="6" y="8"/>
                </a:cubicBezTo>
                <a:cubicBezTo>
                  <a:pt x="6" y="12"/>
                  <a:pt x="6" y="12"/>
                  <a:pt x="6" y="12"/>
                </a:cubicBezTo>
                <a:cubicBezTo>
                  <a:pt x="6" y="12"/>
                  <a:pt x="6" y="12"/>
                  <a:pt x="6" y="13"/>
                </a:cubicBezTo>
                <a:cubicBezTo>
                  <a:pt x="5" y="13"/>
                  <a:pt x="5" y="13"/>
                  <a:pt x="5" y="14"/>
                </a:cubicBezTo>
                <a:cubicBezTo>
                  <a:pt x="5" y="14"/>
                  <a:pt x="5" y="14"/>
                  <a:pt x="4" y="14"/>
                </a:cubicBezTo>
                <a:cubicBezTo>
                  <a:pt x="4" y="14"/>
                  <a:pt x="4" y="14"/>
                  <a:pt x="3" y="14"/>
                </a:cubicBezTo>
                <a:cubicBezTo>
                  <a:pt x="2" y="14"/>
                  <a:pt x="2" y="14"/>
                  <a:pt x="2" y="14"/>
                </a:cubicBezTo>
                <a:cubicBezTo>
                  <a:pt x="2" y="14"/>
                  <a:pt x="2" y="14"/>
                  <a:pt x="2" y="14"/>
                </a:cubicBezTo>
                <a:cubicBezTo>
                  <a:pt x="1" y="14"/>
                  <a:pt x="1" y="14"/>
                  <a:pt x="1" y="14"/>
                </a:cubicBezTo>
                <a:cubicBezTo>
                  <a:pt x="0" y="13"/>
                  <a:pt x="0" y="13"/>
                  <a:pt x="0" y="13"/>
                </a:cubicBezTo>
                <a:cubicBezTo>
                  <a:pt x="0" y="12"/>
                  <a:pt x="0" y="12"/>
                  <a:pt x="0" y="12"/>
                </a:cubicBezTo>
                <a:cubicBezTo>
                  <a:pt x="0" y="8"/>
                  <a:pt x="0" y="8"/>
                  <a:pt x="0" y="8"/>
                </a:cubicBezTo>
                <a:cubicBezTo>
                  <a:pt x="0" y="8"/>
                  <a:pt x="0" y="8"/>
                  <a:pt x="0" y="7"/>
                </a:cubicBezTo>
                <a:cubicBezTo>
                  <a:pt x="0" y="7"/>
                  <a:pt x="0" y="7"/>
                  <a:pt x="0" y="7"/>
                </a:cubicBezTo>
                <a:cubicBezTo>
                  <a:pt x="0" y="7"/>
                  <a:pt x="0" y="7"/>
                  <a:pt x="0" y="7"/>
                </a:cubicBezTo>
                <a:cubicBezTo>
                  <a:pt x="1" y="7"/>
                  <a:pt x="1" y="7"/>
                  <a:pt x="1" y="6"/>
                </a:cubicBezTo>
                <a:cubicBezTo>
                  <a:pt x="1" y="6"/>
                  <a:pt x="1" y="6"/>
                  <a:pt x="0" y="6"/>
                </a:cubicBezTo>
                <a:cubicBezTo>
                  <a:pt x="0" y="6"/>
                  <a:pt x="0" y="6"/>
                  <a:pt x="0" y="5"/>
                </a:cubicBezTo>
                <a:cubicBezTo>
                  <a:pt x="0" y="5"/>
                  <a:pt x="0" y="5"/>
                  <a:pt x="0" y="5"/>
                </a:cubicBezTo>
                <a:cubicBezTo>
                  <a:pt x="0" y="5"/>
                  <a:pt x="0" y="5"/>
                  <a:pt x="0" y="5"/>
                </a:cubicBezTo>
                <a:cubicBezTo>
                  <a:pt x="0" y="2"/>
                  <a:pt x="0" y="2"/>
                  <a:pt x="0" y="2"/>
                </a:cubicBezTo>
                <a:cubicBezTo>
                  <a:pt x="0" y="2"/>
                  <a:pt x="0" y="2"/>
                  <a:pt x="0" y="1"/>
                </a:cubicBezTo>
                <a:cubicBezTo>
                  <a:pt x="0" y="1"/>
                  <a:pt x="0" y="1"/>
                  <a:pt x="1" y="1"/>
                </a:cubicBezTo>
                <a:cubicBezTo>
                  <a:pt x="1" y="0"/>
                  <a:pt x="1" y="0"/>
                  <a:pt x="2" y="0"/>
                </a:cubicBezTo>
                <a:cubicBezTo>
                  <a:pt x="2" y="0"/>
                  <a:pt x="2" y="0"/>
                  <a:pt x="2" y="0"/>
                </a:cubicBezTo>
                <a:cubicBezTo>
                  <a:pt x="3" y="0"/>
                  <a:pt x="3" y="0"/>
                  <a:pt x="3" y="0"/>
                </a:cubicBezTo>
                <a:cubicBezTo>
                  <a:pt x="4" y="0"/>
                  <a:pt x="4" y="0"/>
                  <a:pt x="4" y="0"/>
                </a:cubicBezTo>
                <a:cubicBezTo>
                  <a:pt x="5" y="0"/>
                  <a:pt x="5" y="0"/>
                  <a:pt x="5" y="1"/>
                </a:cubicBezTo>
                <a:cubicBezTo>
                  <a:pt x="5" y="1"/>
                  <a:pt x="5" y="1"/>
                  <a:pt x="6" y="1"/>
                </a:cubicBezTo>
                <a:cubicBezTo>
                  <a:pt x="6" y="2"/>
                  <a:pt x="6" y="2"/>
                  <a:pt x="6" y="2"/>
                </a:cubicBezTo>
                <a:cubicBezTo>
                  <a:pt x="6" y="5"/>
                  <a:pt x="6" y="5"/>
                  <a:pt x="6" y="5"/>
                </a:cubicBezTo>
                <a:cubicBezTo>
                  <a:pt x="6" y="5"/>
                  <a:pt x="6" y="5"/>
                  <a:pt x="6" y="5"/>
                </a:cubicBezTo>
                <a:cubicBezTo>
                  <a:pt x="6" y="5"/>
                  <a:pt x="6" y="5"/>
                  <a:pt x="6" y="5"/>
                </a:cubicBezTo>
                <a:cubicBezTo>
                  <a:pt x="6" y="6"/>
                  <a:pt x="6" y="6"/>
                  <a:pt x="5" y="6"/>
                </a:cubicBezTo>
                <a:close/>
                <a:moveTo>
                  <a:pt x="3" y="8"/>
                </a:move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2" y="8"/>
                  <a:pt x="2" y="8"/>
                  <a:pt x="2" y="8"/>
                </a:cubicBezTo>
                <a:cubicBezTo>
                  <a:pt x="2" y="8"/>
                  <a:pt x="2" y="8"/>
                  <a:pt x="2" y="8"/>
                </a:cubicBezTo>
                <a:cubicBezTo>
                  <a:pt x="2" y="8"/>
                  <a:pt x="2" y="8"/>
                  <a:pt x="2" y="8"/>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12"/>
                  <a:pt x="3" y="12"/>
                  <a:pt x="3" y="12"/>
                </a:cubicBezTo>
                <a:cubicBezTo>
                  <a:pt x="3" y="8"/>
                  <a:pt x="3" y="8"/>
                  <a:pt x="3" y="8"/>
                </a:cubicBezTo>
                <a:close/>
                <a:moveTo>
                  <a:pt x="3" y="3"/>
                </a:moveTo>
                <a:cubicBezTo>
                  <a:pt x="3" y="2"/>
                  <a:pt x="3" y="2"/>
                  <a:pt x="3" y="2"/>
                </a:cubicBezTo>
                <a:cubicBezTo>
                  <a:pt x="3" y="2"/>
                  <a:pt x="3" y="2"/>
                  <a:pt x="3" y="2"/>
                </a:cubicBezTo>
                <a:cubicBezTo>
                  <a:pt x="3" y="2"/>
                  <a:pt x="3" y="2"/>
                  <a:pt x="3" y="2"/>
                </a:cubicBezTo>
                <a:cubicBezTo>
                  <a:pt x="3" y="2"/>
                  <a:pt x="3" y="2"/>
                  <a:pt x="2" y="2"/>
                </a:cubicBezTo>
                <a:cubicBezTo>
                  <a:pt x="2" y="2"/>
                  <a:pt x="2" y="2"/>
                  <a:pt x="2" y="3"/>
                </a:cubicBezTo>
                <a:cubicBezTo>
                  <a:pt x="2" y="5"/>
                  <a:pt x="2" y="5"/>
                  <a:pt x="2" y="5"/>
                </a:cubicBezTo>
                <a:cubicBezTo>
                  <a:pt x="2"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3"/>
                  <a:pt x="3" y="3"/>
                  <a:pt x="3" y="3"/>
                </a:cubicBezTo>
                <a:close/>
                <a:moveTo>
                  <a:pt x="13" y="12"/>
                </a:moveTo>
                <a:cubicBezTo>
                  <a:pt x="13" y="12"/>
                  <a:pt x="13" y="12"/>
                  <a:pt x="13" y="13"/>
                </a:cubicBezTo>
                <a:cubicBezTo>
                  <a:pt x="13" y="13"/>
                  <a:pt x="13" y="13"/>
                  <a:pt x="13" y="14"/>
                </a:cubicBezTo>
                <a:cubicBezTo>
                  <a:pt x="12" y="14"/>
                  <a:pt x="12" y="14"/>
                  <a:pt x="12" y="14"/>
                </a:cubicBezTo>
                <a:cubicBezTo>
                  <a:pt x="11" y="14"/>
                  <a:pt x="11" y="14"/>
                  <a:pt x="11" y="14"/>
                </a:cubicBezTo>
                <a:cubicBezTo>
                  <a:pt x="10" y="14"/>
                  <a:pt x="10" y="14"/>
                  <a:pt x="10" y="14"/>
                </a:cubicBezTo>
                <a:cubicBezTo>
                  <a:pt x="10" y="14"/>
                  <a:pt x="9" y="14"/>
                  <a:pt x="9" y="14"/>
                </a:cubicBezTo>
                <a:cubicBezTo>
                  <a:pt x="9" y="14"/>
                  <a:pt x="8" y="14"/>
                  <a:pt x="8" y="14"/>
                </a:cubicBezTo>
                <a:cubicBezTo>
                  <a:pt x="8" y="13"/>
                  <a:pt x="8" y="13"/>
                  <a:pt x="8" y="13"/>
                </a:cubicBezTo>
                <a:cubicBezTo>
                  <a:pt x="7" y="12"/>
                  <a:pt x="7" y="12"/>
                  <a:pt x="7" y="12"/>
                </a:cubicBezTo>
                <a:cubicBezTo>
                  <a:pt x="7" y="2"/>
                  <a:pt x="7" y="2"/>
                  <a:pt x="7" y="2"/>
                </a:cubicBezTo>
                <a:cubicBezTo>
                  <a:pt x="7" y="2"/>
                  <a:pt x="7" y="2"/>
                  <a:pt x="8" y="1"/>
                </a:cubicBezTo>
                <a:cubicBezTo>
                  <a:pt x="8" y="1"/>
                  <a:pt x="8" y="1"/>
                  <a:pt x="8" y="1"/>
                </a:cubicBezTo>
                <a:cubicBezTo>
                  <a:pt x="8" y="0"/>
                  <a:pt x="9" y="0"/>
                  <a:pt x="9" y="0"/>
                </a:cubicBezTo>
                <a:cubicBezTo>
                  <a:pt x="9" y="0"/>
                  <a:pt x="10" y="0"/>
                  <a:pt x="10" y="0"/>
                </a:cubicBezTo>
                <a:cubicBezTo>
                  <a:pt x="11" y="0"/>
                  <a:pt x="11" y="0"/>
                  <a:pt x="11" y="0"/>
                </a:cubicBezTo>
                <a:cubicBezTo>
                  <a:pt x="11" y="0"/>
                  <a:pt x="11" y="0"/>
                  <a:pt x="12" y="0"/>
                </a:cubicBezTo>
                <a:cubicBezTo>
                  <a:pt x="12" y="0"/>
                  <a:pt x="12" y="0"/>
                  <a:pt x="13" y="1"/>
                </a:cubicBezTo>
                <a:cubicBezTo>
                  <a:pt x="13" y="1"/>
                  <a:pt x="13" y="1"/>
                  <a:pt x="13" y="1"/>
                </a:cubicBezTo>
                <a:cubicBezTo>
                  <a:pt x="13" y="2"/>
                  <a:pt x="13" y="2"/>
                  <a:pt x="13" y="2"/>
                </a:cubicBezTo>
                <a:cubicBezTo>
                  <a:pt x="13" y="12"/>
                  <a:pt x="13" y="12"/>
                  <a:pt x="13" y="12"/>
                </a:cubicBezTo>
                <a:close/>
                <a:moveTo>
                  <a:pt x="11" y="3"/>
                </a:moveTo>
                <a:cubicBezTo>
                  <a:pt x="11" y="2"/>
                  <a:pt x="11" y="2"/>
                  <a:pt x="11" y="2"/>
                </a:cubicBezTo>
                <a:cubicBezTo>
                  <a:pt x="11" y="2"/>
                  <a:pt x="11" y="2"/>
                  <a:pt x="10" y="2"/>
                </a:cubicBezTo>
                <a:cubicBezTo>
                  <a:pt x="10" y="2"/>
                  <a:pt x="10" y="2"/>
                  <a:pt x="10" y="2"/>
                </a:cubicBezTo>
                <a:cubicBezTo>
                  <a:pt x="10" y="2"/>
                  <a:pt x="10" y="2"/>
                  <a:pt x="10" y="2"/>
                </a:cubicBezTo>
                <a:cubicBezTo>
                  <a:pt x="10" y="2"/>
                  <a:pt x="10" y="2"/>
                  <a:pt x="10" y="3"/>
                </a:cubicBezTo>
                <a:cubicBezTo>
                  <a:pt x="10" y="12"/>
                  <a:pt x="10" y="12"/>
                  <a:pt x="10" y="12"/>
                </a:cubicBezTo>
                <a:cubicBezTo>
                  <a:pt x="10" y="12"/>
                  <a:pt x="10" y="12"/>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3"/>
                  <a:pt x="11" y="3"/>
                  <a:pt x="11"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46" name="Freeform 29">
            <a:extLst>
              <a:ext uri="{FF2B5EF4-FFF2-40B4-BE49-F238E27FC236}">
                <a16:creationId xmlns:a16="http://schemas.microsoft.com/office/drawing/2014/main" id="{E84B855D-CE8C-405F-B07F-F8DEC386BB4A}"/>
              </a:ext>
            </a:extLst>
          </p:cNvPr>
          <p:cNvSpPr>
            <a:spLocks noEditPoints="1" noChangeArrowheads="1"/>
          </p:cNvSpPr>
          <p:nvPr/>
        </p:nvSpPr>
        <p:spPr bwMode="auto">
          <a:xfrm>
            <a:off x="4057360" y="3404129"/>
            <a:ext cx="129661" cy="137070"/>
          </a:xfrm>
          <a:custGeom>
            <a:avLst/>
            <a:gdLst>
              <a:gd name="T0" fmla="*/ 4 w 13"/>
              <a:gd name="T1" fmla="*/ 0 h 14"/>
              <a:gd name="T2" fmla="*/ 5 w 13"/>
              <a:gd name="T3" fmla="*/ 1 h 14"/>
              <a:gd name="T4" fmla="*/ 5 w 13"/>
              <a:gd name="T5" fmla="*/ 12 h 14"/>
              <a:gd name="T6" fmla="*/ 5 w 13"/>
              <a:gd name="T7" fmla="*/ 13 h 14"/>
              <a:gd name="T8" fmla="*/ 3 w 13"/>
              <a:gd name="T9" fmla="*/ 14 h 14"/>
              <a:gd name="T10" fmla="*/ 1 w 13"/>
              <a:gd name="T11" fmla="*/ 14 h 14"/>
              <a:gd name="T12" fmla="*/ 0 w 13"/>
              <a:gd name="T13" fmla="*/ 13 h 14"/>
              <a:gd name="T14" fmla="*/ 0 w 13"/>
              <a:gd name="T15" fmla="*/ 11 h 14"/>
              <a:gd name="T16" fmla="*/ 2 w 13"/>
              <a:gd name="T17" fmla="*/ 10 h 14"/>
              <a:gd name="T18" fmla="*/ 2 w 13"/>
              <a:gd name="T19" fmla="*/ 12 h 14"/>
              <a:gd name="T20" fmla="*/ 2 w 13"/>
              <a:gd name="T21" fmla="*/ 12 h 14"/>
              <a:gd name="T22" fmla="*/ 3 w 13"/>
              <a:gd name="T23" fmla="*/ 12 h 14"/>
              <a:gd name="T24" fmla="*/ 3 w 13"/>
              <a:gd name="T25" fmla="*/ 9 h 14"/>
              <a:gd name="T26" fmla="*/ 1 w 13"/>
              <a:gd name="T27" fmla="*/ 9 h 14"/>
              <a:gd name="T28" fmla="*/ 0 w 13"/>
              <a:gd name="T29" fmla="*/ 2 h 14"/>
              <a:gd name="T30" fmla="*/ 0 w 13"/>
              <a:gd name="T31" fmla="*/ 1 h 14"/>
              <a:gd name="T32" fmla="*/ 2 w 13"/>
              <a:gd name="T33" fmla="*/ 0 h 14"/>
              <a:gd name="T34" fmla="*/ 3 w 13"/>
              <a:gd name="T35" fmla="*/ 2 h 14"/>
              <a:gd name="T36" fmla="*/ 3 w 13"/>
              <a:gd name="T37" fmla="*/ 2 h 14"/>
              <a:gd name="T38" fmla="*/ 2 w 13"/>
              <a:gd name="T39" fmla="*/ 2 h 14"/>
              <a:gd name="T40" fmla="*/ 2 w 13"/>
              <a:gd name="T41" fmla="*/ 6 h 14"/>
              <a:gd name="T42" fmla="*/ 2 w 13"/>
              <a:gd name="T43" fmla="*/ 7 h 14"/>
              <a:gd name="T44" fmla="*/ 3 w 13"/>
              <a:gd name="T45" fmla="*/ 7 h 14"/>
              <a:gd name="T46" fmla="*/ 3 w 13"/>
              <a:gd name="T47" fmla="*/ 7 h 14"/>
              <a:gd name="T48" fmla="*/ 3 w 13"/>
              <a:gd name="T49" fmla="*/ 2 h 14"/>
              <a:gd name="T50" fmla="*/ 13 w 13"/>
              <a:gd name="T51" fmla="*/ 13 h 14"/>
              <a:gd name="T52" fmla="*/ 11 w 13"/>
              <a:gd name="T53" fmla="*/ 14 h 14"/>
              <a:gd name="T54" fmla="*/ 10 w 13"/>
              <a:gd name="T55" fmla="*/ 14 h 14"/>
              <a:gd name="T56" fmla="*/ 8 w 13"/>
              <a:gd name="T57" fmla="*/ 13 h 14"/>
              <a:gd name="T58" fmla="*/ 7 w 13"/>
              <a:gd name="T59" fmla="*/ 12 h 14"/>
              <a:gd name="T60" fmla="*/ 7 w 13"/>
              <a:gd name="T61" fmla="*/ 1 h 14"/>
              <a:gd name="T62" fmla="*/ 9 w 13"/>
              <a:gd name="T63" fmla="*/ 0 h 14"/>
              <a:gd name="T64" fmla="*/ 10 w 13"/>
              <a:gd name="T65" fmla="*/ 0 h 14"/>
              <a:gd name="T66" fmla="*/ 12 w 13"/>
              <a:gd name="T67" fmla="*/ 1 h 14"/>
              <a:gd name="T68" fmla="*/ 13 w 13"/>
              <a:gd name="T69" fmla="*/ 2 h 14"/>
              <a:gd name="T70" fmla="*/ 11 w 13"/>
              <a:gd name="T71" fmla="*/ 2 h 14"/>
              <a:gd name="T72" fmla="*/ 10 w 13"/>
              <a:gd name="T73" fmla="*/ 2 h 14"/>
              <a:gd name="T74" fmla="*/ 10 w 13"/>
              <a:gd name="T75" fmla="*/ 2 h 14"/>
              <a:gd name="T76" fmla="*/ 9 w 13"/>
              <a:gd name="T77" fmla="*/ 12 h 14"/>
              <a:gd name="T78" fmla="*/ 10 w 13"/>
              <a:gd name="T79" fmla="*/ 12 h 14"/>
              <a:gd name="T80" fmla="*/ 10 w 13"/>
              <a:gd name="T81" fmla="*/ 12 h 14"/>
              <a:gd name="T82" fmla="*/ 11 w 13"/>
              <a:gd name="T83" fmla="*/ 2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
              <a:gd name="T127" fmla="*/ 0 h 14"/>
              <a:gd name="T128" fmla="*/ 13 w 13"/>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 h="14">
                <a:moveTo>
                  <a:pt x="3" y="0"/>
                </a:moveTo>
                <a:cubicBezTo>
                  <a:pt x="3" y="0"/>
                  <a:pt x="4" y="0"/>
                  <a:pt x="4" y="0"/>
                </a:cubicBezTo>
                <a:cubicBezTo>
                  <a:pt x="4" y="0"/>
                  <a:pt x="4" y="0"/>
                  <a:pt x="5" y="1"/>
                </a:cubicBezTo>
                <a:cubicBezTo>
                  <a:pt x="5" y="1"/>
                  <a:pt x="5" y="1"/>
                  <a:pt x="5" y="1"/>
                </a:cubicBezTo>
                <a:cubicBezTo>
                  <a:pt x="5" y="2"/>
                  <a:pt x="5" y="2"/>
                  <a:pt x="5" y="2"/>
                </a:cubicBezTo>
                <a:cubicBezTo>
                  <a:pt x="5" y="12"/>
                  <a:pt x="5" y="12"/>
                  <a:pt x="5" y="12"/>
                </a:cubicBezTo>
                <a:cubicBezTo>
                  <a:pt x="5" y="12"/>
                  <a:pt x="5" y="12"/>
                  <a:pt x="5" y="13"/>
                </a:cubicBezTo>
                <a:cubicBezTo>
                  <a:pt x="5" y="13"/>
                  <a:pt x="5" y="13"/>
                  <a:pt x="5" y="13"/>
                </a:cubicBezTo>
                <a:cubicBezTo>
                  <a:pt x="4" y="14"/>
                  <a:pt x="4" y="14"/>
                  <a:pt x="4" y="14"/>
                </a:cubicBezTo>
                <a:cubicBezTo>
                  <a:pt x="4" y="14"/>
                  <a:pt x="3" y="14"/>
                  <a:pt x="3" y="14"/>
                </a:cubicBezTo>
                <a:cubicBezTo>
                  <a:pt x="2" y="14"/>
                  <a:pt x="2" y="14"/>
                  <a:pt x="2" y="14"/>
                </a:cubicBezTo>
                <a:cubicBezTo>
                  <a:pt x="2" y="14"/>
                  <a:pt x="1" y="14"/>
                  <a:pt x="1" y="14"/>
                </a:cubicBezTo>
                <a:cubicBezTo>
                  <a:pt x="1" y="14"/>
                  <a:pt x="1" y="14"/>
                  <a:pt x="0" y="13"/>
                </a:cubicBezTo>
                <a:cubicBezTo>
                  <a:pt x="0" y="13"/>
                  <a:pt x="0" y="13"/>
                  <a:pt x="0" y="13"/>
                </a:cubicBezTo>
                <a:cubicBezTo>
                  <a:pt x="0" y="12"/>
                  <a:pt x="0" y="12"/>
                  <a:pt x="0" y="12"/>
                </a:cubicBezTo>
                <a:cubicBezTo>
                  <a:pt x="0" y="11"/>
                  <a:pt x="0" y="11"/>
                  <a:pt x="0" y="11"/>
                </a:cubicBezTo>
                <a:cubicBezTo>
                  <a:pt x="0" y="11"/>
                  <a:pt x="0" y="11"/>
                  <a:pt x="0" y="10"/>
                </a:cubicBezTo>
                <a:cubicBezTo>
                  <a:pt x="2" y="10"/>
                  <a:pt x="2" y="10"/>
                  <a:pt x="2" y="10"/>
                </a:cubicBezTo>
                <a:cubicBezTo>
                  <a:pt x="2" y="10"/>
                  <a:pt x="2" y="10"/>
                  <a:pt x="2" y="10"/>
                </a:cubicBezTo>
                <a:cubicBezTo>
                  <a:pt x="2" y="12"/>
                  <a:pt x="2" y="12"/>
                  <a:pt x="2" y="12"/>
                </a:cubicBezTo>
                <a:cubicBezTo>
                  <a:pt x="2" y="12"/>
                  <a:pt x="2" y="12"/>
                  <a:pt x="2" y="12"/>
                </a:cubicBezTo>
                <a:cubicBezTo>
                  <a:pt x="2" y="12"/>
                  <a:pt x="2" y="12"/>
                  <a:pt x="2" y="12"/>
                </a:cubicBezTo>
                <a:cubicBezTo>
                  <a:pt x="3" y="12"/>
                  <a:pt x="3" y="12"/>
                  <a:pt x="3" y="12"/>
                </a:cubicBezTo>
                <a:cubicBezTo>
                  <a:pt x="3" y="12"/>
                  <a:pt x="3" y="12"/>
                  <a:pt x="3" y="12"/>
                </a:cubicBezTo>
                <a:cubicBezTo>
                  <a:pt x="3" y="12"/>
                  <a:pt x="3" y="12"/>
                  <a:pt x="3" y="12"/>
                </a:cubicBezTo>
                <a:cubicBezTo>
                  <a:pt x="3" y="9"/>
                  <a:pt x="3" y="9"/>
                  <a:pt x="3" y="9"/>
                </a:cubicBezTo>
                <a:cubicBezTo>
                  <a:pt x="3" y="9"/>
                  <a:pt x="2" y="9"/>
                  <a:pt x="2" y="9"/>
                </a:cubicBezTo>
                <a:cubicBezTo>
                  <a:pt x="2" y="9"/>
                  <a:pt x="1" y="9"/>
                  <a:pt x="1" y="9"/>
                </a:cubicBezTo>
                <a:cubicBezTo>
                  <a:pt x="0" y="8"/>
                  <a:pt x="0" y="8"/>
                  <a:pt x="0" y="7"/>
                </a:cubicBezTo>
                <a:cubicBezTo>
                  <a:pt x="0" y="2"/>
                  <a:pt x="0" y="2"/>
                  <a:pt x="0" y="2"/>
                </a:cubicBezTo>
                <a:cubicBezTo>
                  <a:pt x="0" y="2"/>
                  <a:pt x="0" y="2"/>
                  <a:pt x="0" y="1"/>
                </a:cubicBezTo>
                <a:cubicBezTo>
                  <a:pt x="0" y="1"/>
                  <a:pt x="0" y="1"/>
                  <a:pt x="0" y="1"/>
                </a:cubicBezTo>
                <a:cubicBezTo>
                  <a:pt x="1" y="0"/>
                  <a:pt x="1" y="0"/>
                  <a:pt x="1" y="0"/>
                </a:cubicBezTo>
                <a:cubicBezTo>
                  <a:pt x="1" y="0"/>
                  <a:pt x="2" y="0"/>
                  <a:pt x="2" y="0"/>
                </a:cubicBezTo>
                <a:cubicBezTo>
                  <a:pt x="3" y="0"/>
                  <a:pt x="3" y="0"/>
                  <a:pt x="3" y="0"/>
                </a:cubicBezTo>
                <a:close/>
                <a:moveTo>
                  <a:pt x="3" y="2"/>
                </a:move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6"/>
                  <a:pt x="2" y="6"/>
                  <a:pt x="2" y="6"/>
                </a:cubicBezTo>
                <a:cubicBezTo>
                  <a:pt x="2" y="6"/>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6"/>
                  <a:pt x="3" y="6"/>
                </a:cubicBezTo>
                <a:cubicBezTo>
                  <a:pt x="3" y="2"/>
                  <a:pt x="3" y="2"/>
                  <a:pt x="3" y="2"/>
                </a:cubicBezTo>
                <a:close/>
                <a:moveTo>
                  <a:pt x="13" y="12"/>
                </a:moveTo>
                <a:cubicBezTo>
                  <a:pt x="13" y="12"/>
                  <a:pt x="13" y="12"/>
                  <a:pt x="13" y="13"/>
                </a:cubicBezTo>
                <a:cubicBezTo>
                  <a:pt x="13" y="13"/>
                  <a:pt x="12" y="13"/>
                  <a:pt x="12" y="13"/>
                </a:cubicBezTo>
                <a:cubicBezTo>
                  <a:pt x="12" y="14"/>
                  <a:pt x="12" y="14"/>
                  <a:pt x="11" y="14"/>
                </a:cubicBezTo>
                <a:cubicBezTo>
                  <a:pt x="11" y="14"/>
                  <a:pt x="11" y="14"/>
                  <a:pt x="10" y="14"/>
                </a:cubicBezTo>
                <a:cubicBezTo>
                  <a:pt x="10" y="14"/>
                  <a:pt x="10" y="14"/>
                  <a:pt x="10" y="14"/>
                </a:cubicBezTo>
                <a:cubicBezTo>
                  <a:pt x="9" y="14"/>
                  <a:pt x="9" y="14"/>
                  <a:pt x="9" y="14"/>
                </a:cubicBezTo>
                <a:cubicBezTo>
                  <a:pt x="8" y="14"/>
                  <a:pt x="8" y="14"/>
                  <a:pt x="8" y="13"/>
                </a:cubicBezTo>
                <a:cubicBezTo>
                  <a:pt x="8" y="13"/>
                  <a:pt x="7" y="13"/>
                  <a:pt x="7" y="13"/>
                </a:cubicBezTo>
                <a:cubicBezTo>
                  <a:pt x="7" y="12"/>
                  <a:pt x="7" y="12"/>
                  <a:pt x="7" y="12"/>
                </a:cubicBezTo>
                <a:cubicBezTo>
                  <a:pt x="7" y="2"/>
                  <a:pt x="7" y="2"/>
                  <a:pt x="7" y="2"/>
                </a:cubicBezTo>
                <a:cubicBezTo>
                  <a:pt x="7" y="2"/>
                  <a:pt x="7" y="2"/>
                  <a:pt x="7" y="1"/>
                </a:cubicBezTo>
                <a:cubicBezTo>
                  <a:pt x="7" y="1"/>
                  <a:pt x="8" y="1"/>
                  <a:pt x="8" y="1"/>
                </a:cubicBezTo>
                <a:cubicBezTo>
                  <a:pt x="8" y="0"/>
                  <a:pt x="8" y="0"/>
                  <a:pt x="9" y="0"/>
                </a:cubicBezTo>
                <a:cubicBezTo>
                  <a:pt x="9" y="0"/>
                  <a:pt x="9" y="0"/>
                  <a:pt x="10" y="0"/>
                </a:cubicBezTo>
                <a:cubicBezTo>
                  <a:pt x="10" y="0"/>
                  <a:pt x="10" y="0"/>
                  <a:pt x="10" y="0"/>
                </a:cubicBezTo>
                <a:cubicBezTo>
                  <a:pt x="11" y="0"/>
                  <a:pt x="11" y="0"/>
                  <a:pt x="11" y="0"/>
                </a:cubicBezTo>
                <a:cubicBezTo>
                  <a:pt x="12" y="0"/>
                  <a:pt x="12" y="0"/>
                  <a:pt x="12" y="1"/>
                </a:cubicBezTo>
                <a:cubicBezTo>
                  <a:pt x="12" y="1"/>
                  <a:pt x="13" y="1"/>
                  <a:pt x="13" y="1"/>
                </a:cubicBezTo>
                <a:cubicBezTo>
                  <a:pt x="13" y="2"/>
                  <a:pt x="13" y="2"/>
                  <a:pt x="13" y="2"/>
                </a:cubicBezTo>
                <a:cubicBezTo>
                  <a:pt x="13" y="12"/>
                  <a:pt x="13" y="12"/>
                  <a:pt x="13" y="12"/>
                </a:cubicBezTo>
                <a:close/>
                <a:moveTo>
                  <a:pt x="11" y="2"/>
                </a:moveTo>
                <a:cubicBezTo>
                  <a:pt x="11"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12"/>
                  <a:pt x="9" y="12"/>
                  <a:pt x="9" y="12"/>
                </a:cubicBezTo>
                <a:cubicBezTo>
                  <a:pt x="9" y="12"/>
                  <a:pt x="9" y="12"/>
                  <a:pt x="10" y="12"/>
                </a:cubicBezTo>
                <a:cubicBezTo>
                  <a:pt x="10" y="12"/>
                  <a:pt x="10" y="12"/>
                  <a:pt x="10" y="12"/>
                </a:cubicBezTo>
                <a:cubicBezTo>
                  <a:pt x="10" y="12"/>
                  <a:pt x="10" y="12"/>
                  <a:pt x="10" y="12"/>
                </a:cubicBezTo>
                <a:cubicBezTo>
                  <a:pt x="10" y="12"/>
                  <a:pt x="10" y="12"/>
                  <a:pt x="10" y="12"/>
                </a:cubicBezTo>
                <a:cubicBezTo>
                  <a:pt x="10" y="12"/>
                  <a:pt x="11" y="12"/>
                  <a:pt x="11" y="12"/>
                </a:cubicBezTo>
                <a:cubicBezTo>
                  <a:pt x="11" y="2"/>
                  <a:pt x="11" y="2"/>
                  <a:pt x="11" y="2"/>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47" name="Freeform 30">
            <a:extLst>
              <a:ext uri="{FF2B5EF4-FFF2-40B4-BE49-F238E27FC236}">
                <a16:creationId xmlns:a16="http://schemas.microsoft.com/office/drawing/2014/main" id="{7F0E323A-F9E5-4D14-9E3F-724CA600195D}"/>
              </a:ext>
            </a:extLst>
          </p:cNvPr>
          <p:cNvSpPr>
            <a:spLocks noEditPoints="1" noChangeArrowheads="1"/>
          </p:cNvSpPr>
          <p:nvPr/>
        </p:nvSpPr>
        <p:spPr bwMode="auto">
          <a:xfrm>
            <a:off x="4107371" y="3778293"/>
            <a:ext cx="187083" cy="148184"/>
          </a:xfrm>
          <a:custGeom>
            <a:avLst/>
            <a:gdLst>
              <a:gd name="T0" fmla="*/ 4 w 19"/>
              <a:gd name="T1" fmla="*/ 1 h 15"/>
              <a:gd name="T2" fmla="*/ 3 w 19"/>
              <a:gd name="T3" fmla="*/ 14 h 15"/>
              <a:gd name="T4" fmla="*/ 1 w 19"/>
              <a:gd name="T5" fmla="*/ 14 h 15"/>
              <a:gd name="T6" fmla="*/ 1 w 19"/>
              <a:gd name="T7" fmla="*/ 4 h 15"/>
              <a:gd name="T8" fmla="*/ 0 w 19"/>
              <a:gd name="T9" fmla="*/ 5 h 15"/>
              <a:gd name="T10" fmla="*/ 0 w 19"/>
              <a:gd name="T11" fmla="*/ 3 h 15"/>
              <a:gd name="T12" fmla="*/ 0 w 19"/>
              <a:gd name="T13" fmla="*/ 3 h 15"/>
              <a:gd name="T14" fmla="*/ 1 w 19"/>
              <a:gd name="T15" fmla="*/ 1 h 15"/>
              <a:gd name="T16" fmla="*/ 2 w 19"/>
              <a:gd name="T17" fmla="*/ 0 h 15"/>
              <a:gd name="T18" fmla="*/ 11 w 19"/>
              <a:gd name="T19" fmla="*/ 12 h 15"/>
              <a:gd name="T20" fmla="*/ 10 w 19"/>
              <a:gd name="T21" fmla="*/ 14 h 15"/>
              <a:gd name="T22" fmla="*/ 9 w 19"/>
              <a:gd name="T23" fmla="*/ 15 h 15"/>
              <a:gd name="T24" fmla="*/ 7 w 19"/>
              <a:gd name="T25" fmla="*/ 14 h 15"/>
              <a:gd name="T26" fmla="*/ 5 w 19"/>
              <a:gd name="T27" fmla="*/ 13 h 15"/>
              <a:gd name="T28" fmla="*/ 5 w 19"/>
              <a:gd name="T29" fmla="*/ 3 h 15"/>
              <a:gd name="T30" fmla="*/ 6 w 19"/>
              <a:gd name="T31" fmla="*/ 1 h 15"/>
              <a:gd name="T32" fmla="*/ 8 w 19"/>
              <a:gd name="T33" fmla="*/ 0 h 15"/>
              <a:gd name="T34" fmla="*/ 10 w 19"/>
              <a:gd name="T35" fmla="*/ 0 h 15"/>
              <a:gd name="T36" fmla="*/ 11 w 19"/>
              <a:gd name="T37" fmla="*/ 2 h 15"/>
              <a:gd name="T38" fmla="*/ 11 w 19"/>
              <a:gd name="T39" fmla="*/ 12 h 15"/>
              <a:gd name="T40" fmla="*/ 9 w 19"/>
              <a:gd name="T41" fmla="*/ 2 h 15"/>
              <a:gd name="T42" fmla="*/ 8 w 19"/>
              <a:gd name="T43" fmla="*/ 2 h 15"/>
              <a:gd name="T44" fmla="*/ 8 w 19"/>
              <a:gd name="T45" fmla="*/ 3 h 15"/>
              <a:gd name="T46" fmla="*/ 8 w 19"/>
              <a:gd name="T47" fmla="*/ 12 h 15"/>
              <a:gd name="T48" fmla="*/ 8 w 19"/>
              <a:gd name="T49" fmla="*/ 12 h 15"/>
              <a:gd name="T50" fmla="*/ 9 w 19"/>
              <a:gd name="T51" fmla="*/ 12 h 15"/>
              <a:gd name="T52" fmla="*/ 19 w 19"/>
              <a:gd name="T53" fmla="*/ 12 h 15"/>
              <a:gd name="T54" fmla="*/ 18 w 19"/>
              <a:gd name="T55" fmla="*/ 14 h 15"/>
              <a:gd name="T56" fmla="*/ 16 w 19"/>
              <a:gd name="T57" fmla="*/ 15 h 15"/>
              <a:gd name="T58" fmla="*/ 14 w 19"/>
              <a:gd name="T59" fmla="*/ 14 h 15"/>
              <a:gd name="T60" fmla="*/ 13 w 19"/>
              <a:gd name="T61" fmla="*/ 13 h 15"/>
              <a:gd name="T62" fmla="*/ 13 w 19"/>
              <a:gd name="T63" fmla="*/ 3 h 15"/>
              <a:gd name="T64" fmla="*/ 13 w 19"/>
              <a:gd name="T65" fmla="*/ 1 h 15"/>
              <a:gd name="T66" fmla="*/ 15 w 19"/>
              <a:gd name="T67" fmla="*/ 0 h 15"/>
              <a:gd name="T68" fmla="*/ 17 w 19"/>
              <a:gd name="T69" fmla="*/ 0 h 15"/>
              <a:gd name="T70" fmla="*/ 18 w 19"/>
              <a:gd name="T71" fmla="*/ 2 h 15"/>
              <a:gd name="T72" fmla="*/ 19 w 19"/>
              <a:gd name="T73" fmla="*/ 12 h 15"/>
              <a:gd name="T74" fmla="*/ 16 w 19"/>
              <a:gd name="T75" fmla="*/ 2 h 15"/>
              <a:gd name="T76" fmla="*/ 16 w 19"/>
              <a:gd name="T77" fmla="*/ 2 h 15"/>
              <a:gd name="T78" fmla="*/ 15 w 19"/>
              <a:gd name="T79" fmla="*/ 3 h 15"/>
              <a:gd name="T80" fmla="*/ 15 w 19"/>
              <a:gd name="T81" fmla="*/ 12 h 15"/>
              <a:gd name="T82" fmla="*/ 16 w 19"/>
              <a:gd name="T83" fmla="*/ 12 h 15"/>
              <a:gd name="T84" fmla="*/ 16 w 19"/>
              <a:gd name="T85" fmla="*/ 12 h 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
              <a:gd name="T130" fmla="*/ 0 h 15"/>
              <a:gd name="T131" fmla="*/ 19 w 19"/>
              <a:gd name="T132" fmla="*/ 15 h 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 h="15">
                <a:moveTo>
                  <a:pt x="3" y="0"/>
                </a:moveTo>
                <a:cubicBezTo>
                  <a:pt x="4" y="0"/>
                  <a:pt x="4" y="0"/>
                  <a:pt x="4" y="1"/>
                </a:cubicBezTo>
                <a:cubicBezTo>
                  <a:pt x="4" y="14"/>
                  <a:pt x="4" y="14"/>
                  <a:pt x="4" y="14"/>
                </a:cubicBezTo>
                <a:cubicBezTo>
                  <a:pt x="4" y="14"/>
                  <a:pt x="4" y="14"/>
                  <a:pt x="3" y="14"/>
                </a:cubicBezTo>
                <a:cubicBezTo>
                  <a:pt x="2" y="14"/>
                  <a:pt x="2" y="14"/>
                  <a:pt x="2" y="14"/>
                </a:cubicBezTo>
                <a:cubicBezTo>
                  <a:pt x="1" y="14"/>
                  <a:pt x="1" y="14"/>
                  <a:pt x="1" y="14"/>
                </a:cubicBezTo>
                <a:cubicBezTo>
                  <a:pt x="1" y="4"/>
                  <a:pt x="1" y="4"/>
                  <a:pt x="1" y="4"/>
                </a:cubicBezTo>
                <a:cubicBezTo>
                  <a:pt x="1" y="4"/>
                  <a:pt x="1" y="4"/>
                  <a:pt x="1" y="4"/>
                </a:cubicBezTo>
                <a:cubicBezTo>
                  <a:pt x="0" y="5"/>
                  <a:pt x="0" y="5"/>
                  <a:pt x="0" y="5"/>
                </a:cubicBezTo>
                <a:cubicBezTo>
                  <a:pt x="0" y="5"/>
                  <a:pt x="0" y="5"/>
                  <a:pt x="0" y="5"/>
                </a:cubicBezTo>
                <a:cubicBezTo>
                  <a:pt x="0" y="5"/>
                  <a:pt x="0" y="5"/>
                  <a:pt x="0" y="4"/>
                </a:cubicBezTo>
                <a:cubicBezTo>
                  <a:pt x="0" y="3"/>
                  <a:pt x="0" y="3"/>
                  <a:pt x="0" y="3"/>
                </a:cubicBezTo>
                <a:cubicBezTo>
                  <a:pt x="0" y="3"/>
                  <a:pt x="0" y="3"/>
                  <a:pt x="0" y="3"/>
                </a:cubicBezTo>
                <a:cubicBezTo>
                  <a:pt x="0" y="3"/>
                  <a:pt x="0" y="3"/>
                  <a:pt x="0" y="3"/>
                </a:cubicBezTo>
                <a:cubicBezTo>
                  <a:pt x="0" y="3"/>
                  <a:pt x="0" y="2"/>
                  <a:pt x="1" y="2"/>
                </a:cubicBezTo>
                <a:cubicBezTo>
                  <a:pt x="1" y="2"/>
                  <a:pt x="1" y="2"/>
                  <a:pt x="1" y="1"/>
                </a:cubicBezTo>
                <a:cubicBezTo>
                  <a:pt x="2" y="1"/>
                  <a:pt x="2" y="1"/>
                  <a:pt x="2" y="0"/>
                </a:cubicBezTo>
                <a:cubicBezTo>
                  <a:pt x="2" y="0"/>
                  <a:pt x="2" y="0"/>
                  <a:pt x="2" y="0"/>
                </a:cubicBezTo>
                <a:cubicBezTo>
                  <a:pt x="3" y="0"/>
                  <a:pt x="3" y="0"/>
                  <a:pt x="3" y="0"/>
                </a:cubicBezTo>
                <a:close/>
                <a:moveTo>
                  <a:pt x="11" y="12"/>
                </a:moveTo>
                <a:cubicBezTo>
                  <a:pt x="11" y="12"/>
                  <a:pt x="11" y="13"/>
                  <a:pt x="11" y="13"/>
                </a:cubicBezTo>
                <a:cubicBezTo>
                  <a:pt x="11" y="13"/>
                  <a:pt x="11" y="14"/>
                  <a:pt x="10" y="14"/>
                </a:cubicBezTo>
                <a:cubicBezTo>
                  <a:pt x="10" y="14"/>
                  <a:pt x="10" y="14"/>
                  <a:pt x="10" y="14"/>
                </a:cubicBezTo>
                <a:cubicBezTo>
                  <a:pt x="9" y="14"/>
                  <a:pt x="9" y="15"/>
                  <a:pt x="9" y="15"/>
                </a:cubicBezTo>
                <a:cubicBezTo>
                  <a:pt x="8" y="15"/>
                  <a:pt x="8" y="15"/>
                  <a:pt x="8" y="15"/>
                </a:cubicBezTo>
                <a:cubicBezTo>
                  <a:pt x="7" y="15"/>
                  <a:pt x="7" y="14"/>
                  <a:pt x="7" y="14"/>
                </a:cubicBezTo>
                <a:cubicBezTo>
                  <a:pt x="7" y="14"/>
                  <a:pt x="6" y="14"/>
                  <a:pt x="6" y="14"/>
                </a:cubicBezTo>
                <a:cubicBezTo>
                  <a:pt x="6" y="14"/>
                  <a:pt x="6" y="13"/>
                  <a:pt x="5" y="13"/>
                </a:cubicBezTo>
                <a:cubicBezTo>
                  <a:pt x="5" y="13"/>
                  <a:pt x="5" y="12"/>
                  <a:pt x="5" y="12"/>
                </a:cubicBezTo>
                <a:cubicBezTo>
                  <a:pt x="5" y="3"/>
                  <a:pt x="5" y="3"/>
                  <a:pt x="5" y="3"/>
                </a:cubicBezTo>
                <a:cubicBezTo>
                  <a:pt x="5" y="2"/>
                  <a:pt x="5" y="2"/>
                  <a:pt x="5" y="2"/>
                </a:cubicBezTo>
                <a:cubicBezTo>
                  <a:pt x="6" y="1"/>
                  <a:pt x="6" y="1"/>
                  <a:pt x="6" y="1"/>
                </a:cubicBezTo>
                <a:cubicBezTo>
                  <a:pt x="6" y="1"/>
                  <a:pt x="7" y="0"/>
                  <a:pt x="7" y="0"/>
                </a:cubicBezTo>
                <a:cubicBezTo>
                  <a:pt x="7" y="0"/>
                  <a:pt x="7" y="0"/>
                  <a:pt x="8" y="0"/>
                </a:cubicBezTo>
                <a:cubicBezTo>
                  <a:pt x="9" y="0"/>
                  <a:pt x="9" y="0"/>
                  <a:pt x="9" y="0"/>
                </a:cubicBezTo>
                <a:cubicBezTo>
                  <a:pt x="9" y="0"/>
                  <a:pt x="9" y="0"/>
                  <a:pt x="10" y="0"/>
                </a:cubicBezTo>
                <a:cubicBezTo>
                  <a:pt x="10" y="0"/>
                  <a:pt x="10" y="1"/>
                  <a:pt x="10" y="1"/>
                </a:cubicBezTo>
                <a:cubicBezTo>
                  <a:pt x="11" y="1"/>
                  <a:pt x="11" y="1"/>
                  <a:pt x="11" y="2"/>
                </a:cubicBezTo>
                <a:cubicBezTo>
                  <a:pt x="11" y="2"/>
                  <a:pt x="11" y="2"/>
                  <a:pt x="11" y="3"/>
                </a:cubicBezTo>
                <a:cubicBezTo>
                  <a:pt x="11" y="12"/>
                  <a:pt x="11" y="12"/>
                  <a:pt x="11" y="12"/>
                </a:cubicBezTo>
                <a:close/>
                <a:moveTo>
                  <a:pt x="9" y="3"/>
                </a:moveTo>
                <a:cubicBezTo>
                  <a:pt x="9" y="3"/>
                  <a:pt x="9" y="3"/>
                  <a:pt x="9" y="2"/>
                </a:cubicBezTo>
                <a:cubicBezTo>
                  <a:pt x="9" y="2"/>
                  <a:pt x="8" y="2"/>
                  <a:pt x="8" y="2"/>
                </a:cubicBezTo>
                <a:cubicBezTo>
                  <a:pt x="8" y="2"/>
                  <a:pt x="8" y="2"/>
                  <a:pt x="8" y="2"/>
                </a:cubicBezTo>
                <a:cubicBezTo>
                  <a:pt x="8" y="2"/>
                  <a:pt x="8" y="2"/>
                  <a:pt x="8" y="2"/>
                </a:cubicBezTo>
                <a:cubicBezTo>
                  <a:pt x="8" y="3"/>
                  <a:pt x="8" y="3"/>
                  <a:pt x="8" y="3"/>
                </a:cubicBezTo>
                <a:cubicBezTo>
                  <a:pt x="8" y="12"/>
                  <a:pt x="8" y="12"/>
                  <a:pt x="8" y="12"/>
                </a:cubicBezTo>
                <a:cubicBezTo>
                  <a:pt x="8" y="12"/>
                  <a:pt x="8" y="12"/>
                  <a:pt x="8" y="12"/>
                </a:cubicBezTo>
                <a:cubicBezTo>
                  <a:pt x="8" y="12"/>
                  <a:pt x="8" y="12"/>
                  <a:pt x="8" y="12"/>
                </a:cubicBezTo>
                <a:cubicBezTo>
                  <a:pt x="8" y="12"/>
                  <a:pt x="8" y="12"/>
                  <a:pt x="8" y="12"/>
                </a:cubicBezTo>
                <a:cubicBezTo>
                  <a:pt x="8" y="12"/>
                  <a:pt x="9" y="12"/>
                  <a:pt x="9" y="12"/>
                </a:cubicBezTo>
                <a:cubicBezTo>
                  <a:pt x="9" y="12"/>
                  <a:pt x="9" y="12"/>
                  <a:pt x="9" y="12"/>
                </a:cubicBezTo>
                <a:cubicBezTo>
                  <a:pt x="9" y="3"/>
                  <a:pt x="9" y="3"/>
                  <a:pt x="9" y="3"/>
                </a:cubicBezTo>
                <a:close/>
                <a:moveTo>
                  <a:pt x="19" y="12"/>
                </a:moveTo>
                <a:cubicBezTo>
                  <a:pt x="19" y="12"/>
                  <a:pt x="19" y="13"/>
                  <a:pt x="18" y="13"/>
                </a:cubicBezTo>
                <a:cubicBezTo>
                  <a:pt x="18" y="13"/>
                  <a:pt x="18" y="14"/>
                  <a:pt x="18" y="14"/>
                </a:cubicBezTo>
                <a:cubicBezTo>
                  <a:pt x="18" y="14"/>
                  <a:pt x="17" y="14"/>
                  <a:pt x="17" y="14"/>
                </a:cubicBezTo>
                <a:cubicBezTo>
                  <a:pt x="17" y="14"/>
                  <a:pt x="16" y="15"/>
                  <a:pt x="16" y="15"/>
                </a:cubicBezTo>
                <a:cubicBezTo>
                  <a:pt x="15" y="15"/>
                  <a:pt x="15" y="15"/>
                  <a:pt x="15" y="15"/>
                </a:cubicBezTo>
                <a:cubicBezTo>
                  <a:pt x="15" y="15"/>
                  <a:pt x="15" y="14"/>
                  <a:pt x="14" y="14"/>
                </a:cubicBezTo>
                <a:cubicBezTo>
                  <a:pt x="14" y="14"/>
                  <a:pt x="14" y="14"/>
                  <a:pt x="13" y="14"/>
                </a:cubicBezTo>
                <a:cubicBezTo>
                  <a:pt x="13" y="14"/>
                  <a:pt x="13" y="13"/>
                  <a:pt x="13" y="13"/>
                </a:cubicBezTo>
                <a:cubicBezTo>
                  <a:pt x="13" y="13"/>
                  <a:pt x="13" y="12"/>
                  <a:pt x="13" y="12"/>
                </a:cubicBezTo>
                <a:cubicBezTo>
                  <a:pt x="13" y="3"/>
                  <a:pt x="13" y="3"/>
                  <a:pt x="13" y="3"/>
                </a:cubicBezTo>
                <a:cubicBezTo>
                  <a:pt x="13" y="2"/>
                  <a:pt x="13" y="2"/>
                  <a:pt x="13" y="2"/>
                </a:cubicBezTo>
                <a:cubicBezTo>
                  <a:pt x="13" y="1"/>
                  <a:pt x="13" y="1"/>
                  <a:pt x="13" y="1"/>
                </a:cubicBezTo>
                <a:cubicBezTo>
                  <a:pt x="14" y="1"/>
                  <a:pt x="14" y="0"/>
                  <a:pt x="14" y="0"/>
                </a:cubicBezTo>
                <a:cubicBezTo>
                  <a:pt x="15" y="0"/>
                  <a:pt x="15" y="0"/>
                  <a:pt x="15" y="0"/>
                </a:cubicBezTo>
                <a:cubicBezTo>
                  <a:pt x="16" y="0"/>
                  <a:pt x="16" y="0"/>
                  <a:pt x="16" y="0"/>
                </a:cubicBezTo>
                <a:cubicBezTo>
                  <a:pt x="16" y="0"/>
                  <a:pt x="17" y="0"/>
                  <a:pt x="17" y="0"/>
                </a:cubicBezTo>
                <a:cubicBezTo>
                  <a:pt x="17" y="0"/>
                  <a:pt x="18" y="1"/>
                  <a:pt x="18" y="1"/>
                </a:cubicBezTo>
                <a:cubicBezTo>
                  <a:pt x="18" y="1"/>
                  <a:pt x="18" y="1"/>
                  <a:pt x="18" y="2"/>
                </a:cubicBezTo>
                <a:cubicBezTo>
                  <a:pt x="19" y="2"/>
                  <a:pt x="19" y="2"/>
                  <a:pt x="19" y="3"/>
                </a:cubicBezTo>
                <a:cubicBezTo>
                  <a:pt x="19" y="12"/>
                  <a:pt x="19" y="12"/>
                  <a:pt x="19" y="12"/>
                </a:cubicBezTo>
                <a:close/>
                <a:moveTo>
                  <a:pt x="16" y="3"/>
                </a:moveTo>
                <a:cubicBezTo>
                  <a:pt x="16" y="3"/>
                  <a:pt x="16" y="3"/>
                  <a:pt x="16" y="2"/>
                </a:cubicBezTo>
                <a:cubicBezTo>
                  <a:pt x="16" y="2"/>
                  <a:pt x="16" y="2"/>
                  <a:pt x="16" y="2"/>
                </a:cubicBezTo>
                <a:cubicBezTo>
                  <a:pt x="16" y="2"/>
                  <a:pt x="16" y="2"/>
                  <a:pt x="16" y="2"/>
                </a:cubicBezTo>
                <a:cubicBezTo>
                  <a:pt x="15" y="2"/>
                  <a:pt x="15" y="2"/>
                  <a:pt x="15" y="2"/>
                </a:cubicBezTo>
                <a:cubicBezTo>
                  <a:pt x="15" y="3"/>
                  <a:pt x="15" y="3"/>
                  <a:pt x="15" y="3"/>
                </a:cubicBezTo>
                <a:cubicBezTo>
                  <a:pt x="15" y="12"/>
                  <a:pt x="15" y="12"/>
                  <a:pt x="15" y="12"/>
                </a:cubicBezTo>
                <a:cubicBezTo>
                  <a:pt x="15" y="12"/>
                  <a:pt x="15" y="12"/>
                  <a:pt x="15" y="12"/>
                </a:cubicBezTo>
                <a:cubicBezTo>
                  <a:pt x="15" y="12"/>
                  <a:pt x="15" y="12"/>
                  <a:pt x="16" y="12"/>
                </a:cubicBezTo>
                <a:cubicBezTo>
                  <a:pt x="16" y="12"/>
                  <a:pt x="16" y="12"/>
                  <a:pt x="16" y="12"/>
                </a:cubicBezTo>
                <a:cubicBezTo>
                  <a:pt x="16" y="12"/>
                  <a:pt x="16" y="12"/>
                  <a:pt x="16" y="12"/>
                </a:cubicBezTo>
                <a:cubicBezTo>
                  <a:pt x="16" y="12"/>
                  <a:pt x="16" y="12"/>
                  <a:pt x="16" y="12"/>
                </a:cubicBezTo>
                <a:cubicBezTo>
                  <a:pt x="16" y="3"/>
                  <a:pt x="16" y="3"/>
                  <a:pt x="16" y="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sym typeface="宋体" pitchFamily="2" charset="-122"/>
            </a:endParaRPr>
          </a:p>
        </p:txBody>
      </p:sp>
      <p:sp>
        <p:nvSpPr>
          <p:cNvPr id="48" name="Freeform 6">
            <a:extLst>
              <a:ext uri="{FF2B5EF4-FFF2-40B4-BE49-F238E27FC236}">
                <a16:creationId xmlns:a16="http://schemas.microsoft.com/office/drawing/2014/main" id="{5A5EDC10-2906-4A7A-879E-500E94937AAB}"/>
              </a:ext>
            </a:extLst>
          </p:cNvPr>
          <p:cNvSpPr>
            <a:spLocks noChangeArrowheads="1"/>
          </p:cNvSpPr>
          <p:nvPr/>
        </p:nvSpPr>
        <p:spPr bwMode="auto">
          <a:xfrm>
            <a:off x="1725317" y="2683586"/>
            <a:ext cx="2322781" cy="1165095"/>
          </a:xfrm>
          <a:custGeom>
            <a:avLst/>
            <a:gdLst>
              <a:gd name="T0" fmla="*/ 118 w 235"/>
              <a:gd name="T1" fmla="*/ 0 h 118"/>
              <a:gd name="T2" fmla="*/ 0 w 235"/>
              <a:gd name="T3" fmla="*/ 118 h 118"/>
              <a:gd name="T4" fmla="*/ 7 w 235"/>
              <a:gd name="T5" fmla="*/ 118 h 118"/>
              <a:gd name="T6" fmla="*/ 118 w 235"/>
              <a:gd name="T7" fmla="*/ 8 h 118"/>
              <a:gd name="T8" fmla="*/ 228 w 235"/>
              <a:gd name="T9" fmla="*/ 118 h 118"/>
              <a:gd name="T10" fmla="*/ 235 w 235"/>
              <a:gd name="T11" fmla="*/ 118 h 118"/>
              <a:gd name="T12" fmla="*/ 118 w 235"/>
              <a:gd name="T13" fmla="*/ 0 h 118"/>
              <a:gd name="T14" fmla="*/ 0 60000 65536"/>
              <a:gd name="T15" fmla="*/ 0 60000 65536"/>
              <a:gd name="T16" fmla="*/ 0 60000 65536"/>
              <a:gd name="T17" fmla="*/ 0 60000 65536"/>
              <a:gd name="T18" fmla="*/ 0 60000 65536"/>
              <a:gd name="T19" fmla="*/ 0 60000 65536"/>
              <a:gd name="T20" fmla="*/ 0 60000 65536"/>
              <a:gd name="T21" fmla="*/ 0 w 235"/>
              <a:gd name="T22" fmla="*/ 0 h 118"/>
              <a:gd name="T23" fmla="*/ 235 w 235"/>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118">
                <a:moveTo>
                  <a:pt x="118" y="0"/>
                </a:moveTo>
                <a:cubicBezTo>
                  <a:pt x="53" y="0"/>
                  <a:pt x="0" y="53"/>
                  <a:pt x="0" y="118"/>
                </a:cubicBezTo>
                <a:cubicBezTo>
                  <a:pt x="7" y="118"/>
                  <a:pt x="7" y="118"/>
                  <a:pt x="7" y="118"/>
                </a:cubicBezTo>
                <a:cubicBezTo>
                  <a:pt x="7" y="57"/>
                  <a:pt x="57" y="8"/>
                  <a:pt x="118" y="8"/>
                </a:cubicBezTo>
                <a:cubicBezTo>
                  <a:pt x="178" y="8"/>
                  <a:pt x="228" y="57"/>
                  <a:pt x="228" y="118"/>
                </a:cubicBezTo>
                <a:cubicBezTo>
                  <a:pt x="235" y="118"/>
                  <a:pt x="235" y="118"/>
                  <a:pt x="235" y="118"/>
                </a:cubicBezTo>
                <a:cubicBezTo>
                  <a:pt x="235" y="53"/>
                  <a:pt x="182" y="0"/>
                  <a:pt x="118" y="0"/>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grpSp>
        <p:nvGrpSpPr>
          <p:cNvPr id="49" name="Group 67">
            <a:extLst>
              <a:ext uri="{FF2B5EF4-FFF2-40B4-BE49-F238E27FC236}">
                <a16:creationId xmlns:a16="http://schemas.microsoft.com/office/drawing/2014/main" id="{B096621E-CE39-4A89-A3F7-919067633CB7}"/>
              </a:ext>
            </a:extLst>
          </p:cNvPr>
          <p:cNvGrpSpPr>
            <a:grpSpLocks/>
          </p:cNvGrpSpPr>
          <p:nvPr/>
        </p:nvGrpSpPr>
        <p:grpSpPr bwMode="auto">
          <a:xfrm>
            <a:off x="2436130" y="2989214"/>
            <a:ext cx="780722" cy="1194682"/>
            <a:chOff x="0" y="0"/>
            <a:chExt cx="668338" cy="1023938"/>
          </a:xfrm>
        </p:grpSpPr>
        <p:sp>
          <p:nvSpPr>
            <p:cNvPr id="50" name="Oval 31">
              <a:extLst>
                <a:ext uri="{FF2B5EF4-FFF2-40B4-BE49-F238E27FC236}">
                  <a16:creationId xmlns:a16="http://schemas.microsoft.com/office/drawing/2014/main" id="{7211EEF6-4205-4512-8505-2BDDD8B4459C}"/>
                </a:ext>
              </a:extLst>
            </p:cNvPr>
            <p:cNvSpPr>
              <a:spLocks noChangeArrowheads="1"/>
            </p:cNvSpPr>
            <p:nvPr/>
          </p:nvSpPr>
          <p:spPr bwMode="auto">
            <a:xfrm>
              <a:off x="152400" y="508000"/>
              <a:ext cx="449263" cy="454818"/>
            </a:xfrm>
            <a:prstGeom prst="ellipse">
              <a:avLst/>
            </a:prstGeom>
            <a:solidFill>
              <a:srgbClr val="D5AF85"/>
            </a:solidFill>
            <a:ln w="9525" cmpd="sng">
              <a:solidFill>
                <a:srgbClr val="000000"/>
              </a:solidFill>
              <a:bevel/>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grpSp>
          <p:nvGrpSpPr>
            <p:cNvPr id="51" name="Group 69">
              <a:extLst>
                <a:ext uri="{FF2B5EF4-FFF2-40B4-BE49-F238E27FC236}">
                  <a16:creationId xmlns:a16="http://schemas.microsoft.com/office/drawing/2014/main" id="{D0C2B114-7BF9-4628-B27A-B9A295631329}"/>
                </a:ext>
              </a:extLst>
            </p:cNvPr>
            <p:cNvGrpSpPr>
              <a:grpSpLocks/>
            </p:cNvGrpSpPr>
            <p:nvPr/>
          </p:nvGrpSpPr>
          <p:grpSpPr bwMode="auto">
            <a:xfrm>
              <a:off x="0" y="0"/>
              <a:ext cx="668338" cy="1023938"/>
              <a:chOff x="0" y="0"/>
              <a:chExt cx="668338" cy="1023938"/>
            </a:xfrm>
          </p:grpSpPr>
          <p:sp>
            <p:nvSpPr>
              <p:cNvPr id="52" name="Freeform 32">
                <a:extLst>
                  <a:ext uri="{FF2B5EF4-FFF2-40B4-BE49-F238E27FC236}">
                    <a16:creationId xmlns:a16="http://schemas.microsoft.com/office/drawing/2014/main" id="{AC942560-738E-4551-AE94-C4C90DC54279}"/>
                  </a:ext>
                </a:extLst>
              </p:cNvPr>
              <p:cNvSpPr>
                <a:spLocks noEditPoints="1" noChangeArrowheads="1"/>
              </p:cNvSpPr>
              <p:nvPr/>
            </p:nvSpPr>
            <p:spPr bwMode="auto">
              <a:xfrm>
                <a:off x="0" y="0"/>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chemeClr val="bg1"/>
              </a:solidFill>
              <a:ln w="9525" cmpd="sng">
                <a:noFill/>
                <a:bevel/>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53" name="TextBox 37">
                <a:extLst>
                  <a:ext uri="{FF2B5EF4-FFF2-40B4-BE49-F238E27FC236}">
                    <a16:creationId xmlns:a16="http://schemas.microsoft.com/office/drawing/2014/main" id="{8EC3DAC6-2E62-4DD6-9467-476A53C72C12}"/>
                  </a:ext>
                </a:extLst>
              </p:cNvPr>
              <p:cNvSpPr>
                <a:spLocks noChangeArrowheads="1"/>
              </p:cNvSpPr>
              <p:nvPr/>
            </p:nvSpPr>
            <p:spPr bwMode="auto">
              <a:xfrm>
                <a:off x="139409" y="625001"/>
                <a:ext cx="476446" cy="26378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rPr>
                  <a:t>35%</a:t>
                </a: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endParaRPr>
              </a:p>
            </p:txBody>
          </p:sp>
        </p:grpSp>
      </p:grpSp>
      <p:sp>
        <p:nvSpPr>
          <p:cNvPr id="54" name="Freeform 32">
            <a:extLst>
              <a:ext uri="{FF2B5EF4-FFF2-40B4-BE49-F238E27FC236}">
                <a16:creationId xmlns:a16="http://schemas.microsoft.com/office/drawing/2014/main" id="{93D01964-1321-45AA-B508-AE99AEBDBF9F}"/>
              </a:ext>
            </a:extLst>
          </p:cNvPr>
          <p:cNvSpPr>
            <a:spLocks noEditPoints="1" noChangeArrowheads="1"/>
          </p:cNvSpPr>
          <p:nvPr/>
        </p:nvSpPr>
        <p:spPr bwMode="auto">
          <a:xfrm rot="10355045">
            <a:off x="2592826" y="3515980"/>
            <a:ext cx="747225" cy="1153267"/>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grpSp>
        <p:nvGrpSpPr>
          <p:cNvPr id="55" name="Group 74">
            <a:extLst>
              <a:ext uri="{FF2B5EF4-FFF2-40B4-BE49-F238E27FC236}">
                <a16:creationId xmlns:a16="http://schemas.microsoft.com/office/drawing/2014/main" id="{7B4A4641-599C-45A5-BAFF-14DDC2000129}"/>
              </a:ext>
            </a:extLst>
          </p:cNvPr>
          <p:cNvGrpSpPr>
            <a:grpSpLocks/>
          </p:cNvGrpSpPr>
          <p:nvPr/>
        </p:nvGrpSpPr>
        <p:grpSpPr bwMode="auto">
          <a:xfrm>
            <a:off x="5790464" y="3005884"/>
            <a:ext cx="779910" cy="1195104"/>
            <a:chOff x="736" y="0"/>
            <a:chExt cx="668338" cy="1023938"/>
          </a:xfrm>
        </p:grpSpPr>
        <p:sp>
          <p:nvSpPr>
            <p:cNvPr id="56" name="Oval 31">
              <a:extLst>
                <a:ext uri="{FF2B5EF4-FFF2-40B4-BE49-F238E27FC236}">
                  <a16:creationId xmlns:a16="http://schemas.microsoft.com/office/drawing/2014/main" id="{0FCA7E9E-D5B4-49F5-B5AD-440D31E74DA5}"/>
                </a:ext>
              </a:extLst>
            </p:cNvPr>
            <p:cNvSpPr>
              <a:spLocks noChangeArrowheads="1"/>
            </p:cNvSpPr>
            <p:nvPr/>
          </p:nvSpPr>
          <p:spPr bwMode="auto">
            <a:xfrm>
              <a:off x="17401" y="492919"/>
              <a:ext cx="449263" cy="454818"/>
            </a:xfrm>
            <a:prstGeom prst="ellipse">
              <a:avLst/>
            </a:prstGeom>
            <a:solidFill>
              <a:srgbClr val="D5AF85"/>
            </a:solidFill>
            <a:ln w="9525" cmpd="sng">
              <a:solidFill>
                <a:srgbClr val="000000"/>
              </a:solidFill>
              <a:bevel/>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57" name="Freeform 32">
              <a:extLst>
                <a:ext uri="{FF2B5EF4-FFF2-40B4-BE49-F238E27FC236}">
                  <a16:creationId xmlns:a16="http://schemas.microsoft.com/office/drawing/2014/main" id="{88FC56EC-4BAB-4ECA-AA0C-9B67592012C3}"/>
                </a:ext>
              </a:extLst>
            </p:cNvPr>
            <p:cNvSpPr>
              <a:spLocks noEditPoints="1" noChangeArrowheads="1"/>
            </p:cNvSpPr>
            <p:nvPr/>
          </p:nvSpPr>
          <p:spPr bwMode="auto">
            <a:xfrm rot="2064605">
              <a:off x="736" y="0"/>
              <a:ext cx="668338" cy="1023938"/>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chemeClr val="bg1"/>
            </a:solidFill>
            <a:ln w="9525" cmpd="sng">
              <a:noFill/>
              <a:bevel/>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58" name="TextBox 56">
              <a:extLst>
                <a:ext uri="{FF2B5EF4-FFF2-40B4-BE49-F238E27FC236}">
                  <a16:creationId xmlns:a16="http://schemas.microsoft.com/office/drawing/2014/main" id="{237E15C2-805A-48CF-9DB9-BC8CFAB9C987}"/>
                </a:ext>
              </a:extLst>
            </p:cNvPr>
            <p:cNvSpPr>
              <a:spLocks noChangeArrowheads="1"/>
            </p:cNvSpPr>
            <p:nvPr/>
          </p:nvSpPr>
          <p:spPr bwMode="auto">
            <a:xfrm>
              <a:off x="9445" y="609463"/>
              <a:ext cx="476942" cy="2636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rPr>
                <a:t>55%</a:t>
              </a: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endParaRPr>
            </a:p>
          </p:txBody>
        </p:sp>
      </p:grpSp>
      <p:sp>
        <p:nvSpPr>
          <p:cNvPr id="59" name="Freeform 32">
            <a:extLst>
              <a:ext uri="{FF2B5EF4-FFF2-40B4-BE49-F238E27FC236}">
                <a16:creationId xmlns:a16="http://schemas.microsoft.com/office/drawing/2014/main" id="{92864C1F-C045-4CE2-A22C-CD7B2C495DAE}"/>
              </a:ext>
            </a:extLst>
          </p:cNvPr>
          <p:cNvSpPr>
            <a:spLocks noEditPoints="1" noChangeArrowheads="1"/>
          </p:cNvSpPr>
          <p:nvPr/>
        </p:nvSpPr>
        <p:spPr bwMode="auto">
          <a:xfrm rot="12993944">
            <a:off x="5560871" y="3494519"/>
            <a:ext cx="779910" cy="1195104"/>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60" name="Oval 31">
            <a:extLst>
              <a:ext uri="{FF2B5EF4-FFF2-40B4-BE49-F238E27FC236}">
                <a16:creationId xmlns:a16="http://schemas.microsoft.com/office/drawing/2014/main" id="{9E08C200-17C5-402B-99E4-BE388DDAD025}"/>
              </a:ext>
            </a:extLst>
          </p:cNvPr>
          <p:cNvSpPr>
            <a:spLocks noChangeArrowheads="1"/>
          </p:cNvSpPr>
          <p:nvPr/>
        </p:nvSpPr>
        <p:spPr bwMode="auto">
          <a:xfrm>
            <a:off x="8927407" y="3581892"/>
            <a:ext cx="524382" cy="530560"/>
          </a:xfrm>
          <a:prstGeom prst="ellipse">
            <a:avLst/>
          </a:prstGeom>
          <a:solidFill>
            <a:srgbClr val="D5AF8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61" name="TextBox 74">
            <a:extLst>
              <a:ext uri="{FF2B5EF4-FFF2-40B4-BE49-F238E27FC236}">
                <a16:creationId xmlns:a16="http://schemas.microsoft.com/office/drawing/2014/main" id="{5DD24D0F-ECF8-444C-9147-F015FC0514E6}"/>
              </a:ext>
            </a:extLst>
          </p:cNvPr>
          <p:cNvSpPr>
            <a:spLocks noChangeArrowheads="1"/>
          </p:cNvSpPr>
          <p:nvPr/>
        </p:nvSpPr>
        <p:spPr bwMode="auto">
          <a:xfrm>
            <a:off x="8928146" y="3717228"/>
            <a:ext cx="556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rPr>
              <a:t>86%</a:t>
            </a: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sym typeface="Arial" pitchFamily="34" charset="0"/>
            </a:endParaRPr>
          </a:p>
        </p:txBody>
      </p:sp>
      <p:sp>
        <p:nvSpPr>
          <p:cNvPr id="62" name="Freeform 32">
            <a:extLst>
              <a:ext uri="{FF2B5EF4-FFF2-40B4-BE49-F238E27FC236}">
                <a16:creationId xmlns:a16="http://schemas.microsoft.com/office/drawing/2014/main" id="{FCCF6DC6-B7EC-491F-879B-16C289845DF1}"/>
              </a:ext>
            </a:extLst>
          </p:cNvPr>
          <p:cNvSpPr>
            <a:spLocks noEditPoints="1" noChangeArrowheads="1"/>
          </p:cNvSpPr>
          <p:nvPr/>
        </p:nvSpPr>
        <p:spPr bwMode="auto">
          <a:xfrm rot="5400000">
            <a:off x="9056798" y="3202855"/>
            <a:ext cx="779637" cy="1195145"/>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solidFill>
            <a:schemeClr val="bg1"/>
          </a:solidFill>
          <a:ln w="9525" cmpd="sng">
            <a:noFill/>
            <a:bevel/>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63" name="Freeform 32">
            <a:extLst>
              <a:ext uri="{FF2B5EF4-FFF2-40B4-BE49-F238E27FC236}">
                <a16:creationId xmlns:a16="http://schemas.microsoft.com/office/drawing/2014/main" id="{B439723C-C22F-4690-A32A-0EF161592C7F}"/>
              </a:ext>
            </a:extLst>
          </p:cNvPr>
          <p:cNvSpPr>
            <a:spLocks noEditPoints="1" noChangeArrowheads="1"/>
          </p:cNvSpPr>
          <p:nvPr/>
        </p:nvSpPr>
        <p:spPr bwMode="auto">
          <a:xfrm rot="15521801">
            <a:off x="8540952" y="3359557"/>
            <a:ext cx="779637" cy="1195145"/>
          </a:xfrm>
          <a:custGeom>
            <a:avLst/>
            <a:gdLst>
              <a:gd name="T0" fmla="*/ 45 w 79"/>
              <a:gd name="T1" fmla="*/ 52 h 121"/>
              <a:gd name="T2" fmla="*/ 35 w 79"/>
              <a:gd name="T3" fmla="*/ 53 h 121"/>
              <a:gd name="T4" fmla="*/ 0 w 79"/>
              <a:gd name="T5" fmla="*/ 0 h 121"/>
              <a:gd name="T6" fmla="*/ 23 w 79"/>
              <a:gd name="T7" fmla="*/ 60 h 121"/>
              <a:gd name="T8" fmla="*/ 10 w 79"/>
              <a:gd name="T9" fmla="*/ 87 h 121"/>
              <a:gd name="T10" fmla="*/ 45 w 79"/>
              <a:gd name="T11" fmla="*/ 121 h 121"/>
              <a:gd name="T12" fmla="*/ 79 w 79"/>
              <a:gd name="T13" fmla="*/ 87 h 121"/>
              <a:gd name="T14" fmla="*/ 45 w 79"/>
              <a:gd name="T15" fmla="*/ 52 h 121"/>
              <a:gd name="T16" fmla="*/ 45 w 79"/>
              <a:gd name="T17" fmla="*/ 116 h 121"/>
              <a:gd name="T18" fmla="*/ 16 w 79"/>
              <a:gd name="T19" fmla="*/ 87 h 121"/>
              <a:gd name="T20" fmla="*/ 45 w 79"/>
              <a:gd name="T21" fmla="*/ 58 h 121"/>
              <a:gd name="T22" fmla="*/ 73 w 79"/>
              <a:gd name="T23" fmla="*/ 87 h 121"/>
              <a:gd name="T24" fmla="*/ 45 w 79"/>
              <a:gd name="T25" fmla="*/ 11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121"/>
              <a:gd name="T41" fmla="*/ 79 w 7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121">
                <a:moveTo>
                  <a:pt x="45" y="52"/>
                </a:moveTo>
                <a:cubicBezTo>
                  <a:pt x="41" y="52"/>
                  <a:pt x="38" y="53"/>
                  <a:pt x="35" y="53"/>
                </a:cubicBezTo>
                <a:cubicBezTo>
                  <a:pt x="0" y="0"/>
                  <a:pt x="0" y="0"/>
                  <a:pt x="0" y="0"/>
                </a:cubicBezTo>
                <a:cubicBezTo>
                  <a:pt x="23" y="60"/>
                  <a:pt x="23" y="60"/>
                  <a:pt x="23" y="60"/>
                </a:cubicBezTo>
                <a:cubicBezTo>
                  <a:pt x="15" y="66"/>
                  <a:pt x="10" y="76"/>
                  <a:pt x="10" y="87"/>
                </a:cubicBezTo>
                <a:cubicBezTo>
                  <a:pt x="10" y="106"/>
                  <a:pt x="25" y="121"/>
                  <a:pt x="45" y="121"/>
                </a:cubicBezTo>
                <a:cubicBezTo>
                  <a:pt x="64" y="121"/>
                  <a:pt x="79" y="106"/>
                  <a:pt x="79" y="87"/>
                </a:cubicBezTo>
                <a:cubicBezTo>
                  <a:pt x="79" y="68"/>
                  <a:pt x="64" y="52"/>
                  <a:pt x="45" y="52"/>
                </a:cubicBezTo>
                <a:close/>
                <a:moveTo>
                  <a:pt x="45" y="116"/>
                </a:moveTo>
                <a:cubicBezTo>
                  <a:pt x="29" y="116"/>
                  <a:pt x="16" y="103"/>
                  <a:pt x="16" y="87"/>
                </a:cubicBezTo>
                <a:cubicBezTo>
                  <a:pt x="16" y="71"/>
                  <a:pt x="29" y="58"/>
                  <a:pt x="45" y="58"/>
                </a:cubicBezTo>
                <a:cubicBezTo>
                  <a:pt x="60" y="58"/>
                  <a:pt x="73" y="71"/>
                  <a:pt x="73" y="87"/>
                </a:cubicBezTo>
                <a:cubicBezTo>
                  <a:pt x="73" y="103"/>
                  <a:pt x="60" y="116"/>
                  <a:pt x="45" y="116"/>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sym typeface="宋体" pitchFamily="2" charset="-122"/>
            </a:endParaRPr>
          </a:p>
        </p:txBody>
      </p:sp>
      <p:sp>
        <p:nvSpPr>
          <p:cNvPr id="64" name="文本框 63">
            <a:extLst>
              <a:ext uri="{FF2B5EF4-FFF2-40B4-BE49-F238E27FC236}">
                <a16:creationId xmlns:a16="http://schemas.microsoft.com/office/drawing/2014/main" id="{3B7A39AA-A9D8-435E-B88E-B5352AEB96AC}"/>
              </a:ext>
            </a:extLst>
          </p:cNvPr>
          <p:cNvSpPr txBox="1"/>
          <p:nvPr/>
        </p:nvSpPr>
        <p:spPr>
          <a:xfrm>
            <a:off x="1834761" y="4498587"/>
            <a:ext cx="2018313" cy="784830"/>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5" name="文本框 64">
            <a:extLst>
              <a:ext uri="{FF2B5EF4-FFF2-40B4-BE49-F238E27FC236}">
                <a16:creationId xmlns:a16="http://schemas.microsoft.com/office/drawing/2014/main" id="{06CC1298-9E4E-4FD5-8209-4B3C0EBBD107}"/>
              </a:ext>
            </a:extLst>
          </p:cNvPr>
          <p:cNvSpPr txBox="1"/>
          <p:nvPr/>
        </p:nvSpPr>
        <p:spPr>
          <a:xfrm>
            <a:off x="2311010" y="4252741"/>
            <a:ext cx="106581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66" name="文本框 65">
            <a:extLst>
              <a:ext uri="{FF2B5EF4-FFF2-40B4-BE49-F238E27FC236}">
                <a16:creationId xmlns:a16="http://schemas.microsoft.com/office/drawing/2014/main" id="{F4F1584F-90DA-4178-81D9-157A52C33758}"/>
              </a:ext>
            </a:extLst>
          </p:cNvPr>
          <p:cNvSpPr txBox="1"/>
          <p:nvPr/>
        </p:nvSpPr>
        <p:spPr>
          <a:xfrm>
            <a:off x="5077954" y="4498587"/>
            <a:ext cx="2018313" cy="784830"/>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7" name="文本框 66">
            <a:extLst>
              <a:ext uri="{FF2B5EF4-FFF2-40B4-BE49-F238E27FC236}">
                <a16:creationId xmlns:a16="http://schemas.microsoft.com/office/drawing/2014/main" id="{3AE793BE-25CE-4CFD-812D-287DBAC705AB}"/>
              </a:ext>
            </a:extLst>
          </p:cNvPr>
          <p:cNvSpPr txBox="1"/>
          <p:nvPr/>
        </p:nvSpPr>
        <p:spPr>
          <a:xfrm>
            <a:off x="5554203" y="4252741"/>
            <a:ext cx="106581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68" name="文本框 67">
            <a:extLst>
              <a:ext uri="{FF2B5EF4-FFF2-40B4-BE49-F238E27FC236}">
                <a16:creationId xmlns:a16="http://schemas.microsoft.com/office/drawing/2014/main" id="{FD4D0B8F-14B7-4B55-A4AB-9F44C05D21A5}"/>
              </a:ext>
            </a:extLst>
          </p:cNvPr>
          <p:cNvSpPr txBox="1"/>
          <p:nvPr/>
        </p:nvSpPr>
        <p:spPr>
          <a:xfrm>
            <a:off x="8267613" y="4498587"/>
            <a:ext cx="2018313" cy="784830"/>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9" name="文本框 68">
            <a:extLst>
              <a:ext uri="{FF2B5EF4-FFF2-40B4-BE49-F238E27FC236}">
                <a16:creationId xmlns:a16="http://schemas.microsoft.com/office/drawing/2014/main" id="{D9897AE6-AD26-44A3-8A72-430160FE211F}"/>
              </a:ext>
            </a:extLst>
          </p:cNvPr>
          <p:cNvSpPr txBox="1"/>
          <p:nvPr/>
        </p:nvSpPr>
        <p:spPr>
          <a:xfrm>
            <a:off x="8743862" y="4252741"/>
            <a:ext cx="1065814"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918224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F682AD0F-679C-4D83-A1FE-53EEAB72B3AF}"/>
              </a:ext>
            </a:extLst>
          </p:cNvPr>
          <p:cNvSpPr txBox="1"/>
          <p:nvPr/>
        </p:nvSpPr>
        <p:spPr>
          <a:xfrm>
            <a:off x="4862286" y="2260282"/>
            <a:ext cx="2467428" cy="1015663"/>
          </a:xfrm>
          <a:prstGeom prst="rect">
            <a:avLst/>
          </a:prstGeom>
          <a:noFill/>
        </p:spPr>
        <p:txBody>
          <a:bodyPr wrap="square" rtlCol="0">
            <a:spAutoFit/>
          </a:bodyPr>
          <a:lstStyle/>
          <a:p>
            <a:pPr algn="ctr"/>
            <a:r>
              <a:rPr lang="en-US" altLang="zh-CN" sz="6000" dirty="0">
                <a:ln w="28575">
                  <a:noFill/>
                </a:ln>
                <a:solidFill>
                  <a:srgbClr val="FFE896"/>
                </a:solidFill>
                <a:latin typeface="华文仿宋" panose="02010600040101010101" pitchFamily="2" charset="-122"/>
                <a:ea typeface="华文仿宋" panose="02010600040101010101" pitchFamily="2" charset="-122"/>
              </a:rPr>
              <a:t>Part</a:t>
            </a:r>
            <a:r>
              <a:rPr lang="en-US" altLang="zh-CN" sz="6000" dirty="0">
                <a:ln w="28575">
                  <a:noFill/>
                </a:ln>
                <a:solidFill>
                  <a:srgbClr val="FFE896"/>
                </a:solidFill>
                <a:latin typeface="微软雅黑" panose="020B0503020204020204" pitchFamily="34" charset="-122"/>
                <a:ea typeface="微软雅黑" panose="020B0503020204020204" pitchFamily="34" charset="-122"/>
              </a:rPr>
              <a:t> </a:t>
            </a:r>
            <a:r>
              <a:rPr lang="en-US" altLang="zh-CN" sz="6000" dirty="0">
                <a:ln w="28575">
                  <a:noFill/>
                </a:ln>
                <a:solidFill>
                  <a:srgbClr val="FFE896"/>
                </a:solidFill>
                <a:latin typeface="华文仿宋" panose="02010600040101010101" pitchFamily="2" charset="-122"/>
                <a:ea typeface="华文仿宋" panose="02010600040101010101" pitchFamily="2" charset="-122"/>
              </a:rPr>
              <a:t>04</a:t>
            </a:r>
            <a:endParaRPr lang="zh-CN" altLang="en-US" sz="6000" dirty="0">
              <a:ln w="28575">
                <a:noFill/>
              </a:ln>
              <a:solidFill>
                <a:srgbClr val="FFE896"/>
              </a:solidFill>
              <a:latin typeface="华文仿宋" panose="02010600040101010101" pitchFamily="2" charset="-122"/>
              <a:ea typeface="华文仿宋" panose="02010600040101010101" pitchFamily="2" charset="-122"/>
            </a:endParaRPr>
          </a:p>
        </p:txBody>
      </p:sp>
      <p:sp>
        <p:nvSpPr>
          <p:cNvPr id="11" name="文本框 10">
            <a:extLst>
              <a:ext uri="{FF2B5EF4-FFF2-40B4-BE49-F238E27FC236}">
                <a16:creationId xmlns:a16="http://schemas.microsoft.com/office/drawing/2014/main" id="{10B39E32-4DD8-41AF-A44E-9D9FDEC2EF28}"/>
              </a:ext>
            </a:extLst>
          </p:cNvPr>
          <p:cNvSpPr txBox="1"/>
          <p:nvPr/>
        </p:nvSpPr>
        <p:spPr>
          <a:xfrm>
            <a:off x="3616035" y="3102791"/>
            <a:ext cx="4959929" cy="650306"/>
          </a:xfrm>
          <a:prstGeom prst="rect">
            <a:avLst/>
          </a:prstGeom>
          <a:noFill/>
        </p:spPr>
        <p:txBody>
          <a:bodyPr wrap="square" rtlCol="0">
            <a:spAutoFit/>
          </a:bodyPr>
          <a:lstStyle/>
          <a:p>
            <a:pPr algn="ctr">
              <a:lnSpc>
                <a:spcPct val="175000"/>
              </a:lnSpc>
            </a:pPr>
            <a:r>
              <a:rPr lang="zh-CN" altLang="en-US" sz="2400" dirty="0">
                <a:solidFill>
                  <a:srgbClr val="FFE896"/>
                </a:solidFill>
                <a:latin typeface="微软雅黑" panose="020B0503020204020204" pitchFamily="34" charset="-122"/>
                <a:ea typeface="微软雅黑" panose="020B0503020204020204" pitchFamily="34" charset="-122"/>
              </a:rPr>
              <a:t>工作不足之处</a:t>
            </a:r>
            <a:endParaRPr lang="en-US" altLang="zh-CN" sz="2400" dirty="0">
              <a:solidFill>
                <a:srgbClr val="FFE896"/>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69669E3A-3787-4988-8765-DC0C3D666006}"/>
              </a:ext>
            </a:extLst>
          </p:cNvPr>
          <p:cNvSpPr txBox="1"/>
          <p:nvPr/>
        </p:nvSpPr>
        <p:spPr>
          <a:xfrm>
            <a:off x="3584946" y="3854875"/>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FFE896"/>
                </a:solidFill>
                <a:latin typeface="Arial" panose="020B0604020202020204" pitchFamily="34" charset="0"/>
                <a:cs typeface="Arial" panose="020B0604020202020204" pitchFamily="34" charset="0"/>
              </a:rPr>
              <a:t>LACK OF WORK</a:t>
            </a:r>
            <a:endParaRPr lang="zh-CN" altLang="en-US" sz="16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Tree>
    <p:extLst>
      <p:ext uri="{BB962C8B-B14F-4D97-AF65-F5344CB8AC3E}">
        <p14:creationId xmlns:p14="http://schemas.microsoft.com/office/powerpoint/2010/main" val="2953419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a:extLst>
              <a:ext uri="{FF2B5EF4-FFF2-40B4-BE49-F238E27FC236}">
                <a16:creationId xmlns:a16="http://schemas.microsoft.com/office/drawing/2014/main" id="{14C3A489-5CA5-480A-A947-280B9AF28F8C}"/>
              </a:ext>
            </a:extLst>
          </p:cNvPr>
          <p:cNvSpPr txBox="1"/>
          <p:nvPr/>
        </p:nvSpPr>
        <p:spPr>
          <a:xfrm>
            <a:off x="3188224" y="471867"/>
            <a:ext cx="4959929" cy="464358"/>
          </a:xfrm>
          <a:prstGeom prst="rect">
            <a:avLst/>
          </a:prstGeom>
          <a:noFill/>
        </p:spPr>
        <p:txBody>
          <a:bodyPr wrap="square" rtlCol="0">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工作不足之处</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92F5E4B-9376-4BC2-8072-27E827153CBD}"/>
              </a:ext>
            </a:extLst>
          </p:cNvPr>
          <p:cNvSpPr txBox="1"/>
          <p:nvPr/>
        </p:nvSpPr>
        <p:spPr>
          <a:xfrm>
            <a:off x="3157135" y="846562"/>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Lack Of Work</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
        <p:nvSpPr>
          <p:cNvPr id="7" name="TextBox 9">
            <a:extLst>
              <a:ext uri="{FF2B5EF4-FFF2-40B4-BE49-F238E27FC236}">
                <a16:creationId xmlns:a16="http://schemas.microsoft.com/office/drawing/2014/main" id="{985E9254-5D95-46E6-A9C3-8200AA87E041}"/>
              </a:ext>
            </a:extLst>
          </p:cNvPr>
          <p:cNvSpPr txBox="1"/>
          <p:nvPr/>
        </p:nvSpPr>
        <p:spPr>
          <a:xfrm>
            <a:off x="5549763" y="3623903"/>
            <a:ext cx="1092479" cy="646331"/>
          </a:xfrm>
          <a:prstGeom prst="rect">
            <a:avLst/>
          </a:prstGeom>
          <a:noFill/>
        </p:spPr>
        <p:txBody>
          <a:bodyPr wrap="none" rtlCol="0">
            <a:spAutoFit/>
          </a:bodyPr>
          <a:lstStyle/>
          <a:p>
            <a:pPr algn="ctr"/>
            <a:r>
              <a:rPr lang="en-US" dirty="0">
                <a:solidFill>
                  <a:schemeClr val="bg1"/>
                </a:solidFill>
              </a:rPr>
              <a:t>Add your </a:t>
            </a:r>
          </a:p>
          <a:p>
            <a:pPr algn="ctr"/>
            <a:r>
              <a:rPr lang="en-US" dirty="0">
                <a:solidFill>
                  <a:schemeClr val="bg1"/>
                </a:solidFill>
              </a:rPr>
              <a:t>title here</a:t>
            </a:r>
          </a:p>
        </p:txBody>
      </p:sp>
      <p:grpSp>
        <p:nvGrpSpPr>
          <p:cNvPr id="8" name="Group 28">
            <a:extLst>
              <a:ext uri="{FF2B5EF4-FFF2-40B4-BE49-F238E27FC236}">
                <a16:creationId xmlns:a16="http://schemas.microsoft.com/office/drawing/2014/main" id="{4D548EDB-3F93-4A07-9498-E40223729CD3}"/>
              </a:ext>
            </a:extLst>
          </p:cNvPr>
          <p:cNvGrpSpPr/>
          <p:nvPr/>
        </p:nvGrpSpPr>
        <p:grpSpPr>
          <a:xfrm>
            <a:off x="3597721" y="2225420"/>
            <a:ext cx="277647" cy="276819"/>
            <a:chOff x="2138511" y="2464802"/>
            <a:chExt cx="354012" cy="352956"/>
          </a:xfrm>
          <a:solidFill>
            <a:schemeClr val="bg1"/>
          </a:solidFill>
        </p:grpSpPr>
        <p:sp>
          <p:nvSpPr>
            <p:cNvPr id="9" name="Oval 29">
              <a:extLst>
                <a:ext uri="{FF2B5EF4-FFF2-40B4-BE49-F238E27FC236}">
                  <a16:creationId xmlns:a16="http://schemas.microsoft.com/office/drawing/2014/main" id="{2E394925-02B9-446E-8654-C733746877B6}"/>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30">
              <a:extLst>
                <a:ext uri="{FF2B5EF4-FFF2-40B4-BE49-F238E27FC236}">
                  <a16:creationId xmlns:a16="http://schemas.microsoft.com/office/drawing/2014/main" id="{0F38B95E-A87D-4944-BFCA-F58349D598D3}"/>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 name="Group 31">
            <a:extLst>
              <a:ext uri="{FF2B5EF4-FFF2-40B4-BE49-F238E27FC236}">
                <a16:creationId xmlns:a16="http://schemas.microsoft.com/office/drawing/2014/main" id="{CCBC5128-675D-470B-AD4B-027125E8D15C}"/>
              </a:ext>
            </a:extLst>
          </p:cNvPr>
          <p:cNvGrpSpPr/>
          <p:nvPr/>
        </p:nvGrpSpPr>
        <p:grpSpPr>
          <a:xfrm>
            <a:off x="3597721" y="3629759"/>
            <a:ext cx="277647" cy="276819"/>
            <a:chOff x="2138511" y="2464802"/>
            <a:chExt cx="354012" cy="352956"/>
          </a:xfrm>
          <a:solidFill>
            <a:schemeClr val="bg1"/>
          </a:solidFill>
        </p:grpSpPr>
        <p:sp>
          <p:nvSpPr>
            <p:cNvPr id="12" name="Oval 32">
              <a:extLst>
                <a:ext uri="{FF2B5EF4-FFF2-40B4-BE49-F238E27FC236}">
                  <a16:creationId xmlns:a16="http://schemas.microsoft.com/office/drawing/2014/main" id="{D91BAFC8-AD16-435A-830B-24C43E4C2EF7}"/>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33">
              <a:extLst>
                <a:ext uri="{FF2B5EF4-FFF2-40B4-BE49-F238E27FC236}">
                  <a16:creationId xmlns:a16="http://schemas.microsoft.com/office/drawing/2014/main" id="{6162B6ED-DCAB-4435-AD37-F27DD0AA24B3}"/>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4" name="Group 34">
            <a:extLst>
              <a:ext uri="{FF2B5EF4-FFF2-40B4-BE49-F238E27FC236}">
                <a16:creationId xmlns:a16="http://schemas.microsoft.com/office/drawing/2014/main" id="{3D984631-1010-4114-A904-8885C641A10D}"/>
              </a:ext>
            </a:extLst>
          </p:cNvPr>
          <p:cNvGrpSpPr/>
          <p:nvPr/>
        </p:nvGrpSpPr>
        <p:grpSpPr>
          <a:xfrm>
            <a:off x="3597721" y="5004297"/>
            <a:ext cx="277647" cy="276819"/>
            <a:chOff x="2138511" y="2464802"/>
            <a:chExt cx="354012" cy="352956"/>
          </a:xfrm>
          <a:solidFill>
            <a:schemeClr val="bg1"/>
          </a:solidFill>
        </p:grpSpPr>
        <p:sp>
          <p:nvSpPr>
            <p:cNvPr id="15" name="Oval 35">
              <a:extLst>
                <a:ext uri="{FF2B5EF4-FFF2-40B4-BE49-F238E27FC236}">
                  <a16:creationId xmlns:a16="http://schemas.microsoft.com/office/drawing/2014/main" id="{459C4500-DBD5-4D54-ABFF-13A60717975E}"/>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36">
              <a:extLst>
                <a:ext uri="{FF2B5EF4-FFF2-40B4-BE49-F238E27FC236}">
                  <a16:creationId xmlns:a16="http://schemas.microsoft.com/office/drawing/2014/main" id="{D2B830CF-B358-466C-94C6-2D95BBD222C0}"/>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7" name="Group 37">
            <a:extLst>
              <a:ext uri="{FF2B5EF4-FFF2-40B4-BE49-F238E27FC236}">
                <a16:creationId xmlns:a16="http://schemas.microsoft.com/office/drawing/2014/main" id="{BF22F8CA-0BF1-4DBC-998A-FC6449A8C3D3}"/>
              </a:ext>
            </a:extLst>
          </p:cNvPr>
          <p:cNvGrpSpPr/>
          <p:nvPr/>
        </p:nvGrpSpPr>
        <p:grpSpPr>
          <a:xfrm>
            <a:off x="8504333" y="2225420"/>
            <a:ext cx="277647" cy="276819"/>
            <a:chOff x="2138511" y="2464802"/>
            <a:chExt cx="354012" cy="352956"/>
          </a:xfrm>
          <a:solidFill>
            <a:schemeClr val="bg1"/>
          </a:solidFill>
        </p:grpSpPr>
        <p:sp>
          <p:nvSpPr>
            <p:cNvPr id="18" name="Oval 38">
              <a:extLst>
                <a:ext uri="{FF2B5EF4-FFF2-40B4-BE49-F238E27FC236}">
                  <a16:creationId xmlns:a16="http://schemas.microsoft.com/office/drawing/2014/main" id="{0ECAC56A-62F1-47B2-9A12-1FEF0E7D495C}"/>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39">
              <a:extLst>
                <a:ext uri="{FF2B5EF4-FFF2-40B4-BE49-F238E27FC236}">
                  <a16:creationId xmlns:a16="http://schemas.microsoft.com/office/drawing/2014/main" id="{28335432-3264-44B5-A21C-DB34BEEB0360}"/>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0" name="Group 40">
            <a:extLst>
              <a:ext uri="{FF2B5EF4-FFF2-40B4-BE49-F238E27FC236}">
                <a16:creationId xmlns:a16="http://schemas.microsoft.com/office/drawing/2014/main" id="{4370188B-F9A3-45A4-809E-CA137ADF1637}"/>
              </a:ext>
            </a:extLst>
          </p:cNvPr>
          <p:cNvGrpSpPr/>
          <p:nvPr/>
        </p:nvGrpSpPr>
        <p:grpSpPr>
          <a:xfrm>
            <a:off x="8504333" y="3629759"/>
            <a:ext cx="277647" cy="276819"/>
            <a:chOff x="2138511" y="2464802"/>
            <a:chExt cx="354012" cy="352956"/>
          </a:xfrm>
          <a:solidFill>
            <a:schemeClr val="bg1"/>
          </a:solidFill>
        </p:grpSpPr>
        <p:sp>
          <p:nvSpPr>
            <p:cNvPr id="21" name="Oval 41">
              <a:extLst>
                <a:ext uri="{FF2B5EF4-FFF2-40B4-BE49-F238E27FC236}">
                  <a16:creationId xmlns:a16="http://schemas.microsoft.com/office/drawing/2014/main" id="{EE403B31-FF55-438E-8552-BEE53FE49921}"/>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42">
              <a:extLst>
                <a:ext uri="{FF2B5EF4-FFF2-40B4-BE49-F238E27FC236}">
                  <a16:creationId xmlns:a16="http://schemas.microsoft.com/office/drawing/2014/main" id="{07250F43-981D-444E-AEF6-4935739896C8}"/>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43">
            <a:extLst>
              <a:ext uri="{FF2B5EF4-FFF2-40B4-BE49-F238E27FC236}">
                <a16:creationId xmlns:a16="http://schemas.microsoft.com/office/drawing/2014/main" id="{0D73A006-6905-49CB-B7CD-EA3B6EFDAF44}"/>
              </a:ext>
            </a:extLst>
          </p:cNvPr>
          <p:cNvGrpSpPr/>
          <p:nvPr/>
        </p:nvGrpSpPr>
        <p:grpSpPr>
          <a:xfrm>
            <a:off x="8504333" y="5004297"/>
            <a:ext cx="277647" cy="276819"/>
            <a:chOff x="2138511" y="2464802"/>
            <a:chExt cx="354012" cy="352956"/>
          </a:xfrm>
          <a:solidFill>
            <a:schemeClr val="bg1"/>
          </a:solidFill>
        </p:grpSpPr>
        <p:sp>
          <p:nvSpPr>
            <p:cNvPr id="24" name="Oval 44">
              <a:extLst>
                <a:ext uri="{FF2B5EF4-FFF2-40B4-BE49-F238E27FC236}">
                  <a16:creationId xmlns:a16="http://schemas.microsoft.com/office/drawing/2014/main" id="{2D03C3B5-0310-4849-8A3E-DF99698CF94D}"/>
                </a:ext>
              </a:extLst>
            </p:cNvPr>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45">
              <a:extLst>
                <a:ext uri="{FF2B5EF4-FFF2-40B4-BE49-F238E27FC236}">
                  <a16:creationId xmlns:a16="http://schemas.microsoft.com/office/drawing/2014/main" id="{D807F042-E09C-4B8C-94FE-CD8CB8917019}"/>
                </a:ext>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6" name="Freeform 5">
            <a:extLst>
              <a:ext uri="{FF2B5EF4-FFF2-40B4-BE49-F238E27FC236}">
                <a16:creationId xmlns:a16="http://schemas.microsoft.com/office/drawing/2014/main" id="{B15BD6FE-C27F-43C9-B32C-D1E4C7EF7A5D}"/>
              </a:ext>
            </a:extLst>
          </p:cNvPr>
          <p:cNvSpPr>
            <a:spLocks/>
          </p:cNvSpPr>
          <p:nvPr/>
        </p:nvSpPr>
        <p:spPr bwMode="auto">
          <a:xfrm>
            <a:off x="6740109" y="3427595"/>
            <a:ext cx="1022766" cy="1563427"/>
          </a:xfrm>
          <a:custGeom>
            <a:avLst/>
            <a:gdLst>
              <a:gd name="T0" fmla="*/ 173 w 221"/>
              <a:gd name="T1" fmla="*/ 292 h 338"/>
              <a:gd name="T2" fmla="*/ 218 w 221"/>
              <a:gd name="T3" fmla="*/ 117 h 338"/>
              <a:gd name="T4" fmla="*/ 198 w 221"/>
              <a:gd name="T5" fmla="*/ 0 h 338"/>
              <a:gd name="T6" fmla="*/ 165 w 221"/>
              <a:gd name="T7" fmla="*/ 76 h 338"/>
              <a:gd name="T8" fmla="*/ 66 w 221"/>
              <a:gd name="T9" fmla="*/ 64 h 338"/>
              <a:gd name="T10" fmla="*/ 73 w 221"/>
              <a:gd name="T11" fmla="*/ 117 h 338"/>
              <a:gd name="T12" fmla="*/ 47 w 221"/>
              <a:gd name="T13" fmla="*/ 219 h 338"/>
              <a:gd name="T14" fmla="*/ 0 w 221"/>
              <a:gd name="T15" fmla="*/ 192 h 338"/>
              <a:gd name="T16" fmla="*/ 63 w 221"/>
              <a:gd name="T17" fmla="*/ 338 h 338"/>
              <a:gd name="T18" fmla="*/ 221 w 221"/>
              <a:gd name="T19" fmla="*/ 320 h 338"/>
              <a:gd name="T20" fmla="*/ 173 w 221"/>
              <a:gd name="T21" fmla="*/ 29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1" h="338">
                <a:moveTo>
                  <a:pt x="173" y="292"/>
                </a:moveTo>
                <a:cubicBezTo>
                  <a:pt x="202" y="240"/>
                  <a:pt x="218" y="180"/>
                  <a:pt x="218" y="117"/>
                </a:cubicBezTo>
                <a:cubicBezTo>
                  <a:pt x="218" y="76"/>
                  <a:pt x="211" y="36"/>
                  <a:pt x="198" y="0"/>
                </a:cubicBezTo>
                <a:cubicBezTo>
                  <a:pt x="165" y="76"/>
                  <a:pt x="165" y="76"/>
                  <a:pt x="165" y="76"/>
                </a:cubicBezTo>
                <a:cubicBezTo>
                  <a:pt x="66" y="64"/>
                  <a:pt x="66" y="64"/>
                  <a:pt x="66" y="64"/>
                </a:cubicBezTo>
                <a:cubicBezTo>
                  <a:pt x="70" y="81"/>
                  <a:pt x="73" y="99"/>
                  <a:pt x="73" y="117"/>
                </a:cubicBezTo>
                <a:cubicBezTo>
                  <a:pt x="73" y="154"/>
                  <a:pt x="63" y="189"/>
                  <a:pt x="47" y="219"/>
                </a:cubicBezTo>
                <a:cubicBezTo>
                  <a:pt x="0" y="192"/>
                  <a:pt x="0" y="192"/>
                  <a:pt x="0" y="192"/>
                </a:cubicBezTo>
                <a:cubicBezTo>
                  <a:pt x="63" y="338"/>
                  <a:pt x="63" y="338"/>
                  <a:pt x="63" y="338"/>
                </a:cubicBezTo>
                <a:cubicBezTo>
                  <a:pt x="221" y="320"/>
                  <a:pt x="221" y="320"/>
                  <a:pt x="221" y="320"/>
                </a:cubicBezTo>
                <a:lnTo>
                  <a:pt x="173" y="292"/>
                </a:ln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C38D658F-76B7-48C9-A15A-F30C1DA4B875}"/>
              </a:ext>
            </a:extLst>
          </p:cNvPr>
          <p:cNvSpPr>
            <a:spLocks/>
          </p:cNvSpPr>
          <p:nvPr/>
        </p:nvSpPr>
        <p:spPr bwMode="auto">
          <a:xfrm>
            <a:off x="6355595" y="2340417"/>
            <a:ext cx="1370195" cy="1333110"/>
          </a:xfrm>
          <a:custGeom>
            <a:avLst/>
            <a:gdLst>
              <a:gd name="T0" fmla="*/ 250 w 296"/>
              <a:gd name="T1" fmla="*/ 168 h 288"/>
              <a:gd name="T2" fmla="*/ 10 w 296"/>
              <a:gd name="T3" fmla="*/ 0 h 288"/>
              <a:gd name="T4" fmla="*/ 60 w 296"/>
              <a:gd name="T5" fmla="*/ 67 h 288"/>
              <a:gd name="T6" fmla="*/ 0 w 296"/>
              <a:gd name="T7" fmla="*/ 147 h 288"/>
              <a:gd name="T8" fmla="*/ 124 w 296"/>
              <a:gd name="T9" fmla="*/ 241 h 288"/>
              <a:gd name="T10" fmla="*/ 76 w 296"/>
              <a:gd name="T11" fmla="*/ 269 h 288"/>
              <a:gd name="T12" fmla="*/ 233 w 296"/>
              <a:gd name="T13" fmla="*/ 288 h 288"/>
              <a:gd name="T14" fmla="*/ 296 w 296"/>
              <a:gd name="T15" fmla="*/ 142 h 288"/>
              <a:gd name="T16" fmla="*/ 250 w 296"/>
              <a:gd name="T17" fmla="*/ 16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88">
                <a:moveTo>
                  <a:pt x="250" y="168"/>
                </a:moveTo>
                <a:cubicBezTo>
                  <a:pt x="199" y="82"/>
                  <a:pt x="112" y="19"/>
                  <a:pt x="10" y="0"/>
                </a:cubicBezTo>
                <a:cubicBezTo>
                  <a:pt x="60" y="67"/>
                  <a:pt x="60" y="67"/>
                  <a:pt x="60" y="67"/>
                </a:cubicBezTo>
                <a:cubicBezTo>
                  <a:pt x="0" y="147"/>
                  <a:pt x="0" y="147"/>
                  <a:pt x="0" y="147"/>
                </a:cubicBezTo>
                <a:cubicBezTo>
                  <a:pt x="52" y="161"/>
                  <a:pt x="97" y="196"/>
                  <a:pt x="124" y="241"/>
                </a:cubicBezTo>
                <a:cubicBezTo>
                  <a:pt x="76" y="269"/>
                  <a:pt x="76" y="269"/>
                  <a:pt x="76" y="269"/>
                </a:cubicBezTo>
                <a:cubicBezTo>
                  <a:pt x="233" y="288"/>
                  <a:pt x="233" y="288"/>
                  <a:pt x="233" y="288"/>
                </a:cubicBezTo>
                <a:cubicBezTo>
                  <a:pt x="296" y="142"/>
                  <a:pt x="296" y="142"/>
                  <a:pt x="296" y="142"/>
                </a:cubicBezTo>
                <a:lnTo>
                  <a:pt x="250" y="168"/>
                </a:ln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E6AE5175-A52D-4B01-B693-01EE31409949}"/>
              </a:ext>
            </a:extLst>
          </p:cNvPr>
          <p:cNvSpPr>
            <a:spLocks/>
          </p:cNvSpPr>
          <p:nvPr/>
        </p:nvSpPr>
        <p:spPr bwMode="auto">
          <a:xfrm>
            <a:off x="5666594" y="4672871"/>
            <a:ext cx="1680538" cy="1206240"/>
          </a:xfrm>
          <a:custGeom>
            <a:avLst/>
            <a:gdLst>
              <a:gd name="T0" fmla="*/ 363 w 363"/>
              <a:gd name="T1" fmla="*/ 83 h 261"/>
              <a:gd name="T2" fmla="*/ 280 w 363"/>
              <a:gd name="T3" fmla="*/ 93 h 261"/>
              <a:gd name="T4" fmla="*/ 240 w 363"/>
              <a:gd name="T5" fmla="*/ 0 h 261"/>
              <a:gd name="T6" fmla="*/ 95 w 363"/>
              <a:gd name="T7" fmla="*/ 61 h 261"/>
              <a:gd name="T8" fmla="*/ 95 w 363"/>
              <a:gd name="T9" fmla="*/ 6 h 261"/>
              <a:gd name="T10" fmla="*/ 0 w 363"/>
              <a:gd name="T11" fmla="*/ 134 h 261"/>
              <a:gd name="T12" fmla="*/ 95 w 363"/>
              <a:gd name="T13" fmla="*/ 261 h 261"/>
              <a:gd name="T14" fmla="*/ 95 w 363"/>
              <a:gd name="T15" fmla="*/ 207 h 261"/>
              <a:gd name="T16" fmla="*/ 363 w 363"/>
              <a:gd name="T17" fmla="*/ 8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61">
                <a:moveTo>
                  <a:pt x="363" y="83"/>
                </a:moveTo>
                <a:cubicBezTo>
                  <a:pt x="280" y="93"/>
                  <a:pt x="280" y="93"/>
                  <a:pt x="280" y="93"/>
                </a:cubicBezTo>
                <a:cubicBezTo>
                  <a:pt x="240" y="0"/>
                  <a:pt x="240" y="0"/>
                  <a:pt x="240" y="0"/>
                </a:cubicBezTo>
                <a:cubicBezTo>
                  <a:pt x="203" y="37"/>
                  <a:pt x="152" y="60"/>
                  <a:pt x="95" y="61"/>
                </a:cubicBezTo>
                <a:cubicBezTo>
                  <a:pt x="95" y="6"/>
                  <a:pt x="95" y="6"/>
                  <a:pt x="95" y="6"/>
                </a:cubicBezTo>
                <a:cubicBezTo>
                  <a:pt x="0" y="134"/>
                  <a:pt x="0" y="134"/>
                  <a:pt x="0" y="134"/>
                </a:cubicBezTo>
                <a:cubicBezTo>
                  <a:pt x="95" y="261"/>
                  <a:pt x="95" y="261"/>
                  <a:pt x="95" y="261"/>
                </a:cubicBezTo>
                <a:cubicBezTo>
                  <a:pt x="95" y="207"/>
                  <a:pt x="95" y="207"/>
                  <a:pt x="95" y="207"/>
                </a:cubicBezTo>
                <a:cubicBezTo>
                  <a:pt x="202" y="205"/>
                  <a:pt x="298" y="158"/>
                  <a:pt x="363" y="83"/>
                </a:cubicBez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624C6DE-44D1-429F-9EB2-158E823FCCFD}"/>
              </a:ext>
            </a:extLst>
          </p:cNvPr>
          <p:cNvSpPr>
            <a:spLocks/>
          </p:cNvSpPr>
          <p:nvPr/>
        </p:nvSpPr>
        <p:spPr bwMode="auto">
          <a:xfrm>
            <a:off x="4452547" y="4264936"/>
            <a:ext cx="1370195" cy="1333110"/>
          </a:xfrm>
          <a:custGeom>
            <a:avLst/>
            <a:gdLst>
              <a:gd name="T0" fmla="*/ 296 w 296"/>
              <a:gd name="T1" fmla="*/ 141 h 288"/>
              <a:gd name="T2" fmla="*/ 172 w 296"/>
              <a:gd name="T3" fmla="*/ 47 h 288"/>
              <a:gd name="T4" fmla="*/ 220 w 296"/>
              <a:gd name="T5" fmla="*/ 19 h 288"/>
              <a:gd name="T6" fmla="*/ 63 w 296"/>
              <a:gd name="T7" fmla="*/ 0 h 288"/>
              <a:gd name="T8" fmla="*/ 0 w 296"/>
              <a:gd name="T9" fmla="*/ 146 h 288"/>
              <a:gd name="T10" fmla="*/ 46 w 296"/>
              <a:gd name="T11" fmla="*/ 120 h 288"/>
              <a:gd name="T12" fmla="*/ 286 w 296"/>
              <a:gd name="T13" fmla="*/ 288 h 288"/>
              <a:gd name="T14" fmla="*/ 236 w 296"/>
              <a:gd name="T15" fmla="*/ 222 h 288"/>
              <a:gd name="T16" fmla="*/ 296 w 296"/>
              <a:gd name="T17" fmla="*/ 14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88">
                <a:moveTo>
                  <a:pt x="296" y="141"/>
                </a:moveTo>
                <a:cubicBezTo>
                  <a:pt x="244" y="127"/>
                  <a:pt x="200" y="93"/>
                  <a:pt x="172" y="47"/>
                </a:cubicBezTo>
                <a:cubicBezTo>
                  <a:pt x="220" y="19"/>
                  <a:pt x="220" y="19"/>
                  <a:pt x="220" y="19"/>
                </a:cubicBezTo>
                <a:cubicBezTo>
                  <a:pt x="63" y="0"/>
                  <a:pt x="63" y="0"/>
                  <a:pt x="63" y="0"/>
                </a:cubicBezTo>
                <a:cubicBezTo>
                  <a:pt x="0" y="146"/>
                  <a:pt x="0" y="146"/>
                  <a:pt x="0" y="146"/>
                </a:cubicBezTo>
                <a:cubicBezTo>
                  <a:pt x="46" y="120"/>
                  <a:pt x="46" y="120"/>
                  <a:pt x="46" y="120"/>
                </a:cubicBezTo>
                <a:cubicBezTo>
                  <a:pt x="97" y="206"/>
                  <a:pt x="184" y="269"/>
                  <a:pt x="286" y="288"/>
                </a:cubicBezTo>
                <a:cubicBezTo>
                  <a:pt x="236" y="222"/>
                  <a:pt x="236" y="222"/>
                  <a:pt x="236" y="222"/>
                </a:cubicBezTo>
                <a:lnTo>
                  <a:pt x="296" y="141"/>
                </a:ln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43BE0B80-B074-4C40-81EF-7E59C634DD41}"/>
              </a:ext>
            </a:extLst>
          </p:cNvPr>
          <p:cNvSpPr>
            <a:spLocks/>
          </p:cNvSpPr>
          <p:nvPr/>
        </p:nvSpPr>
        <p:spPr bwMode="auto">
          <a:xfrm>
            <a:off x="4429125" y="2945489"/>
            <a:ext cx="1028622" cy="1569283"/>
          </a:xfrm>
          <a:custGeom>
            <a:avLst/>
            <a:gdLst>
              <a:gd name="T0" fmla="*/ 172 w 222"/>
              <a:gd name="T1" fmla="*/ 117 h 339"/>
              <a:gd name="T2" fmla="*/ 222 w 222"/>
              <a:gd name="T3" fmla="*/ 146 h 339"/>
              <a:gd name="T4" fmla="*/ 159 w 222"/>
              <a:gd name="T5" fmla="*/ 0 h 339"/>
              <a:gd name="T6" fmla="*/ 1 w 222"/>
              <a:gd name="T7" fmla="*/ 19 h 339"/>
              <a:gd name="T8" fmla="*/ 46 w 222"/>
              <a:gd name="T9" fmla="*/ 45 h 339"/>
              <a:gd name="T10" fmla="*/ 0 w 222"/>
              <a:gd name="T11" fmla="*/ 221 h 339"/>
              <a:gd name="T12" fmla="*/ 20 w 222"/>
              <a:gd name="T13" fmla="*/ 339 h 339"/>
              <a:gd name="T14" fmla="*/ 53 w 222"/>
              <a:gd name="T15" fmla="*/ 262 h 339"/>
              <a:gd name="T16" fmla="*/ 152 w 222"/>
              <a:gd name="T17" fmla="*/ 274 h 339"/>
              <a:gd name="T18" fmla="*/ 145 w 222"/>
              <a:gd name="T19" fmla="*/ 221 h 339"/>
              <a:gd name="T20" fmla="*/ 172 w 222"/>
              <a:gd name="T21" fmla="*/ 11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2" h="339">
                <a:moveTo>
                  <a:pt x="172" y="117"/>
                </a:moveTo>
                <a:cubicBezTo>
                  <a:pt x="222" y="146"/>
                  <a:pt x="222" y="146"/>
                  <a:pt x="222" y="146"/>
                </a:cubicBezTo>
                <a:cubicBezTo>
                  <a:pt x="159" y="0"/>
                  <a:pt x="159" y="0"/>
                  <a:pt x="159" y="0"/>
                </a:cubicBezTo>
                <a:cubicBezTo>
                  <a:pt x="1" y="19"/>
                  <a:pt x="1" y="19"/>
                  <a:pt x="1" y="19"/>
                </a:cubicBezTo>
                <a:cubicBezTo>
                  <a:pt x="46" y="45"/>
                  <a:pt x="46" y="45"/>
                  <a:pt x="46" y="45"/>
                </a:cubicBezTo>
                <a:cubicBezTo>
                  <a:pt x="17" y="97"/>
                  <a:pt x="0" y="157"/>
                  <a:pt x="0" y="221"/>
                </a:cubicBezTo>
                <a:cubicBezTo>
                  <a:pt x="0" y="262"/>
                  <a:pt x="7" y="302"/>
                  <a:pt x="20" y="339"/>
                </a:cubicBezTo>
                <a:cubicBezTo>
                  <a:pt x="53" y="262"/>
                  <a:pt x="53" y="262"/>
                  <a:pt x="53" y="262"/>
                </a:cubicBezTo>
                <a:cubicBezTo>
                  <a:pt x="152" y="274"/>
                  <a:pt x="152" y="274"/>
                  <a:pt x="152" y="274"/>
                </a:cubicBezTo>
                <a:cubicBezTo>
                  <a:pt x="148" y="257"/>
                  <a:pt x="145" y="239"/>
                  <a:pt x="145" y="221"/>
                </a:cubicBezTo>
                <a:cubicBezTo>
                  <a:pt x="145" y="183"/>
                  <a:pt x="155" y="148"/>
                  <a:pt x="172" y="117"/>
                </a:cubicBez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D24B93-D531-404E-9E82-4D9DE305D15B}"/>
              </a:ext>
            </a:extLst>
          </p:cNvPr>
          <p:cNvSpPr>
            <a:spLocks/>
          </p:cNvSpPr>
          <p:nvPr/>
        </p:nvSpPr>
        <p:spPr bwMode="auto">
          <a:xfrm>
            <a:off x="4837060" y="2057400"/>
            <a:ext cx="1676634" cy="1208192"/>
          </a:xfrm>
          <a:custGeom>
            <a:avLst/>
            <a:gdLst>
              <a:gd name="T0" fmla="*/ 362 w 362"/>
              <a:gd name="T1" fmla="*/ 128 h 261"/>
              <a:gd name="T2" fmla="*/ 267 w 362"/>
              <a:gd name="T3" fmla="*/ 0 h 261"/>
              <a:gd name="T4" fmla="*/ 267 w 362"/>
              <a:gd name="T5" fmla="*/ 55 h 261"/>
              <a:gd name="T6" fmla="*/ 0 w 362"/>
              <a:gd name="T7" fmla="*/ 178 h 261"/>
              <a:gd name="T8" fmla="*/ 82 w 362"/>
              <a:gd name="T9" fmla="*/ 169 h 261"/>
              <a:gd name="T10" fmla="*/ 122 w 362"/>
              <a:gd name="T11" fmla="*/ 261 h 261"/>
              <a:gd name="T12" fmla="*/ 267 w 362"/>
              <a:gd name="T13" fmla="*/ 200 h 261"/>
              <a:gd name="T14" fmla="*/ 267 w 362"/>
              <a:gd name="T15" fmla="*/ 255 h 261"/>
              <a:gd name="T16" fmla="*/ 362 w 362"/>
              <a:gd name="T17" fmla="*/ 12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261">
                <a:moveTo>
                  <a:pt x="362" y="128"/>
                </a:moveTo>
                <a:cubicBezTo>
                  <a:pt x="267" y="0"/>
                  <a:pt x="267" y="0"/>
                  <a:pt x="267" y="0"/>
                </a:cubicBezTo>
                <a:cubicBezTo>
                  <a:pt x="267" y="55"/>
                  <a:pt x="267" y="55"/>
                  <a:pt x="267" y="55"/>
                </a:cubicBezTo>
                <a:cubicBezTo>
                  <a:pt x="160" y="56"/>
                  <a:pt x="64" y="103"/>
                  <a:pt x="0" y="178"/>
                </a:cubicBezTo>
                <a:cubicBezTo>
                  <a:pt x="82" y="169"/>
                  <a:pt x="82" y="169"/>
                  <a:pt x="82" y="169"/>
                </a:cubicBezTo>
                <a:cubicBezTo>
                  <a:pt x="122" y="261"/>
                  <a:pt x="122" y="261"/>
                  <a:pt x="122" y="261"/>
                </a:cubicBezTo>
                <a:cubicBezTo>
                  <a:pt x="159" y="224"/>
                  <a:pt x="210" y="201"/>
                  <a:pt x="267" y="200"/>
                </a:cubicBezTo>
                <a:cubicBezTo>
                  <a:pt x="267" y="255"/>
                  <a:pt x="267" y="255"/>
                  <a:pt x="267" y="255"/>
                </a:cubicBezTo>
                <a:lnTo>
                  <a:pt x="362" y="128"/>
                </a:lnTo>
                <a:close/>
              </a:path>
            </a:pathLst>
          </a:custGeom>
          <a:solidFill>
            <a:srgbClr val="D5AF8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AutoShape 19">
            <a:extLst>
              <a:ext uri="{FF2B5EF4-FFF2-40B4-BE49-F238E27FC236}">
                <a16:creationId xmlns:a16="http://schemas.microsoft.com/office/drawing/2014/main" id="{08A33AC8-116E-4BFC-93DB-9FD23958B725}"/>
              </a:ext>
            </a:extLst>
          </p:cNvPr>
          <p:cNvSpPr>
            <a:spLocks noChangeAspect="1"/>
          </p:cNvSpPr>
          <p:nvPr/>
        </p:nvSpPr>
        <p:spPr bwMode="auto">
          <a:xfrm>
            <a:off x="7166477" y="4191047"/>
            <a:ext cx="342714" cy="34280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50789" tIns="50789" rIns="50789" bIns="50789" anchor="ctr"/>
          <a:lstStyle/>
          <a:p>
            <a:pPr defTabSz="457098">
              <a:defRPr/>
            </a:pPr>
            <a:endParaRPr lang="es-ES" sz="36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3" name="Freeform 54">
            <a:extLst>
              <a:ext uri="{FF2B5EF4-FFF2-40B4-BE49-F238E27FC236}">
                <a16:creationId xmlns:a16="http://schemas.microsoft.com/office/drawing/2014/main" id="{12F212AB-70D5-4CC0-A2F0-53CC1311202E}"/>
              </a:ext>
            </a:extLst>
          </p:cNvPr>
          <p:cNvSpPr>
            <a:spLocks noChangeAspect="1" noChangeArrowheads="1"/>
          </p:cNvSpPr>
          <p:nvPr/>
        </p:nvSpPr>
        <p:spPr bwMode="auto">
          <a:xfrm>
            <a:off x="5606260" y="2487509"/>
            <a:ext cx="325672" cy="38978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sp>
        <p:nvSpPr>
          <p:cNvPr id="34" name="Freeform 328">
            <a:extLst>
              <a:ext uri="{FF2B5EF4-FFF2-40B4-BE49-F238E27FC236}">
                <a16:creationId xmlns:a16="http://schemas.microsoft.com/office/drawing/2014/main" id="{99D1BAA4-EE00-4C9D-948B-080CEFB0AF6E}"/>
              </a:ext>
            </a:extLst>
          </p:cNvPr>
          <p:cNvSpPr>
            <a:spLocks noChangeAspect="1" noChangeArrowheads="1"/>
          </p:cNvSpPr>
          <p:nvPr/>
        </p:nvSpPr>
        <p:spPr bwMode="auto">
          <a:xfrm>
            <a:off x="4896713" y="4721909"/>
            <a:ext cx="447187" cy="249481"/>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a:defRPr/>
            </a:pPr>
            <a:endParaRPr lang="en-US" sz="2400" dirty="0">
              <a:ea typeface="SimSun" charset="0"/>
            </a:endParaRPr>
          </a:p>
        </p:txBody>
      </p:sp>
      <p:sp>
        <p:nvSpPr>
          <p:cNvPr id="35" name="AutoShape 84">
            <a:extLst>
              <a:ext uri="{FF2B5EF4-FFF2-40B4-BE49-F238E27FC236}">
                <a16:creationId xmlns:a16="http://schemas.microsoft.com/office/drawing/2014/main" id="{E3900F0C-4432-4C78-97AE-5EB326F44046}"/>
              </a:ext>
            </a:extLst>
          </p:cNvPr>
          <p:cNvSpPr>
            <a:spLocks noChangeAspect="1"/>
          </p:cNvSpPr>
          <p:nvPr/>
        </p:nvSpPr>
        <p:spPr bwMode="auto">
          <a:xfrm>
            <a:off x="6118209" y="5099281"/>
            <a:ext cx="352039" cy="3535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01578" tIns="101578" rIns="101578" bIns="101578" anchor="ctr"/>
          <a:lstStyle/>
          <a:p>
            <a:pPr defTabSz="914013">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6" name="Freeform 57">
            <a:extLst>
              <a:ext uri="{FF2B5EF4-FFF2-40B4-BE49-F238E27FC236}">
                <a16:creationId xmlns:a16="http://schemas.microsoft.com/office/drawing/2014/main" id="{3C09BED1-0560-4996-A30C-4B637727739F}"/>
              </a:ext>
            </a:extLst>
          </p:cNvPr>
          <p:cNvSpPr>
            <a:spLocks noChangeAspect="1" noChangeArrowheads="1"/>
          </p:cNvSpPr>
          <p:nvPr/>
        </p:nvSpPr>
        <p:spPr bwMode="auto">
          <a:xfrm>
            <a:off x="6891392" y="2904028"/>
            <a:ext cx="360100" cy="318455"/>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sp>
        <p:nvSpPr>
          <p:cNvPr id="37" name="AutoShape 87">
            <a:extLst>
              <a:ext uri="{FF2B5EF4-FFF2-40B4-BE49-F238E27FC236}">
                <a16:creationId xmlns:a16="http://schemas.microsoft.com/office/drawing/2014/main" id="{52856D0C-0D08-4E1E-BD93-9B5C124C3D02}"/>
              </a:ext>
            </a:extLst>
          </p:cNvPr>
          <p:cNvSpPr>
            <a:spLocks noChangeAspect="1"/>
          </p:cNvSpPr>
          <p:nvPr/>
        </p:nvSpPr>
        <p:spPr bwMode="auto">
          <a:xfrm>
            <a:off x="4660853" y="3395937"/>
            <a:ext cx="364670" cy="30897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a:extLst/>
        </p:spPr>
        <p:txBody>
          <a:bodyPr lIns="101578" tIns="101578" rIns="101578" bIns="101578" anchor="ctr"/>
          <a:lstStyle/>
          <a:p>
            <a:pPr defTabSz="91419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8" name="文本框 37">
            <a:extLst>
              <a:ext uri="{FF2B5EF4-FFF2-40B4-BE49-F238E27FC236}">
                <a16:creationId xmlns:a16="http://schemas.microsoft.com/office/drawing/2014/main" id="{F88C2D44-7EB7-43D5-95C5-93DD747F5099}"/>
              </a:ext>
            </a:extLst>
          </p:cNvPr>
          <p:cNvSpPr txBox="1"/>
          <p:nvPr/>
        </p:nvSpPr>
        <p:spPr>
          <a:xfrm>
            <a:off x="8781981" y="2338463"/>
            <a:ext cx="2018313"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9" name="文本框 38">
            <a:extLst>
              <a:ext uri="{FF2B5EF4-FFF2-40B4-BE49-F238E27FC236}">
                <a16:creationId xmlns:a16="http://schemas.microsoft.com/office/drawing/2014/main" id="{EB51E79A-CA32-4EC2-870D-9672CFFE8483}"/>
              </a:ext>
            </a:extLst>
          </p:cNvPr>
          <p:cNvSpPr txBox="1"/>
          <p:nvPr/>
        </p:nvSpPr>
        <p:spPr>
          <a:xfrm>
            <a:off x="8781980" y="2092617"/>
            <a:ext cx="1065814"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0" name="文本框 39">
            <a:extLst>
              <a:ext uri="{FF2B5EF4-FFF2-40B4-BE49-F238E27FC236}">
                <a16:creationId xmlns:a16="http://schemas.microsoft.com/office/drawing/2014/main" id="{1EFF20CD-955E-4316-AC08-5F596B981221}"/>
              </a:ext>
            </a:extLst>
          </p:cNvPr>
          <p:cNvSpPr txBox="1"/>
          <p:nvPr/>
        </p:nvSpPr>
        <p:spPr>
          <a:xfrm>
            <a:off x="8781981" y="3729092"/>
            <a:ext cx="2018313"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1" name="文本框 40">
            <a:extLst>
              <a:ext uri="{FF2B5EF4-FFF2-40B4-BE49-F238E27FC236}">
                <a16:creationId xmlns:a16="http://schemas.microsoft.com/office/drawing/2014/main" id="{68F177CA-DD18-421E-8D1A-3652FF4A17CB}"/>
              </a:ext>
            </a:extLst>
          </p:cNvPr>
          <p:cNvSpPr txBox="1"/>
          <p:nvPr/>
        </p:nvSpPr>
        <p:spPr>
          <a:xfrm>
            <a:off x="8781980" y="3483246"/>
            <a:ext cx="1065814"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2" name="文本框 41">
            <a:extLst>
              <a:ext uri="{FF2B5EF4-FFF2-40B4-BE49-F238E27FC236}">
                <a16:creationId xmlns:a16="http://schemas.microsoft.com/office/drawing/2014/main" id="{D1B51D52-1983-4D02-8563-6A2915B6A0E3}"/>
              </a:ext>
            </a:extLst>
          </p:cNvPr>
          <p:cNvSpPr txBox="1"/>
          <p:nvPr/>
        </p:nvSpPr>
        <p:spPr>
          <a:xfrm>
            <a:off x="8781981" y="5096957"/>
            <a:ext cx="2018313" cy="784830"/>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3" name="文本框 42">
            <a:extLst>
              <a:ext uri="{FF2B5EF4-FFF2-40B4-BE49-F238E27FC236}">
                <a16:creationId xmlns:a16="http://schemas.microsoft.com/office/drawing/2014/main" id="{74609B73-1851-41F6-9779-A83FF3FA5E59}"/>
              </a:ext>
            </a:extLst>
          </p:cNvPr>
          <p:cNvSpPr txBox="1"/>
          <p:nvPr/>
        </p:nvSpPr>
        <p:spPr>
          <a:xfrm>
            <a:off x="8781980" y="4851111"/>
            <a:ext cx="1065814"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4" name="文本框 43">
            <a:extLst>
              <a:ext uri="{FF2B5EF4-FFF2-40B4-BE49-F238E27FC236}">
                <a16:creationId xmlns:a16="http://schemas.microsoft.com/office/drawing/2014/main" id="{C8F77A94-B693-4204-8CE3-F026E79DFB7F}"/>
              </a:ext>
            </a:extLst>
          </p:cNvPr>
          <p:cNvSpPr txBox="1"/>
          <p:nvPr/>
        </p:nvSpPr>
        <p:spPr>
          <a:xfrm>
            <a:off x="1479322" y="2338463"/>
            <a:ext cx="2018313"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文本框 44">
            <a:extLst>
              <a:ext uri="{FF2B5EF4-FFF2-40B4-BE49-F238E27FC236}">
                <a16:creationId xmlns:a16="http://schemas.microsoft.com/office/drawing/2014/main" id="{CCB2C5C0-B843-41BB-8E72-59FB081CBB94}"/>
              </a:ext>
            </a:extLst>
          </p:cNvPr>
          <p:cNvSpPr txBox="1"/>
          <p:nvPr/>
        </p:nvSpPr>
        <p:spPr>
          <a:xfrm>
            <a:off x="2431821" y="2092617"/>
            <a:ext cx="106581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6" name="文本框 45">
            <a:extLst>
              <a:ext uri="{FF2B5EF4-FFF2-40B4-BE49-F238E27FC236}">
                <a16:creationId xmlns:a16="http://schemas.microsoft.com/office/drawing/2014/main" id="{D939CD5F-85EA-4750-A88F-462BC01A37E6}"/>
              </a:ext>
            </a:extLst>
          </p:cNvPr>
          <p:cNvSpPr txBox="1"/>
          <p:nvPr/>
        </p:nvSpPr>
        <p:spPr>
          <a:xfrm>
            <a:off x="1479322" y="3729092"/>
            <a:ext cx="2018313"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文本框 46">
            <a:extLst>
              <a:ext uri="{FF2B5EF4-FFF2-40B4-BE49-F238E27FC236}">
                <a16:creationId xmlns:a16="http://schemas.microsoft.com/office/drawing/2014/main" id="{BBF0701D-98CE-4080-849D-9F8697BA2907}"/>
              </a:ext>
            </a:extLst>
          </p:cNvPr>
          <p:cNvSpPr txBox="1"/>
          <p:nvPr/>
        </p:nvSpPr>
        <p:spPr>
          <a:xfrm>
            <a:off x="2431821" y="3483246"/>
            <a:ext cx="106581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8" name="文本框 47">
            <a:extLst>
              <a:ext uri="{FF2B5EF4-FFF2-40B4-BE49-F238E27FC236}">
                <a16:creationId xmlns:a16="http://schemas.microsoft.com/office/drawing/2014/main" id="{358A81D4-9AA1-4B28-B936-AE4F7806468B}"/>
              </a:ext>
            </a:extLst>
          </p:cNvPr>
          <p:cNvSpPr txBox="1"/>
          <p:nvPr/>
        </p:nvSpPr>
        <p:spPr>
          <a:xfrm>
            <a:off x="1479322" y="5096957"/>
            <a:ext cx="2018313"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9" name="文本框 48">
            <a:extLst>
              <a:ext uri="{FF2B5EF4-FFF2-40B4-BE49-F238E27FC236}">
                <a16:creationId xmlns:a16="http://schemas.microsoft.com/office/drawing/2014/main" id="{17BD9803-8590-4959-A8A7-5C2072B2BD0B}"/>
              </a:ext>
            </a:extLst>
          </p:cNvPr>
          <p:cNvSpPr txBox="1"/>
          <p:nvPr/>
        </p:nvSpPr>
        <p:spPr>
          <a:xfrm>
            <a:off x="2431821" y="4851111"/>
            <a:ext cx="1065814"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1183657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animBg="1"/>
      <p:bldP spid="33" grpId="0" animBg="1"/>
      <p:bldP spid="34" grpId="0" animBg="1"/>
      <p:bldP spid="35" grpId="0" animBg="1"/>
      <p:bldP spid="36"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a:extLst>
              <a:ext uri="{FF2B5EF4-FFF2-40B4-BE49-F238E27FC236}">
                <a16:creationId xmlns:a16="http://schemas.microsoft.com/office/drawing/2014/main" id="{14C3A489-5CA5-480A-A947-280B9AF28F8C}"/>
              </a:ext>
            </a:extLst>
          </p:cNvPr>
          <p:cNvSpPr txBox="1"/>
          <p:nvPr/>
        </p:nvSpPr>
        <p:spPr>
          <a:xfrm>
            <a:off x="3188224" y="471867"/>
            <a:ext cx="4959929" cy="464358"/>
          </a:xfrm>
          <a:prstGeom prst="rect">
            <a:avLst/>
          </a:prstGeom>
          <a:noFill/>
        </p:spPr>
        <p:txBody>
          <a:bodyPr wrap="square" rtlCol="0">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工作不足之处</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A92F5E4B-9376-4BC2-8072-27E827153CBD}"/>
              </a:ext>
            </a:extLst>
          </p:cNvPr>
          <p:cNvSpPr txBox="1"/>
          <p:nvPr/>
        </p:nvSpPr>
        <p:spPr>
          <a:xfrm>
            <a:off x="3157135" y="846562"/>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Lack Of Work</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4" name="Group 16">
            <a:extLst>
              <a:ext uri="{FF2B5EF4-FFF2-40B4-BE49-F238E27FC236}">
                <a16:creationId xmlns:a16="http://schemas.microsoft.com/office/drawing/2014/main" id="{CF68F6B6-4734-4C59-92EC-E80DA1FACCF2}"/>
              </a:ext>
            </a:extLst>
          </p:cNvPr>
          <p:cNvGrpSpPr>
            <a:grpSpLocks/>
          </p:cNvGrpSpPr>
          <p:nvPr/>
        </p:nvGrpSpPr>
        <p:grpSpPr bwMode="auto">
          <a:xfrm>
            <a:off x="3765920" y="2532063"/>
            <a:ext cx="1831975" cy="684212"/>
            <a:chOff x="3789680" y="2137537"/>
            <a:chExt cx="1832445" cy="685507"/>
          </a:xfrm>
        </p:grpSpPr>
        <p:cxnSp>
          <p:nvCxnSpPr>
            <p:cNvPr id="25" name="Straight Connector 17">
              <a:extLst>
                <a:ext uri="{FF2B5EF4-FFF2-40B4-BE49-F238E27FC236}">
                  <a16:creationId xmlns:a16="http://schemas.microsoft.com/office/drawing/2014/main" id="{E6C31A78-9288-444C-B305-5FB161A54A9E}"/>
                </a:ext>
              </a:extLst>
            </p:cNvPr>
            <p:cNvCxnSpPr/>
            <p:nvPr/>
          </p:nvCxnSpPr>
          <p:spPr>
            <a:xfrm flipH="1" flipV="1">
              <a:off x="4936149" y="2137537"/>
              <a:ext cx="685976" cy="685507"/>
            </a:xfrm>
            <a:prstGeom prst="line">
              <a:avLst/>
            </a:prstGeom>
            <a:ln w="19050">
              <a:solidFill>
                <a:srgbClr val="D5AF85"/>
              </a:solidFill>
              <a:headEnd type="oval"/>
            </a:ln>
          </p:spPr>
          <p:style>
            <a:lnRef idx="1">
              <a:schemeClr val="accent1"/>
            </a:lnRef>
            <a:fillRef idx="0">
              <a:schemeClr val="accent1"/>
            </a:fillRef>
            <a:effectRef idx="0">
              <a:schemeClr val="accent1"/>
            </a:effectRef>
            <a:fontRef idx="minor">
              <a:schemeClr val="tx1"/>
            </a:fontRef>
          </p:style>
        </p:cxnSp>
        <p:cxnSp>
          <p:nvCxnSpPr>
            <p:cNvPr id="26" name="Straight Arrow Connector 18">
              <a:extLst>
                <a:ext uri="{FF2B5EF4-FFF2-40B4-BE49-F238E27FC236}">
                  <a16:creationId xmlns:a16="http://schemas.microsoft.com/office/drawing/2014/main" id="{3663525D-0AFC-4BE5-8B82-8E1D1D4B0056}"/>
                </a:ext>
              </a:extLst>
            </p:cNvPr>
            <p:cNvCxnSpPr/>
            <p:nvPr/>
          </p:nvCxnSpPr>
          <p:spPr>
            <a:xfrm flipH="1">
              <a:off x="3789680" y="2139127"/>
              <a:ext cx="1152821" cy="0"/>
            </a:xfrm>
            <a:prstGeom prst="straightConnector1">
              <a:avLst/>
            </a:prstGeom>
            <a:ln w="19050">
              <a:solidFill>
                <a:srgbClr val="D5AF85"/>
              </a:solidFill>
              <a:tailEnd type="diamond"/>
            </a:ln>
          </p:spPr>
          <p:style>
            <a:lnRef idx="1">
              <a:schemeClr val="accent1"/>
            </a:lnRef>
            <a:fillRef idx="0">
              <a:schemeClr val="accent1"/>
            </a:fillRef>
            <a:effectRef idx="0">
              <a:schemeClr val="accent1"/>
            </a:effectRef>
            <a:fontRef idx="minor">
              <a:schemeClr val="tx1"/>
            </a:fontRef>
          </p:style>
        </p:cxnSp>
      </p:grpSp>
      <p:cxnSp>
        <p:nvCxnSpPr>
          <p:cNvPr id="27" name="Straight Arrow Connector 19">
            <a:extLst>
              <a:ext uri="{FF2B5EF4-FFF2-40B4-BE49-F238E27FC236}">
                <a16:creationId xmlns:a16="http://schemas.microsoft.com/office/drawing/2014/main" id="{F1D35A0C-FC88-4620-8A60-23B5986E9A8F}"/>
              </a:ext>
            </a:extLst>
          </p:cNvPr>
          <p:cNvCxnSpPr/>
          <p:nvPr/>
        </p:nvCxnSpPr>
        <p:spPr>
          <a:xfrm flipH="1" flipV="1">
            <a:off x="3503752" y="3448050"/>
            <a:ext cx="1154113" cy="0"/>
          </a:xfrm>
          <a:prstGeom prst="straightConnector1">
            <a:avLst/>
          </a:prstGeom>
          <a:ln w="19050">
            <a:solidFill>
              <a:srgbClr val="D5AF85"/>
            </a:solidFill>
            <a:headEnd type="oval"/>
            <a:tailEnd type="diamond"/>
          </a:ln>
        </p:spPr>
        <p:style>
          <a:lnRef idx="1">
            <a:schemeClr val="accent1"/>
          </a:lnRef>
          <a:fillRef idx="0">
            <a:schemeClr val="accent1"/>
          </a:fillRef>
          <a:effectRef idx="0">
            <a:schemeClr val="accent1"/>
          </a:effectRef>
          <a:fontRef idx="minor">
            <a:schemeClr val="tx1"/>
          </a:fontRef>
        </p:style>
      </p:cxnSp>
      <p:cxnSp>
        <p:nvCxnSpPr>
          <p:cNvPr id="28" name="Straight Arrow Connector 20">
            <a:extLst>
              <a:ext uri="{FF2B5EF4-FFF2-40B4-BE49-F238E27FC236}">
                <a16:creationId xmlns:a16="http://schemas.microsoft.com/office/drawing/2014/main" id="{BE26A386-F14A-4956-BEB8-1F6524D764D0}"/>
              </a:ext>
            </a:extLst>
          </p:cNvPr>
          <p:cNvCxnSpPr/>
          <p:nvPr/>
        </p:nvCxnSpPr>
        <p:spPr>
          <a:xfrm flipH="1" flipV="1">
            <a:off x="3503753" y="4786313"/>
            <a:ext cx="1154112" cy="0"/>
          </a:xfrm>
          <a:prstGeom prst="straightConnector1">
            <a:avLst/>
          </a:prstGeom>
          <a:ln w="19050">
            <a:solidFill>
              <a:srgbClr val="D5AF85"/>
            </a:solidFill>
            <a:headEnd type="oval"/>
            <a:tailEnd type="diamond"/>
          </a:ln>
        </p:spPr>
        <p:style>
          <a:lnRef idx="1">
            <a:schemeClr val="accent1"/>
          </a:lnRef>
          <a:fillRef idx="0">
            <a:schemeClr val="accent1"/>
          </a:fillRef>
          <a:effectRef idx="0">
            <a:schemeClr val="accent1"/>
          </a:effectRef>
          <a:fontRef idx="minor">
            <a:schemeClr val="tx1"/>
          </a:fontRef>
        </p:style>
      </p:cxnSp>
      <p:cxnSp>
        <p:nvCxnSpPr>
          <p:cNvPr id="29" name="Straight Arrow Connector 21">
            <a:extLst>
              <a:ext uri="{FF2B5EF4-FFF2-40B4-BE49-F238E27FC236}">
                <a16:creationId xmlns:a16="http://schemas.microsoft.com/office/drawing/2014/main" id="{2407F620-AF84-410D-9E79-A8263BBADA5B}"/>
              </a:ext>
            </a:extLst>
          </p:cNvPr>
          <p:cNvCxnSpPr/>
          <p:nvPr/>
        </p:nvCxnSpPr>
        <p:spPr>
          <a:xfrm flipV="1">
            <a:off x="7731495" y="4159250"/>
            <a:ext cx="1154113" cy="0"/>
          </a:xfrm>
          <a:prstGeom prst="straightConnector1">
            <a:avLst/>
          </a:prstGeom>
          <a:ln w="19050">
            <a:solidFill>
              <a:srgbClr val="D5AF85"/>
            </a:solidFill>
            <a:headEnd type="oval"/>
            <a:tailEnd type="diamond"/>
          </a:ln>
        </p:spPr>
        <p:style>
          <a:lnRef idx="1">
            <a:schemeClr val="accent1"/>
          </a:lnRef>
          <a:fillRef idx="0">
            <a:schemeClr val="accent1"/>
          </a:fillRef>
          <a:effectRef idx="0">
            <a:schemeClr val="accent1"/>
          </a:effectRef>
          <a:fontRef idx="minor">
            <a:schemeClr val="tx1"/>
          </a:fontRef>
        </p:style>
      </p:cxnSp>
      <p:graphicFrame>
        <p:nvGraphicFramePr>
          <p:cNvPr id="30" name="图表 29">
            <a:extLst>
              <a:ext uri="{FF2B5EF4-FFF2-40B4-BE49-F238E27FC236}">
                <a16:creationId xmlns:a16="http://schemas.microsoft.com/office/drawing/2014/main" id="{DA3DA26D-3CFC-4D26-8CBF-DFC8B3CDFE3B}"/>
              </a:ext>
            </a:extLst>
          </p:cNvPr>
          <p:cNvGraphicFramePr/>
          <p:nvPr>
            <p:extLst>
              <p:ext uri="{D42A27DB-BD31-4B8C-83A1-F6EECF244321}">
                <p14:modId xmlns:p14="http://schemas.microsoft.com/office/powerpoint/2010/main" val="2136903606"/>
              </p:ext>
            </p:extLst>
          </p:nvPr>
        </p:nvGraphicFramePr>
        <p:xfrm>
          <a:off x="3359750" y="2377622"/>
          <a:ext cx="5257800" cy="3505200"/>
        </p:xfrm>
        <a:graphic>
          <a:graphicData uri="http://schemas.openxmlformats.org/drawingml/2006/chart">
            <c:chart xmlns:c="http://schemas.openxmlformats.org/drawingml/2006/chart" xmlns:r="http://schemas.openxmlformats.org/officeDocument/2006/relationships" r:id="rId4"/>
          </a:graphicData>
        </a:graphic>
      </p:graphicFrame>
      <p:sp>
        <p:nvSpPr>
          <p:cNvPr id="31" name="文本框 30">
            <a:extLst>
              <a:ext uri="{FF2B5EF4-FFF2-40B4-BE49-F238E27FC236}">
                <a16:creationId xmlns:a16="http://schemas.microsoft.com/office/drawing/2014/main" id="{05C5DFE0-E8BC-47FF-A889-BE4450E06190}"/>
              </a:ext>
            </a:extLst>
          </p:cNvPr>
          <p:cNvSpPr txBox="1"/>
          <p:nvPr/>
        </p:nvSpPr>
        <p:spPr>
          <a:xfrm>
            <a:off x="1450426" y="2261670"/>
            <a:ext cx="2255882" cy="757206"/>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2" name="文本框 31">
            <a:extLst>
              <a:ext uri="{FF2B5EF4-FFF2-40B4-BE49-F238E27FC236}">
                <a16:creationId xmlns:a16="http://schemas.microsoft.com/office/drawing/2014/main" id="{4A504ED9-4FAC-4566-9566-6E91EBC70BD4}"/>
              </a:ext>
            </a:extLst>
          </p:cNvPr>
          <p:cNvSpPr txBox="1"/>
          <p:nvPr/>
        </p:nvSpPr>
        <p:spPr>
          <a:xfrm>
            <a:off x="1072718" y="3069447"/>
            <a:ext cx="2255882" cy="757206"/>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2">
            <a:extLst>
              <a:ext uri="{FF2B5EF4-FFF2-40B4-BE49-F238E27FC236}">
                <a16:creationId xmlns:a16="http://schemas.microsoft.com/office/drawing/2014/main" id="{037B8AD4-F885-479B-B430-76310415E835}"/>
              </a:ext>
            </a:extLst>
          </p:cNvPr>
          <p:cNvSpPr txBox="1"/>
          <p:nvPr/>
        </p:nvSpPr>
        <p:spPr>
          <a:xfrm>
            <a:off x="1135698" y="4407710"/>
            <a:ext cx="2255882" cy="757206"/>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4" name="文本框 33">
            <a:extLst>
              <a:ext uri="{FF2B5EF4-FFF2-40B4-BE49-F238E27FC236}">
                <a16:creationId xmlns:a16="http://schemas.microsoft.com/office/drawing/2014/main" id="{6DC67884-4CD5-4625-83D9-7BEAA045E33C}"/>
              </a:ext>
            </a:extLst>
          </p:cNvPr>
          <p:cNvSpPr txBox="1"/>
          <p:nvPr/>
        </p:nvSpPr>
        <p:spPr>
          <a:xfrm>
            <a:off x="9022398" y="3826653"/>
            <a:ext cx="2255882" cy="757206"/>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13743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right)">
                                      <p:cBhvr>
                                        <p:cTn id="15" dur="500"/>
                                        <p:tgtEl>
                                          <p:spTgt spid="2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id="{EB2594B8-D79C-4BA0-B9D7-33B81B91556E}"/>
              </a:ext>
            </a:extLst>
          </p:cNvPr>
          <p:cNvSpPr txBox="1"/>
          <p:nvPr/>
        </p:nvSpPr>
        <p:spPr>
          <a:xfrm>
            <a:off x="4862286" y="2260282"/>
            <a:ext cx="2467428" cy="1015663"/>
          </a:xfrm>
          <a:prstGeom prst="rect">
            <a:avLst/>
          </a:prstGeom>
          <a:noFill/>
        </p:spPr>
        <p:txBody>
          <a:bodyPr wrap="square" rtlCol="0">
            <a:spAutoFit/>
          </a:bodyPr>
          <a:lstStyle/>
          <a:p>
            <a:pPr algn="ctr"/>
            <a:r>
              <a:rPr lang="en-US" altLang="zh-CN" sz="6000" dirty="0">
                <a:ln w="28575">
                  <a:noFill/>
                </a:ln>
                <a:solidFill>
                  <a:srgbClr val="FFE896"/>
                </a:solidFill>
                <a:latin typeface="华文仿宋" panose="02010600040101010101" pitchFamily="2" charset="-122"/>
                <a:ea typeface="华文仿宋" panose="02010600040101010101" pitchFamily="2" charset="-122"/>
              </a:rPr>
              <a:t>Part</a:t>
            </a:r>
            <a:r>
              <a:rPr lang="en-US" altLang="zh-CN" sz="6000" dirty="0">
                <a:ln w="28575">
                  <a:noFill/>
                </a:ln>
                <a:solidFill>
                  <a:srgbClr val="FFE896"/>
                </a:solidFill>
                <a:latin typeface="微软雅黑" panose="020B0503020204020204" pitchFamily="34" charset="-122"/>
                <a:ea typeface="微软雅黑" panose="020B0503020204020204" pitchFamily="34" charset="-122"/>
              </a:rPr>
              <a:t> </a:t>
            </a:r>
            <a:r>
              <a:rPr lang="en-US" altLang="zh-CN" sz="6000" dirty="0">
                <a:ln w="28575">
                  <a:noFill/>
                </a:ln>
                <a:solidFill>
                  <a:srgbClr val="FFE896"/>
                </a:solidFill>
                <a:latin typeface="华文仿宋" panose="02010600040101010101" pitchFamily="2" charset="-122"/>
                <a:ea typeface="华文仿宋" panose="02010600040101010101" pitchFamily="2" charset="-122"/>
              </a:rPr>
              <a:t>05</a:t>
            </a:r>
            <a:endParaRPr lang="zh-CN" altLang="en-US" sz="6000" dirty="0">
              <a:ln w="28575">
                <a:noFill/>
              </a:ln>
              <a:solidFill>
                <a:srgbClr val="FFE896"/>
              </a:solidFill>
              <a:latin typeface="华文仿宋" panose="02010600040101010101" pitchFamily="2" charset="-122"/>
              <a:ea typeface="华文仿宋" panose="02010600040101010101" pitchFamily="2" charset="-122"/>
            </a:endParaRPr>
          </a:p>
        </p:txBody>
      </p:sp>
      <p:sp>
        <p:nvSpPr>
          <p:cNvPr id="8" name="文本框 7">
            <a:extLst>
              <a:ext uri="{FF2B5EF4-FFF2-40B4-BE49-F238E27FC236}">
                <a16:creationId xmlns:a16="http://schemas.microsoft.com/office/drawing/2014/main" id="{8B1C404F-3CE0-4534-A93C-E555FB4B8F84}"/>
              </a:ext>
            </a:extLst>
          </p:cNvPr>
          <p:cNvSpPr txBox="1"/>
          <p:nvPr/>
        </p:nvSpPr>
        <p:spPr>
          <a:xfrm>
            <a:off x="3616035" y="3121544"/>
            <a:ext cx="4959929" cy="650306"/>
          </a:xfrm>
          <a:prstGeom prst="rect">
            <a:avLst/>
          </a:prstGeom>
          <a:noFill/>
        </p:spPr>
        <p:txBody>
          <a:bodyPr wrap="square" rtlCol="0">
            <a:spAutoFit/>
          </a:bodyPr>
          <a:lstStyle/>
          <a:p>
            <a:pPr algn="ctr">
              <a:lnSpc>
                <a:spcPct val="175000"/>
              </a:lnSpc>
            </a:pPr>
            <a:r>
              <a:rPr lang="zh-CN" altLang="en-US" sz="2400" dirty="0">
                <a:solidFill>
                  <a:srgbClr val="FFE896"/>
                </a:solidFill>
                <a:latin typeface="微软雅黑" panose="020B0503020204020204" pitchFamily="34" charset="-122"/>
                <a:ea typeface="微软雅黑" panose="020B0503020204020204" pitchFamily="34" charset="-122"/>
              </a:rPr>
              <a:t>后续工作计划</a:t>
            </a:r>
            <a:endParaRPr lang="en-US" altLang="zh-CN" sz="2400" dirty="0">
              <a:solidFill>
                <a:srgbClr val="FFE896"/>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D1F2240D-9FC4-4BF8-87A6-8DF4F812A4A3}"/>
              </a:ext>
            </a:extLst>
          </p:cNvPr>
          <p:cNvSpPr txBox="1"/>
          <p:nvPr/>
        </p:nvSpPr>
        <p:spPr>
          <a:xfrm>
            <a:off x="3584946" y="3771850"/>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FFE896"/>
                </a:solidFill>
                <a:latin typeface="Arial" panose="020B0604020202020204" pitchFamily="34" charset="0"/>
                <a:cs typeface="Arial" panose="020B0604020202020204" pitchFamily="34" charset="0"/>
              </a:rPr>
              <a:t>FOLLOW-UP WORK PLAN</a:t>
            </a:r>
            <a:endParaRPr lang="zh-CN" altLang="en-US" sz="16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Tree>
    <p:extLst>
      <p:ext uri="{BB962C8B-B14F-4D97-AF65-F5344CB8AC3E}">
        <p14:creationId xmlns:p14="http://schemas.microsoft.com/office/powerpoint/2010/main" val="4278381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4A94B816-5BFB-42AD-9E08-92B01000CB0A}"/>
              </a:ext>
            </a:extLst>
          </p:cNvPr>
          <p:cNvSpPr/>
          <p:nvPr/>
        </p:nvSpPr>
        <p:spPr>
          <a:xfrm>
            <a:off x="5187571" y="459954"/>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后续工作计划</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627D50AB-B5B9-4A63-9A7D-3FF9F0F34A80}"/>
              </a:ext>
            </a:extLst>
          </p:cNvPr>
          <p:cNvSpPr txBox="1"/>
          <p:nvPr/>
        </p:nvSpPr>
        <p:spPr>
          <a:xfrm>
            <a:off x="3384404" y="845315"/>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Follow-up Work Plan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5" name="组合 4">
            <a:extLst>
              <a:ext uri="{FF2B5EF4-FFF2-40B4-BE49-F238E27FC236}">
                <a16:creationId xmlns:a16="http://schemas.microsoft.com/office/drawing/2014/main" id="{2371C5CE-E1BA-4131-874D-8DD852682483}"/>
              </a:ext>
            </a:extLst>
          </p:cNvPr>
          <p:cNvGrpSpPr/>
          <p:nvPr/>
        </p:nvGrpSpPr>
        <p:grpSpPr>
          <a:xfrm>
            <a:off x="2152875" y="2531126"/>
            <a:ext cx="7886250" cy="2977050"/>
            <a:chOff x="2188580" y="2444040"/>
            <a:chExt cx="7886250" cy="2977050"/>
          </a:xfrm>
        </p:grpSpPr>
        <p:grpSp>
          <p:nvGrpSpPr>
            <p:cNvPr id="6" name="组合 5">
              <a:extLst>
                <a:ext uri="{FF2B5EF4-FFF2-40B4-BE49-F238E27FC236}">
                  <a16:creationId xmlns:a16="http://schemas.microsoft.com/office/drawing/2014/main" id="{B2EF3B01-2799-4293-94A8-68DBA0EFE89A}"/>
                </a:ext>
              </a:extLst>
            </p:cNvPr>
            <p:cNvGrpSpPr/>
            <p:nvPr/>
          </p:nvGrpSpPr>
          <p:grpSpPr>
            <a:xfrm>
              <a:off x="2188580" y="2536520"/>
              <a:ext cx="2723596" cy="2591121"/>
              <a:chOff x="2057067" y="2536520"/>
              <a:chExt cx="2723596" cy="2591121"/>
            </a:xfrm>
          </p:grpSpPr>
          <p:sp>
            <p:nvSpPr>
              <p:cNvPr id="13" name="Shape 2190">
                <a:extLst>
                  <a:ext uri="{FF2B5EF4-FFF2-40B4-BE49-F238E27FC236}">
                    <a16:creationId xmlns:a16="http://schemas.microsoft.com/office/drawing/2014/main" id="{3D3CCFB9-2ED0-415B-B789-B65390CDFC96}"/>
                  </a:ext>
                </a:extLst>
              </p:cNvPr>
              <p:cNvSpPr/>
              <p:nvPr/>
            </p:nvSpPr>
            <p:spPr>
              <a:xfrm rot="5400000">
                <a:off x="2060982" y="2550678"/>
                <a:ext cx="2577600" cy="2576326"/>
              </a:xfrm>
              <a:prstGeom prst="ellipse">
                <a:avLst/>
              </a:prstGeom>
              <a:solidFill>
                <a:srgbClr val="D5AF85"/>
              </a:solidFill>
              <a:ln w="12700" cap="flat">
                <a:noFill/>
                <a:miter lim="400000"/>
              </a:ln>
              <a:effectLst/>
            </p:spPr>
            <p:txBody>
              <a:bodyPr wrap="square" lIns="50800" tIns="50800" rIns="50800" bIns="50800" numCol="1" anchor="ctr">
                <a:noAutofit/>
              </a:bodyPr>
              <a:lstStyle/>
              <a:p>
                <a:pPr lvl="0"/>
                <a:endParaRPr>
                  <a:solidFill>
                    <a:schemeClr val="bg1"/>
                  </a:solidFill>
                </a:endParaRPr>
              </a:p>
            </p:txBody>
          </p:sp>
          <p:sp>
            <p:nvSpPr>
              <p:cNvPr id="14" name="Shape 2191">
                <a:extLst>
                  <a:ext uri="{FF2B5EF4-FFF2-40B4-BE49-F238E27FC236}">
                    <a16:creationId xmlns:a16="http://schemas.microsoft.com/office/drawing/2014/main" id="{D5FB44E0-6D63-4192-A697-8E9BBA2C760B}"/>
                  </a:ext>
                </a:extLst>
              </p:cNvPr>
              <p:cNvSpPr/>
              <p:nvPr/>
            </p:nvSpPr>
            <p:spPr>
              <a:xfrm>
                <a:off x="2991629" y="3104364"/>
                <a:ext cx="682312" cy="85725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15" name="Shape 2195">
                <a:extLst>
                  <a:ext uri="{FF2B5EF4-FFF2-40B4-BE49-F238E27FC236}">
                    <a16:creationId xmlns:a16="http://schemas.microsoft.com/office/drawing/2014/main" id="{B573847C-857B-4285-9273-D8F7A25EA552}"/>
                  </a:ext>
                </a:extLst>
              </p:cNvPr>
              <p:cNvSpPr/>
              <p:nvPr/>
            </p:nvSpPr>
            <p:spPr>
              <a:xfrm>
                <a:off x="2082467" y="2536520"/>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5AF85"/>
              </a:solidFill>
              <a:ln w="12700" cap="flat">
                <a:solidFill>
                  <a:schemeClr val="bg1"/>
                </a:solidFill>
                <a:miter lim="400000"/>
              </a:ln>
              <a:effectLst/>
            </p:spPr>
            <p:txBody>
              <a:bodyPr wrap="square" lIns="50800" tIns="50800" rIns="50800" bIns="50800" numCol="1" anchor="ctr">
                <a:noAutofit/>
              </a:bodyPr>
              <a:lstStyle/>
              <a:p>
                <a:pPr lvl="0"/>
                <a:endParaRPr>
                  <a:solidFill>
                    <a:schemeClr val="bg1"/>
                  </a:solidFill>
                </a:endParaRPr>
              </a:p>
            </p:txBody>
          </p:sp>
          <p:sp>
            <p:nvSpPr>
              <p:cNvPr id="16" name="Shape 2196">
                <a:extLst>
                  <a:ext uri="{FF2B5EF4-FFF2-40B4-BE49-F238E27FC236}">
                    <a16:creationId xmlns:a16="http://schemas.microsoft.com/office/drawing/2014/main" id="{A84C31EE-4C74-4586-A056-15C60A93DF30}"/>
                  </a:ext>
                </a:extLst>
              </p:cNvPr>
              <p:cNvSpPr/>
              <p:nvPr/>
            </p:nvSpPr>
            <p:spPr>
              <a:xfrm>
                <a:off x="2210005" y="2660188"/>
                <a:ext cx="185830" cy="193571"/>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17" name="Shape 2202">
                <a:extLst>
                  <a:ext uri="{FF2B5EF4-FFF2-40B4-BE49-F238E27FC236}">
                    <a16:creationId xmlns:a16="http://schemas.microsoft.com/office/drawing/2014/main" id="{E9FEE2C2-A07C-4CCF-BCC6-FA00008855FE}"/>
                  </a:ext>
                </a:extLst>
              </p:cNvPr>
              <p:cNvSpPr/>
              <p:nvPr/>
            </p:nvSpPr>
            <p:spPr>
              <a:xfrm>
                <a:off x="4175145" y="2536520"/>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5AF85"/>
              </a:solidFill>
              <a:ln w="12700" cap="flat">
                <a:solidFill>
                  <a:schemeClr val="bg1"/>
                </a:solidFill>
                <a:miter lim="400000"/>
              </a:ln>
              <a:effectLst/>
            </p:spPr>
            <p:txBody>
              <a:bodyPr wrap="square" lIns="50800" tIns="50800" rIns="50800" bIns="50800" numCol="1" anchor="ctr">
                <a:noAutofit/>
              </a:bodyPr>
              <a:lstStyle/>
              <a:p>
                <a:pPr lvl="0"/>
                <a:endParaRPr>
                  <a:solidFill>
                    <a:schemeClr val="bg1"/>
                  </a:solidFill>
                </a:endParaRPr>
              </a:p>
            </p:txBody>
          </p:sp>
          <p:sp>
            <p:nvSpPr>
              <p:cNvPr id="18" name="Shape 2203">
                <a:extLst>
                  <a:ext uri="{FF2B5EF4-FFF2-40B4-BE49-F238E27FC236}">
                    <a16:creationId xmlns:a16="http://schemas.microsoft.com/office/drawing/2014/main" id="{B8F090AE-AC53-427E-BA60-409A852E5F32}"/>
                  </a:ext>
                </a:extLst>
              </p:cNvPr>
              <p:cNvSpPr/>
              <p:nvPr/>
            </p:nvSpPr>
            <p:spPr>
              <a:xfrm>
                <a:off x="4292026" y="2694723"/>
                <a:ext cx="207144" cy="124300"/>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19" name="Shape 2205">
                <a:extLst>
                  <a:ext uri="{FF2B5EF4-FFF2-40B4-BE49-F238E27FC236}">
                    <a16:creationId xmlns:a16="http://schemas.microsoft.com/office/drawing/2014/main" id="{238DB1E1-D2A0-4655-9707-4F3937D85B0A}"/>
                  </a:ext>
                </a:extLst>
              </p:cNvPr>
              <p:cNvSpPr/>
              <p:nvPr/>
            </p:nvSpPr>
            <p:spPr>
              <a:xfrm>
                <a:off x="4339757" y="3556710"/>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5AF85"/>
              </a:solidFill>
              <a:ln w="12700" cap="flat">
                <a:solidFill>
                  <a:schemeClr val="bg1"/>
                </a:solidFill>
                <a:miter lim="400000"/>
              </a:ln>
              <a:effectLst/>
            </p:spPr>
            <p:txBody>
              <a:bodyPr wrap="square" lIns="50800" tIns="50800" rIns="50800" bIns="50800" numCol="1" anchor="ctr">
                <a:noAutofit/>
              </a:bodyPr>
              <a:lstStyle/>
              <a:p>
                <a:pPr lvl="0"/>
                <a:endParaRPr>
                  <a:solidFill>
                    <a:schemeClr val="bg1"/>
                  </a:solidFill>
                </a:endParaRPr>
              </a:p>
            </p:txBody>
          </p:sp>
          <p:sp>
            <p:nvSpPr>
              <p:cNvPr id="20" name="Shape 2206">
                <a:extLst>
                  <a:ext uri="{FF2B5EF4-FFF2-40B4-BE49-F238E27FC236}">
                    <a16:creationId xmlns:a16="http://schemas.microsoft.com/office/drawing/2014/main" id="{7640528D-92BB-40A9-8E1F-2335899D5E5D}"/>
                  </a:ext>
                </a:extLst>
              </p:cNvPr>
              <p:cNvSpPr/>
              <p:nvPr/>
            </p:nvSpPr>
            <p:spPr>
              <a:xfrm>
                <a:off x="4465682" y="3700221"/>
                <a:ext cx="189056" cy="153883"/>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21" name="Shape 2208">
                <a:extLst>
                  <a:ext uri="{FF2B5EF4-FFF2-40B4-BE49-F238E27FC236}">
                    <a16:creationId xmlns:a16="http://schemas.microsoft.com/office/drawing/2014/main" id="{81CECFAC-6CB4-426C-B1D3-9BDC70C06ABB}"/>
                  </a:ext>
                </a:extLst>
              </p:cNvPr>
              <p:cNvSpPr/>
              <p:nvPr/>
            </p:nvSpPr>
            <p:spPr>
              <a:xfrm>
                <a:off x="4200546" y="4672431"/>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5AF85"/>
              </a:solidFill>
              <a:ln w="12700" cap="flat">
                <a:solidFill>
                  <a:schemeClr val="bg1"/>
                </a:solidFill>
                <a:miter lim="400000"/>
              </a:ln>
              <a:effectLst/>
            </p:spPr>
            <p:txBody>
              <a:bodyPr wrap="square" lIns="50800" tIns="50800" rIns="50800" bIns="50800" numCol="1" anchor="ctr">
                <a:noAutofit/>
              </a:bodyPr>
              <a:lstStyle/>
              <a:p>
                <a:pPr lvl="0"/>
                <a:endParaRPr>
                  <a:solidFill>
                    <a:schemeClr val="bg1"/>
                  </a:solidFill>
                </a:endParaRPr>
              </a:p>
            </p:txBody>
          </p:sp>
          <p:sp>
            <p:nvSpPr>
              <p:cNvPr id="22" name="Shape 2209">
                <a:extLst>
                  <a:ext uri="{FF2B5EF4-FFF2-40B4-BE49-F238E27FC236}">
                    <a16:creationId xmlns:a16="http://schemas.microsoft.com/office/drawing/2014/main" id="{665EFCB4-014A-4845-BE59-AB6A096EFCA6}"/>
                  </a:ext>
                </a:extLst>
              </p:cNvPr>
              <p:cNvSpPr/>
              <p:nvPr/>
            </p:nvSpPr>
            <p:spPr>
              <a:xfrm>
                <a:off x="4338931" y="4810816"/>
                <a:ext cx="164135" cy="164137"/>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23" name="Shape 2211">
                <a:extLst>
                  <a:ext uri="{FF2B5EF4-FFF2-40B4-BE49-F238E27FC236}">
                    <a16:creationId xmlns:a16="http://schemas.microsoft.com/office/drawing/2014/main" id="{5647EFAE-9801-4AD1-8532-1B0D501D68FF}"/>
                  </a:ext>
                </a:extLst>
              </p:cNvPr>
              <p:cNvSpPr/>
              <p:nvPr/>
            </p:nvSpPr>
            <p:spPr>
              <a:xfrm>
                <a:off x="2057067" y="4672431"/>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5AF85"/>
              </a:solidFill>
              <a:ln w="12700" cap="flat">
                <a:solidFill>
                  <a:schemeClr val="bg1"/>
                </a:solidFill>
                <a:miter lim="400000"/>
              </a:ln>
              <a:effectLst/>
            </p:spPr>
            <p:txBody>
              <a:bodyPr wrap="square" lIns="50800" tIns="50800" rIns="50800" bIns="50800" numCol="1" anchor="ctr">
                <a:noAutofit/>
              </a:bodyPr>
              <a:lstStyle/>
              <a:p>
                <a:pPr lvl="0"/>
                <a:endParaRPr>
                  <a:solidFill>
                    <a:schemeClr val="bg1"/>
                  </a:solidFill>
                </a:endParaRPr>
              </a:p>
            </p:txBody>
          </p:sp>
          <p:sp>
            <p:nvSpPr>
              <p:cNvPr id="24" name="Shape 2212">
                <a:extLst>
                  <a:ext uri="{FF2B5EF4-FFF2-40B4-BE49-F238E27FC236}">
                    <a16:creationId xmlns:a16="http://schemas.microsoft.com/office/drawing/2014/main" id="{C8EA3FF2-BF24-40CB-98E8-E2E0C3F4F408}"/>
                  </a:ext>
                </a:extLst>
              </p:cNvPr>
              <p:cNvSpPr/>
              <p:nvPr/>
            </p:nvSpPr>
            <p:spPr>
              <a:xfrm>
                <a:off x="2193854" y="4798757"/>
                <a:ext cx="167332" cy="18825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solidFill>
                    <a:schemeClr val="bg1"/>
                  </a:solidFill>
                </a:endParaRPr>
              </a:p>
            </p:txBody>
          </p:sp>
          <p:sp>
            <p:nvSpPr>
              <p:cNvPr id="25" name="文本框 24">
                <a:extLst>
                  <a:ext uri="{FF2B5EF4-FFF2-40B4-BE49-F238E27FC236}">
                    <a16:creationId xmlns:a16="http://schemas.microsoft.com/office/drawing/2014/main" id="{147AF90C-7252-4A80-8C26-04D7F36B9A58}"/>
                  </a:ext>
                </a:extLst>
              </p:cNvPr>
              <p:cNvSpPr txBox="1"/>
              <p:nvPr/>
            </p:nvSpPr>
            <p:spPr>
              <a:xfrm rot="16200000">
                <a:off x="3089792" y="3667517"/>
                <a:ext cx="461665" cy="1089282"/>
              </a:xfrm>
              <a:prstGeom prst="rect">
                <a:avLst/>
              </a:prstGeom>
              <a:noFill/>
            </p:spPr>
            <p:txBody>
              <a:bodyPr vert="eaVert" wrap="square" rtlCol="0">
                <a:spAutoFit/>
              </a:bodyPr>
              <a:lstStyle/>
              <a:p>
                <a:pPr algn="ctr"/>
                <a:r>
                  <a:rPr lang="en-US" altLang="zh-CN" dirty="0">
                    <a:solidFill>
                      <a:schemeClr val="bg1"/>
                    </a:solidFill>
                  </a:rPr>
                  <a:t>Text here</a:t>
                </a:r>
                <a:endParaRPr lang="zh-CN" altLang="en-US" dirty="0">
                  <a:solidFill>
                    <a:schemeClr val="bg1"/>
                  </a:solidFill>
                </a:endParaRPr>
              </a:p>
            </p:txBody>
          </p:sp>
        </p:grpSp>
        <p:sp>
          <p:nvSpPr>
            <p:cNvPr id="9" name="文本框 8">
              <a:extLst>
                <a:ext uri="{FF2B5EF4-FFF2-40B4-BE49-F238E27FC236}">
                  <a16:creationId xmlns:a16="http://schemas.microsoft.com/office/drawing/2014/main" id="{E875E85D-1BD3-406B-8F49-056383C9B90D}"/>
                </a:ext>
              </a:extLst>
            </p:cNvPr>
            <p:cNvSpPr txBox="1"/>
            <p:nvPr/>
          </p:nvSpPr>
          <p:spPr>
            <a:xfrm>
              <a:off x="6621611" y="2444040"/>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10" name="TextBox 38">
              <a:extLst>
                <a:ext uri="{FF2B5EF4-FFF2-40B4-BE49-F238E27FC236}">
                  <a16:creationId xmlns:a16="http://schemas.microsoft.com/office/drawing/2014/main" id="{24B569B2-1B05-4B2F-9EAD-B9B21D2EFCCA}"/>
                </a:ext>
              </a:extLst>
            </p:cNvPr>
            <p:cNvSpPr txBox="1"/>
            <p:nvPr/>
          </p:nvSpPr>
          <p:spPr>
            <a:xfrm>
              <a:off x="6684805" y="3573893"/>
              <a:ext cx="3314944" cy="738664"/>
            </a:xfrm>
            <a:prstGeom prst="rect">
              <a:avLst/>
            </a:prstGeom>
            <a:noFill/>
          </p:spPr>
          <p:txBody>
            <a:bodyPr wrap="square" lIns="0" tIns="0" rIns="0" bIns="0" rtlCol="0">
              <a:spAutoFit/>
            </a:bodyPr>
            <a:lstStyle/>
            <a:p>
              <a:pPr algn="just"/>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a:solidFill>
                  <a:schemeClr val="bg1"/>
                </a:solidFill>
                <a:latin typeface="Arial" panose="020B0604020202020204" pitchFamily="34" charset="0"/>
                <a:cs typeface="Arial" panose="020B0604020202020204" pitchFamily="34" charset="0"/>
              </a:endParaRPr>
            </a:p>
          </p:txBody>
        </p:sp>
        <p:sp>
          <p:nvSpPr>
            <p:cNvPr id="11" name="文本框 10">
              <a:extLst>
                <a:ext uri="{FF2B5EF4-FFF2-40B4-BE49-F238E27FC236}">
                  <a16:creationId xmlns:a16="http://schemas.microsoft.com/office/drawing/2014/main" id="{1E30A752-CE17-45A5-A049-40CDEB4EC458}"/>
                </a:ext>
              </a:extLst>
            </p:cNvPr>
            <p:cNvSpPr txBox="1"/>
            <p:nvPr/>
          </p:nvSpPr>
          <p:spPr>
            <a:xfrm>
              <a:off x="6621610" y="4405427"/>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cxnSp>
          <p:nvCxnSpPr>
            <p:cNvPr id="12" name="直接连接符 11">
              <a:extLst>
                <a:ext uri="{FF2B5EF4-FFF2-40B4-BE49-F238E27FC236}">
                  <a16:creationId xmlns:a16="http://schemas.microsoft.com/office/drawing/2014/main" id="{073773D4-05EB-40EF-AC57-A9DBD58475DD}"/>
                </a:ext>
              </a:extLst>
            </p:cNvPr>
            <p:cNvCxnSpPr/>
            <p:nvPr/>
          </p:nvCxnSpPr>
          <p:spPr>
            <a:xfrm>
              <a:off x="6070342" y="2536520"/>
              <a:ext cx="0" cy="28141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5493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83777C31-9C50-4657-ADD0-321C5DEF5730}"/>
              </a:ext>
            </a:extLst>
          </p:cNvPr>
          <p:cNvSpPr txBox="1"/>
          <p:nvPr/>
        </p:nvSpPr>
        <p:spPr>
          <a:xfrm>
            <a:off x="5187950" y="1007892"/>
            <a:ext cx="1816100" cy="923330"/>
          </a:xfrm>
          <a:prstGeom prst="rect">
            <a:avLst/>
          </a:prstGeom>
          <a:noFill/>
        </p:spPr>
        <p:txBody>
          <a:bodyPr wrap="square" rtlCol="0">
            <a:spAutoFit/>
          </a:bodyPr>
          <a:lstStyle/>
          <a:p>
            <a:pPr algn="ctr"/>
            <a:r>
              <a:rPr lang="zh-CN" altLang="en-US" sz="5400" dirty="0">
                <a:solidFill>
                  <a:srgbClr val="FFE896"/>
                </a:solidFill>
                <a:latin typeface="微软雅黑" panose="020B0503020204020204" pitchFamily="34" charset="-122"/>
                <a:ea typeface="微软雅黑" panose="020B0503020204020204" pitchFamily="34" charset="-122"/>
              </a:rPr>
              <a:t>目录</a:t>
            </a:r>
          </a:p>
        </p:txBody>
      </p:sp>
      <p:sp>
        <p:nvSpPr>
          <p:cNvPr id="14" name="文本框 13">
            <a:extLst>
              <a:ext uri="{FF2B5EF4-FFF2-40B4-BE49-F238E27FC236}">
                <a16:creationId xmlns:a16="http://schemas.microsoft.com/office/drawing/2014/main" id="{71BE50A9-4659-4E0A-95F1-0D820CDC3B89}"/>
              </a:ext>
            </a:extLst>
          </p:cNvPr>
          <p:cNvSpPr txBox="1"/>
          <p:nvPr/>
        </p:nvSpPr>
        <p:spPr>
          <a:xfrm>
            <a:off x="5187950" y="1814941"/>
            <a:ext cx="1816100" cy="523220"/>
          </a:xfrm>
          <a:prstGeom prst="rect">
            <a:avLst/>
          </a:prstGeom>
          <a:noFill/>
        </p:spPr>
        <p:txBody>
          <a:bodyPr wrap="square" rtlCol="0">
            <a:spAutoFit/>
          </a:bodyPr>
          <a:lstStyle/>
          <a:p>
            <a:pPr algn="ctr"/>
            <a:r>
              <a:rPr lang="en-US" altLang="zh-CN" sz="2800" dirty="0">
                <a:solidFill>
                  <a:srgbClr val="FFE896"/>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2800" dirty="0">
              <a:solidFill>
                <a:srgbClr val="FFE896"/>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id="{B8C7ABDE-52C7-4F78-88B1-93A65422B6E1}"/>
              </a:ext>
            </a:extLst>
          </p:cNvPr>
          <p:cNvSpPr txBox="1"/>
          <p:nvPr/>
        </p:nvSpPr>
        <p:spPr>
          <a:xfrm>
            <a:off x="4636308" y="2338161"/>
            <a:ext cx="2919384" cy="3323987"/>
          </a:xfrm>
          <a:prstGeom prst="rect">
            <a:avLst/>
          </a:prstGeom>
          <a:noFill/>
        </p:spPr>
        <p:txBody>
          <a:bodyPr wrap="square" rtlCol="0">
            <a:spAutoFit/>
          </a:bodyPr>
          <a:lstStyle/>
          <a:p>
            <a:pPr algn="ctr">
              <a:lnSpc>
                <a:spcPct val="175000"/>
              </a:lnSpc>
            </a:pPr>
            <a:r>
              <a:rPr lang="en-US" altLang="zh-CN" sz="2400" dirty="0">
                <a:solidFill>
                  <a:srgbClr val="FFE896"/>
                </a:solidFill>
                <a:latin typeface="微软雅黑" panose="020B0503020204020204" pitchFamily="34" charset="-122"/>
                <a:ea typeface="微软雅黑" panose="020B0503020204020204" pitchFamily="34" charset="-122"/>
              </a:rPr>
              <a:t>01.</a:t>
            </a:r>
            <a:r>
              <a:rPr lang="zh-CN" altLang="en-US" sz="2400" dirty="0">
                <a:solidFill>
                  <a:srgbClr val="FFE896"/>
                </a:solidFill>
                <a:latin typeface="微软雅黑" panose="020B0503020204020204" pitchFamily="34" charset="-122"/>
                <a:ea typeface="微软雅黑" panose="020B0503020204020204" pitchFamily="34" charset="-122"/>
              </a:rPr>
              <a:t>最新工作概述  </a:t>
            </a:r>
            <a:endParaRPr lang="en-US" altLang="zh-CN" sz="1200" dirty="0">
              <a:solidFill>
                <a:srgbClr val="FFE896"/>
              </a:solidFill>
              <a:latin typeface="微软雅黑" panose="020B0503020204020204" pitchFamily="34" charset="-122"/>
              <a:ea typeface="微软雅黑" panose="020B0503020204020204" pitchFamily="34" charset="-122"/>
            </a:endParaRPr>
          </a:p>
          <a:p>
            <a:pPr algn="ctr">
              <a:lnSpc>
                <a:spcPct val="175000"/>
              </a:lnSpc>
            </a:pPr>
            <a:r>
              <a:rPr lang="en-US" altLang="zh-CN" sz="2400" dirty="0">
                <a:solidFill>
                  <a:srgbClr val="FFE896"/>
                </a:solidFill>
                <a:latin typeface="微软雅黑" panose="020B0503020204020204" pitchFamily="34" charset="-122"/>
                <a:ea typeface="微软雅黑" panose="020B0503020204020204" pitchFamily="34" charset="-122"/>
              </a:rPr>
              <a:t>02.</a:t>
            </a:r>
            <a:r>
              <a:rPr lang="zh-CN" altLang="en-US" sz="2400" dirty="0">
                <a:solidFill>
                  <a:srgbClr val="FFE896"/>
                </a:solidFill>
                <a:latin typeface="微软雅黑" panose="020B0503020204020204" pitchFamily="34" charset="-122"/>
                <a:ea typeface="微软雅黑" panose="020B0503020204020204" pitchFamily="34" charset="-122"/>
              </a:rPr>
              <a:t>工作完成情况</a:t>
            </a:r>
            <a:endParaRPr lang="en-US" altLang="zh-CN" sz="2400" dirty="0">
              <a:solidFill>
                <a:srgbClr val="FFE896"/>
              </a:solidFill>
              <a:latin typeface="微软雅黑" panose="020B0503020204020204" pitchFamily="34" charset="-122"/>
              <a:ea typeface="微软雅黑" panose="020B0503020204020204" pitchFamily="34" charset="-122"/>
            </a:endParaRPr>
          </a:p>
          <a:p>
            <a:pPr algn="ctr">
              <a:lnSpc>
                <a:spcPct val="175000"/>
              </a:lnSpc>
            </a:pPr>
            <a:r>
              <a:rPr lang="en-US" altLang="zh-CN" sz="2400" dirty="0">
                <a:solidFill>
                  <a:srgbClr val="FFE896"/>
                </a:solidFill>
                <a:latin typeface="微软雅黑" panose="020B0503020204020204" pitchFamily="34" charset="-122"/>
                <a:ea typeface="微软雅黑" panose="020B0503020204020204" pitchFamily="34" charset="-122"/>
              </a:rPr>
              <a:t>03.</a:t>
            </a:r>
            <a:r>
              <a:rPr lang="zh-CN" altLang="en-US" sz="2400" dirty="0">
                <a:solidFill>
                  <a:srgbClr val="FFE896"/>
                </a:solidFill>
                <a:latin typeface="微软雅黑" panose="020B0503020204020204" pitchFamily="34" charset="-122"/>
                <a:ea typeface="微软雅黑" panose="020B0503020204020204" pitchFamily="34" charset="-122"/>
              </a:rPr>
              <a:t>成功案例展示</a:t>
            </a:r>
            <a:endParaRPr lang="en-US" altLang="zh-CN" sz="1200" dirty="0">
              <a:solidFill>
                <a:srgbClr val="FFE896"/>
              </a:solidFill>
              <a:latin typeface="微软雅黑" panose="020B0503020204020204" pitchFamily="34" charset="-122"/>
              <a:ea typeface="微软雅黑" panose="020B0503020204020204" pitchFamily="34" charset="-122"/>
            </a:endParaRPr>
          </a:p>
          <a:p>
            <a:pPr algn="ctr">
              <a:lnSpc>
                <a:spcPct val="175000"/>
              </a:lnSpc>
            </a:pPr>
            <a:r>
              <a:rPr lang="en-US" altLang="zh-CN" sz="2400" dirty="0">
                <a:solidFill>
                  <a:srgbClr val="FFE896"/>
                </a:solidFill>
                <a:latin typeface="微软雅黑" panose="020B0503020204020204" pitchFamily="34" charset="-122"/>
                <a:ea typeface="微软雅黑" panose="020B0503020204020204" pitchFamily="34" charset="-122"/>
              </a:rPr>
              <a:t>04.</a:t>
            </a:r>
            <a:r>
              <a:rPr lang="zh-CN" altLang="en-US" sz="2400" dirty="0">
                <a:solidFill>
                  <a:srgbClr val="FFE896"/>
                </a:solidFill>
                <a:latin typeface="微软雅黑" panose="020B0503020204020204" pitchFamily="34" charset="-122"/>
                <a:ea typeface="微软雅黑" panose="020B0503020204020204" pitchFamily="34" charset="-122"/>
              </a:rPr>
              <a:t>工作不足之处</a:t>
            </a:r>
            <a:endParaRPr lang="en-US" altLang="zh-CN" sz="2400" dirty="0">
              <a:solidFill>
                <a:srgbClr val="FFE896"/>
              </a:solidFill>
              <a:latin typeface="微软雅黑" panose="020B0503020204020204" pitchFamily="34" charset="-122"/>
              <a:ea typeface="微软雅黑" panose="020B0503020204020204" pitchFamily="34" charset="-122"/>
            </a:endParaRPr>
          </a:p>
          <a:p>
            <a:pPr algn="ctr">
              <a:lnSpc>
                <a:spcPct val="175000"/>
              </a:lnSpc>
            </a:pPr>
            <a:r>
              <a:rPr lang="en-US" altLang="zh-CN" sz="2400" dirty="0">
                <a:solidFill>
                  <a:srgbClr val="FFE896"/>
                </a:solidFill>
                <a:latin typeface="微软雅黑" panose="020B0503020204020204" pitchFamily="34" charset="-122"/>
                <a:ea typeface="微软雅黑" panose="020B0503020204020204" pitchFamily="34" charset="-122"/>
              </a:rPr>
              <a:t>05.</a:t>
            </a:r>
            <a:r>
              <a:rPr lang="zh-CN" altLang="en-US" sz="2400" dirty="0">
                <a:solidFill>
                  <a:srgbClr val="FFE896"/>
                </a:solidFill>
                <a:latin typeface="微软雅黑" panose="020B0503020204020204" pitchFamily="34" charset="-122"/>
                <a:ea typeface="微软雅黑" panose="020B0503020204020204" pitchFamily="34" charset="-122"/>
              </a:rPr>
              <a:t>后续工作计划</a:t>
            </a:r>
            <a:endParaRPr lang="en-US" altLang="zh-CN" sz="2400" dirty="0">
              <a:solidFill>
                <a:srgbClr val="FFE89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18028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4E72E6EE-C700-45F1-A2AE-B5ED0605D482}"/>
              </a:ext>
            </a:extLst>
          </p:cNvPr>
          <p:cNvSpPr txBox="1"/>
          <p:nvPr/>
        </p:nvSpPr>
        <p:spPr>
          <a:xfrm>
            <a:off x="2329676" y="4089085"/>
            <a:ext cx="7424516" cy="769441"/>
          </a:xfrm>
          <a:prstGeom prst="rect">
            <a:avLst/>
          </a:prstGeom>
          <a:noFill/>
        </p:spPr>
        <p:txBody>
          <a:bodyPr wrap="square" rtlCol="0">
            <a:spAutoFit/>
          </a:bodyPr>
          <a:lstStyle/>
          <a:p>
            <a:pPr algn="ctr"/>
            <a:r>
              <a:rPr lang="zh-CN" altLang="en-US" sz="4400" dirty="0">
                <a:solidFill>
                  <a:srgbClr val="FFE896"/>
                </a:solidFill>
                <a:latin typeface="微软雅黑" panose="020B0503020204020204" pitchFamily="34" charset="-122"/>
                <a:ea typeface="微软雅黑" panose="020B0503020204020204" pitchFamily="34" charset="-122"/>
              </a:rPr>
              <a:t>汇报完毕</a:t>
            </a:r>
          </a:p>
        </p:txBody>
      </p:sp>
      <p:sp>
        <p:nvSpPr>
          <p:cNvPr id="11" name="文本框 19">
            <a:extLst>
              <a:ext uri="{FF2B5EF4-FFF2-40B4-BE49-F238E27FC236}">
                <a16:creationId xmlns:a16="http://schemas.microsoft.com/office/drawing/2014/main" id="{D3BDA1A5-5F25-4591-89FF-8E173E44A84E}"/>
              </a:ext>
            </a:extLst>
          </p:cNvPr>
          <p:cNvSpPr txBox="1"/>
          <p:nvPr/>
        </p:nvSpPr>
        <p:spPr>
          <a:xfrm>
            <a:off x="545823" y="1975285"/>
            <a:ext cx="11100354" cy="21236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b="1" dirty="0">
                <a:solidFill>
                  <a:srgbClr val="FFE896"/>
                </a:solidFill>
                <a:latin typeface="Road Rage" pitchFamily="50" charset="0"/>
              </a:rPr>
              <a:t>Report is </a:t>
            </a:r>
          </a:p>
          <a:p>
            <a:pPr algn="ctr"/>
            <a:r>
              <a:rPr lang="en-US" altLang="zh-CN" sz="6600" b="1" dirty="0">
                <a:solidFill>
                  <a:srgbClr val="FFE896"/>
                </a:solidFill>
                <a:latin typeface="Road Rage" pitchFamily="50" charset="0"/>
              </a:rPr>
              <a:t>completed</a:t>
            </a:r>
            <a:endParaRPr lang="zh-CN" altLang="en-US" sz="7200" dirty="0">
              <a:solidFill>
                <a:srgbClr val="FFE896"/>
              </a:solidFill>
              <a:latin typeface="Road Rage" pitchFamily="50"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271921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id="{40211C26-43E7-4C6F-97C0-11585D49CB57}"/>
              </a:ext>
            </a:extLst>
          </p:cNvPr>
          <p:cNvSpPr txBox="1"/>
          <p:nvPr/>
        </p:nvSpPr>
        <p:spPr>
          <a:xfrm>
            <a:off x="4862286" y="2260282"/>
            <a:ext cx="2467428" cy="1015663"/>
          </a:xfrm>
          <a:prstGeom prst="rect">
            <a:avLst/>
          </a:prstGeom>
          <a:noFill/>
        </p:spPr>
        <p:txBody>
          <a:bodyPr wrap="square" rtlCol="0">
            <a:spAutoFit/>
          </a:bodyPr>
          <a:lstStyle/>
          <a:p>
            <a:pPr algn="ctr"/>
            <a:r>
              <a:rPr lang="en-US" altLang="zh-CN" sz="6000" dirty="0">
                <a:ln w="28575">
                  <a:noFill/>
                </a:ln>
                <a:solidFill>
                  <a:srgbClr val="FFE896"/>
                </a:solidFill>
                <a:latin typeface="华文仿宋" panose="02010600040101010101" pitchFamily="2" charset="-122"/>
                <a:ea typeface="华文仿宋" panose="02010600040101010101" pitchFamily="2" charset="-122"/>
              </a:rPr>
              <a:t>Part</a:t>
            </a:r>
            <a:r>
              <a:rPr lang="en-US" altLang="zh-CN" sz="6000" dirty="0">
                <a:ln w="28575">
                  <a:noFill/>
                </a:ln>
                <a:solidFill>
                  <a:srgbClr val="FFE896"/>
                </a:solidFill>
                <a:latin typeface="微软雅黑" panose="020B0503020204020204" pitchFamily="34" charset="-122"/>
                <a:ea typeface="微软雅黑" panose="020B0503020204020204" pitchFamily="34" charset="-122"/>
              </a:rPr>
              <a:t> </a:t>
            </a:r>
            <a:r>
              <a:rPr lang="en-US" altLang="zh-CN" sz="6000" dirty="0">
                <a:ln w="28575">
                  <a:noFill/>
                </a:ln>
                <a:solidFill>
                  <a:srgbClr val="FFE896"/>
                </a:solidFill>
                <a:latin typeface="华文仿宋" panose="02010600040101010101" pitchFamily="2" charset="-122"/>
                <a:ea typeface="华文仿宋" panose="02010600040101010101" pitchFamily="2" charset="-122"/>
              </a:rPr>
              <a:t>01</a:t>
            </a:r>
            <a:endParaRPr lang="zh-CN" altLang="en-US" sz="6000" dirty="0">
              <a:ln w="28575">
                <a:noFill/>
              </a:ln>
              <a:solidFill>
                <a:srgbClr val="FFE896"/>
              </a:solidFill>
              <a:latin typeface="华文仿宋" panose="02010600040101010101" pitchFamily="2" charset="-122"/>
              <a:ea typeface="华文仿宋" panose="02010600040101010101" pitchFamily="2" charset="-122"/>
            </a:endParaRPr>
          </a:p>
        </p:txBody>
      </p:sp>
      <p:sp>
        <p:nvSpPr>
          <p:cNvPr id="8" name="矩形 7">
            <a:extLst>
              <a:ext uri="{FF2B5EF4-FFF2-40B4-BE49-F238E27FC236}">
                <a16:creationId xmlns:a16="http://schemas.microsoft.com/office/drawing/2014/main" id="{E8BA04DC-06CD-44B5-AFE1-E02DE5A0CD3A}"/>
              </a:ext>
            </a:extLst>
          </p:cNvPr>
          <p:cNvSpPr/>
          <p:nvPr/>
        </p:nvSpPr>
        <p:spPr>
          <a:xfrm>
            <a:off x="5080338" y="3108118"/>
            <a:ext cx="2031325" cy="650306"/>
          </a:xfrm>
          <a:prstGeom prst="rect">
            <a:avLst/>
          </a:prstGeom>
        </p:spPr>
        <p:txBody>
          <a:bodyPr wrap="none">
            <a:spAutoFit/>
          </a:bodyPr>
          <a:lstStyle/>
          <a:p>
            <a:pPr algn="ctr">
              <a:lnSpc>
                <a:spcPct val="175000"/>
              </a:lnSpc>
            </a:pPr>
            <a:r>
              <a:rPr lang="zh-CN" altLang="en-US" sz="2400" dirty="0">
                <a:solidFill>
                  <a:srgbClr val="FFE896"/>
                </a:solidFill>
                <a:latin typeface="微软雅黑" panose="020B0503020204020204" pitchFamily="34" charset="-122"/>
                <a:ea typeface="微软雅黑" panose="020B0503020204020204" pitchFamily="34" charset="-122"/>
              </a:rPr>
              <a:t>最新工作概述</a:t>
            </a:r>
            <a:endParaRPr lang="en-US" altLang="zh-CN" sz="1200" dirty="0">
              <a:solidFill>
                <a:srgbClr val="FFE896"/>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4CAA9270-D940-4124-A882-A25B3813E30F}"/>
              </a:ext>
            </a:extLst>
          </p:cNvPr>
          <p:cNvSpPr txBox="1"/>
          <p:nvPr/>
        </p:nvSpPr>
        <p:spPr>
          <a:xfrm>
            <a:off x="3974307" y="3809129"/>
            <a:ext cx="4243386" cy="338554"/>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600" b="0" dirty="0">
                <a:solidFill>
                  <a:srgbClr val="FFE896"/>
                </a:solidFill>
                <a:latin typeface="Arial" panose="020B0604020202020204" pitchFamily="34" charset="0"/>
                <a:cs typeface="Arial" panose="020B0604020202020204" pitchFamily="34" charset="0"/>
              </a:rPr>
              <a:t>THE LATEST WORK OVERVIEW</a:t>
            </a:r>
            <a:endParaRPr lang="zh-CN" altLang="en-US" sz="1600" b="0" dirty="0">
              <a:solidFill>
                <a:srgbClr val="FFE896"/>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362597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C71ED481-BC33-48B0-9BB8-8A2EBE58661A}"/>
              </a:ext>
            </a:extLst>
          </p:cNvPr>
          <p:cNvSpPr/>
          <p:nvPr/>
        </p:nvSpPr>
        <p:spPr>
          <a:xfrm>
            <a:off x="5200647" y="494638"/>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最新工作概述</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5527395F-1A20-4CF6-A2E1-CEAFEFB7387A}"/>
              </a:ext>
            </a:extLst>
          </p:cNvPr>
          <p:cNvSpPr txBox="1"/>
          <p:nvPr/>
        </p:nvSpPr>
        <p:spPr>
          <a:xfrm>
            <a:off x="3397480" y="90450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FFE896"/>
                </a:solidFill>
                <a:latin typeface="Arial" panose="020B0604020202020204" pitchFamily="34" charset="0"/>
                <a:cs typeface="Arial" panose="020B0604020202020204" pitchFamily="34" charset="0"/>
              </a:rPr>
              <a:t>The Latest Work Overview</a:t>
            </a:r>
            <a:endParaRPr lang="zh-CN" altLang="en-US" sz="1400" dirty="0">
              <a:solidFill>
                <a:srgbClr val="FFE896"/>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a:extLst>
              <a:ext uri="{FF2B5EF4-FFF2-40B4-BE49-F238E27FC236}">
                <a16:creationId xmlns:a16="http://schemas.microsoft.com/office/drawing/2014/main" id="{6C2A049F-264F-44C1-9635-B1C549221A6B}"/>
              </a:ext>
            </a:extLst>
          </p:cNvPr>
          <p:cNvSpPr txBox="1"/>
          <p:nvPr/>
        </p:nvSpPr>
        <p:spPr>
          <a:xfrm>
            <a:off x="7607882" y="2474513"/>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6" name="TextBox 38">
            <a:extLst>
              <a:ext uri="{FF2B5EF4-FFF2-40B4-BE49-F238E27FC236}">
                <a16:creationId xmlns:a16="http://schemas.microsoft.com/office/drawing/2014/main" id="{6AC33601-F7C0-4988-9526-F3E67821254D}"/>
              </a:ext>
            </a:extLst>
          </p:cNvPr>
          <p:cNvSpPr txBox="1"/>
          <p:nvPr/>
        </p:nvSpPr>
        <p:spPr>
          <a:xfrm>
            <a:off x="7671076" y="3604366"/>
            <a:ext cx="3314944" cy="738664"/>
          </a:xfrm>
          <a:prstGeom prst="rect">
            <a:avLst/>
          </a:prstGeom>
          <a:noFill/>
        </p:spPr>
        <p:txBody>
          <a:bodyPr wrap="square" lIns="0" tIns="0" rIns="0" bIns="0" rtlCol="0">
            <a:spAutoFit/>
          </a:bodyPr>
          <a:lstStyle/>
          <a:p>
            <a:pPr algn="just"/>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a:solidFill>
                <a:schemeClr val="bg1"/>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A1A8919F-390A-4DDC-B496-EC5363F7D5C4}"/>
              </a:ext>
            </a:extLst>
          </p:cNvPr>
          <p:cNvSpPr txBox="1"/>
          <p:nvPr/>
        </p:nvSpPr>
        <p:spPr>
          <a:xfrm>
            <a:off x="7607881" y="4435900"/>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grpSp>
        <p:nvGrpSpPr>
          <p:cNvPr id="8" name="Group 1">
            <a:extLst>
              <a:ext uri="{FF2B5EF4-FFF2-40B4-BE49-F238E27FC236}">
                <a16:creationId xmlns:a16="http://schemas.microsoft.com/office/drawing/2014/main" id="{7A22EF30-06C7-4E05-BC55-78BE3E1DBC19}"/>
              </a:ext>
            </a:extLst>
          </p:cNvPr>
          <p:cNvGrpSpPr/>
          <p:nvPr/>
        </p:nvGrpSpPr>
        <p:grpSpPr>
          <a:xfrm>
            <a:off x="668945" y="2346856"/>
            <a:ext cx="6073879" cy="3294867"/>
            <a:chOff x="685800" y="4495800"/>
            <a:chExt cx="18262979" cy="9907028"/>
          </a:xfrm>
        </p:grpSpPr>
        <p:pic>
          <p:nvPicPr>
            <p:cNvPr id="9" name="Picture 1">
              <a:extLst>
                <a:ext uri="{FF2B5EF4-FFF2-40B4-BE49-F238E27FC236}">
                  <a16:creationId xmlns:a16="http://schemas.microsoft.com/office/drawing/2014/main" id="{137AC18E-9676-44B1-B4B2-25D539D10A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4495800"/>
              <a:ext cx="18262979" cy="9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a:extLst>
                <a:ext uri="{FF2B5EF4-FFF2-40B4-BE49-F238E27FC236}">
                  <a16:creationId xmlns:a16="http://schemas.microsoft.com/office/drawing/2014/main" id="{690A19A5-AF35-499B-A52E-D154DF6F63D9}"/>
                </a:ext>
              </a:extLst>
            </p:cNvPr>
            <p:cNvSpPr/>
            <p:nvPr/>
          </p:nvSpPr>
          <p:spPr>
            <a:xfrm>
              <a:off x="4086917" y="5477178"/>
              <a:ext cx="11534083" cy="7121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图片 12">
            <a:extLst>
              <a:ext uri="{FF2B5EF4-FFF2-40B4-BE49-F238E27FC236}">
                <a16:creationId xmlns:a16="http://schemas.microsoft.com/office/drawing/2014/main" id="{51EDB905-0221-4F6C-898B-943A8B8AF5E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3448" b="20064"/>
          <a:stretch/>
        </p:blipFill>
        <p:spPr>
          <a:xfrm>
            <a:off x="1800084" y="2671477"/>
            <a:ext cx="3835991" cy="2454859"/>
          </a:xfrm>
          <a:prstGeom prst="rect">
            <a:avLst/>
          </a:prstGeom>
          <a:ln>
            <a:solidFill>
              <a:schemeClr val="bg1"/>
            </a:solidFill>
          </a:ln>
        </p:spPr>
      </p:pic>
      <p:sp>
        <p:nvSpPr>
          <p:cNvPr id="14" name="左右箭头 16">
            <a:extLst>
              <a:ext uri="{FF2B5EF4-FFF2-40B4-BE49-F238E27FC236}">
                <a16:creationId xmlns:a16="http://schemas.microsoft.com/office/drawing/2014/main" id="{EC5F4C82-611D-4E9D-B9B0-A7F563B5489E}"/>
              </a:ext>
            </a:extLst>
          </p:cNvPr>
          <p:cNvSpPr/>
          <p:nvPr/>
        </p:nvSpPr>
        <p:spPr>
          <a:xfrm>
            <a:off x="6346299" y="3715658"/>
            <a:ext cx="870857" cy="391886"/>
          </a:xfrm>
          <a:prstGeom prst="leftRightArrow">
            <a:avLst/>
          </a:prstGeom>
          <a:solidFill>
            <a:srgbClr val="D5AF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730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C71ED481-BC33-48B0-9BB8-8A2EBE58661A}"/>
              </a:ext>
            </a:extLst>
          </p:cNvPr>
          <p:cNvSpPr/>
          <p:nvPr/>
        </p:nvSpPr>
        <p:spPr>
          <a:xfrm>
            <a:off x="5200647" y="494638"/>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最新工作概述</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5527395F-1A20-4CF6-A2E1-CEAFEFB7387A}"/>
              </a:ext>
            </a:extLst>
          </p:cNvPr>
          <p:cNvSpPr txBox="1"/>
          <p:nvPr/>
        </p:nvSpPr>
        <p:spPr>
          <a:xfrm>
            <a:off x="3397480" y="90450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FFE896"/>
                </a:solidFill>
                <a:latin typeface="Arial" panose="020B0604020202020204" pitchFamily="34" charset="0"/>
                <a:cs typeface="Arial" panose="020B0604020202020204" pitchFamily="34" charset="0"/>
              </a:rPr>
              <a:t>The Latest Work Overview</a:t>
            </a:r>
            <a:endParaRPr lang="zh-CN" altLang="en-US" sz="1400" dirty="0">
              <a:solidFill>
                <a:srgbClr val="FFE896"/>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 name="组合 4">
            <a:extLst>
              <a:ext uri="{FF2B5EF4-FFF2-40B4-BE49-F238E27FC236}">
                <a16:creationId xmlns:a16="http://schemas.microsoft.com/office/drawing/2014/main" id="{C9DA9884-ADB8-4388-9FC8-1F30EEE39F5C}"/>
              </a:ext>
            </a:extLst>
          </p:cNvPr>
          <p:cNvGrpSpPr/>
          <p:nvPr/>
        </p:nvGrpSpPr>
        <p:grpSpPr>
          <a:xfrm>
            <a:off x="1594580" y="2596050"/>
            <a:ext cx="8940070" cy="1421136"/>
            <a:chOff x="968436" y="2420316"/>
            <a:chExt cx="10192358" cy="1620203"/>
          </a:xfrm>
        </p:grpSpPr>
        <p:sp>
          <p:nvSpPr>
            <p:cNvPr id="6" name="Oval 10">
              <a:extLst>
                <a:ext uri="{FF2B5EF4-FFF2-40B4-BE49-F238E27FC236}">
                  <a16:creationId xmlns:a16="http://schemas.microsoft.com/office/drawing/2014/main" id="{8BF15E4B-FF5C-40DD-985A-CA46AF15F04E}"/>
                </a:ext>
              </a:extLst>
            </p:cNvPr>
            <p:cNvSpPr/>
            <p:nvPr/>
          </p:nvSpPr>
          <p:spPr>
            <a:xfrm>
              <a:off x="3825821" y="2420316"/>
              <a:ext cx="1620203" cy="1620203"/>
            </a:xfrm>
            <a:prstGeom prst="ellipse">
              <a:avLst/>
            </a:prstGeom>
            <a:solidFill>
              <a:srgbClr val="D5AF85"/>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7" name="Oval 11">
              <a:extLst>
                <a:ext uri="{FF2B5EF4-FFF2-40B4-BE49-F238E27FC236}">
                  <a16:creationId xmlns:a16="http://schemas.microsoft.com/office/drawing/2014/main" id="{4EBF4612-9BFF-4D9E-ADCE-B667A4F50E67}"/>
                </a:ext>
              </a:extLst>
            </p:cNvPr>
            <p:cNvSpPr/>
            <p:nvPr/>
          </p:nvSpPr>
          <p:spPr>
            <a:xfrm>
              <a:off x="6683205" y="2420316"/>
              <a:ext cx="1620203" cy="1620203"/>
            </a:xfrm>
            <a:prstGeom prst="ellipse">
              <a:avLst/>
            </a:prstGeom>
            <a:solidFill>
              <a:srgbClr val="D5AF85"/>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8" name="Oval 12">
              <a:extLst>
                <a:ext uri="{FF2B5EF4-FFF2-40B4-BE49-F238E27FC236}">
                  <a16:creationId xmlns:a16="http://schemas.microsoft.com/office/drawing/2014/main" id="{BE142CE4-8AFC-4134-9155-6D9C3CDF75B1}"/>
                </a:ext>
              </a:extLst>
            </p:cNvPr>
            <p:cNvSpPr/>
            <p:nvPr/>
          </p:nvSpPr>
          <p:spPr>
            <a:xfrm>
              <a:off x="9540591" y="2420316"/>
              <a:ext cx="1620203" cy="1620203"/>
            </a:xfrm>
            <a:prstGeom prst="ellipse">
              <a:avLst/>
            </a:prstGeom>
            <a:solidFill>
              <a:srgbClr val="D5AF85"/>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9" name="Chevron 13">
              <a:extLst>
                <a:ext uri="{FF2B5EF4-FFF2-40B4-BE49-F238E27FC236}">
                  <a16:creationId xmlns:a16="http://schemas.microsoft.com/office/drawing/2014/main" id="{45B2A726-247E-4C64-B744-60234E98086B}"/>
                </a:ext>
              </a:extLst>
            </p:cNvPr>
            <p:cNvSpPr/>
            <p:nvPr/>
          </p:nvSpPr>
          <p:spPr>
            <a:xfrm>
              <a:off x="3094950" y="3055752"/>
              <a:ext cx="214503" cy="349331"/>
            </a:xfrm>
            <a:prstGeom prst="chevron">
              <a:avLst>
                <a:gd name="adj" fmla="val 7286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Chevron 14">
              <a:extLst>
                <a:ext uri="{FF2B5EF4-FFF2-40B4-BE49-F238E27FC236}">
                  <a16:creationId xmlns:a16="http://schemas.microsoft.com/office/drawing/2014/main" id="{67FABEBF-D7CF-4783-99FC-CC10B8C8B3D7}"/>
                </a:ext>
              </a:extLst>
            </p:cNvPr>
            <p:cNvSpPr/>
            <p:nvPr/>
          </p:nvSpPr>
          <p:spPr>
            <a:xfrm>
              <a:off x="5957363" y="3055752"/>
              <a:ext cx="214503" cy="349331"/>
            </a:xfrm>
            <a:prstGeom prst="chevron">
              <a:avLst>
                <a:gd name="adj" fmla="val 7286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Chevron 15">
              <a:extLst>
                <a:ext uri="{FF2B5EF4-FFF2-40B4-BE49-F238E27FC236}">
                  <a16:creationId xmlns:a16="http://schemas.microsoft.com/office/drawing/2014/main" id="{165A3354-9A49-4623-838B-184C05C1EF06}"/>
                </a:ext>
              </a:extLst>
            </p:cNvPr>
            <p:cNvSpPr/>
            <p:nvPr/>
          </p:nvSpPr>
          <p:spPr>
            <a:xfrm>
              <a:off x="8814749" y="3055752"/>
              <a:ext cx="214503" cy="349331"/>
            </a:xfrm>
            <a:prstGeom prst="chevron">
              <a:avLst>
                <a:gd name="adj" fmla="val 7286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Oval 20">
              <a:extLst>
                <a:ext uri="{FF2B5EF4-FFF2-40B4-BE49-F238E27FC236}">
                  <a16:creationId xmlns:a16="http://schemas.microsoft.com/office/drawing/2014/main" id="{474279B5-FD6F-4CAB-BA25-116229F771B9}"/>
                </a:ext>
              </a:extLst>
            </p:cNvPr>
            <p:cNvSpPr/>
            <p:nvPr/>
          </p:nvSpPr>
          <p:spPr>
            <a:xfrm>
              <a:off x="968436" y="2420316"/>
              <a:ext cx="1620203" cy="1620203"/>
            </a:xfrm>
            <a:prstGeom prst="ellipse">
              <a:avLst/>
            </a:prstGeom>
            <a:solidFill>
              <a:srgbClr val="D5AF85"/>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pic>
          <p:nvPicPr>
            <p:cNvPr id="15" name="Picture 6">
              <a:extLst>
                <a:ext uri="{FF2B5EF4-FFF2-40B4-BE49-F238E27FC236}">
                  <a16:creationId xmlns:a16="http://schemas.microsoft.com/office/drawing/2014/main" id="{C4C6FF18-EA9E-431A-A108-003D72FA7A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1584" y="2754168"/>
              <a:ext cx="952500" cy="952500"/>
            </a:xfrm>
            <a:prstGeom prst="rect">
              <a:avLst/>
            </a:prstGeom>
          </p:spPr>
        </p:pic>
        <p:pic>
          <p:nvPicPr>
            <p:cNvPr id="16" name="Picture 7">
              <a:extLst>
                <a:ext uri="{FF2B5EF4-FFF2-40B4-BE49-F238E27FC236}">
                  <a16:creationId xmlns:a16="http://schemas.microsoft.com/office/drawing/2014/main" id="{657EFAA9-22D2-4F96-BF3C-6C476C6B3E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4442" y="2758737"/>
              <a:ext cx="952500" cy="952500"/>
            </a:xfrm>
            <a:prstGeom prst="rect">
              <a:avLst/>
            </a:prstGeom>
          </p:spPr>
        </p:pic>
        <p:pic>
          <p:nvPicPr>
            <p:cNvPr id="17" name="Picture 8">
              <a:extLst>
                <a:ext uri="{FF2B5EF4-FFF2-40B4-BE49-F238E27FC236}">
                  <a16:creationId xmlns:a16="http://schemas.microsoft.com/office/drawing/2014/main" id="{B8298F01-E45D-4C6C-8638-E09C5F9B58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2287" y="2764649"/>
              <a:ext cx="952500" cy="952500"/>
            </a:xfrm>
            <a:prstGeom prst="rect">
              <a:avLst/>
            </a:prstGeom>
          </p:spPr>
        </p:pic>
        <p:pic>
          <p:nvPicPr>
            <p:cNvPr id="18" name="Picture 7">
              <a:extLst>
                <a:ext uri="{FF2B5EF4-FFF2-40B4-BE49-F238E27FC236}">
                  <a16:creationId xmlns:a16="http://schemas.microsoft.com/office/drawing/2014/main" id="{6E3B88F8-7771-437E-9114-A9B2A4D2CD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9671" y="2758737"/>
              <a:ext cx="952500" cy="952500"/>
            </a:xfrm>
            <a:prstGeom prst="rect">
              <a:avLst/>
            </a:prstGeom>
          </p:spPr>
        </p:pic>
      </p:grpSp>
      <p:sp>
        <p:nvSpPr>
          <p:cNvPr id="19" name="文本框 18">
            <a:extLst>
              <a:ext uri="{FF2B5EF4-FFF2-40B4-BE49-F238E27FC236}">
                <a16:creationId xmlns:a16="http://schemas.microsoft.com/office/drawing/2014/main" id="{1C5D3E60-DB88-4F1B-BBC1-EBF6DD06A197}"/>
              </a:ext>
            </a:extLst>
          </p:cNvPr>
          <p:cNvSpPr txBox="1"/>
          <p:nvPr/>
        </p:nvSpPr>
        <p:spPr>
          <a:xfrm>
            <a:off x="1274510" y="4589874"/>
            <a:ext cx="2185310" cy="763735"/>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0" name="文本框 19">
            <a:extLst>
              <a:ext uri="{FF2B5EF4-FFF2-40B4-BE49-F238E27FC236}">
                <a16:creationId xmlns:a16="http://schemas.microsoft.com/office/drawing/2014/main" id="{3930A60B-00DC-44AC-86E4-0F656616519B}"/>
              </a:ext>
            </a:extLst>
          </p:cNvPr>
          <p:cNvSpPr txBox="1"/>
          <p:nvPr/>
        </p:nvSpPr>
        <p:spPr>
          <a:xfrm>
            <a:off x="1681535" y="4265705"/>
            <a:ext cx="137125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21" name="文本框 20">
            <a:extLst>
              <a:ext uri="{FF2B5EF4-FFF2-40B4-BE49-F238E27FC236}">
                <a16:creationId xmlns:a16="http://schemas.microsoft.com/office/drawing/2014/main" id="{1D6101A0-8451-47E1-B945-B5F7B9304C9F}"/>
              </a:ext>
            </a:extLst>
          </p:cNvPr>
          <p:cNvSpPr txBox="1"/>
          <p:nvPr/>
        </p:nvSpPr>
        <p:spPr>
          <a:xfrm>
            <a:off x="3707764" y="4589874"/>
            <a:ext cx="2185310" cy="763735"/>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2" name="文本框 21">
            <a:extLst>
              <a:ext uri="{FF2B5EF4-FFF2-40B4-BE49-F238E27FC236}">
                <a16:creationId xmlns:a16="http://schemas.microsoft.com/office/drawing/2014/main" id="{C2D39FF1-B134-4869-B133-EC4AAA4F749B}"/>
              </a:ext>
            </a:extLst>
          </p:cNvPr>
          <p:cNvSpPr txBox="1"/>
          <p:nvPr/>
        </p:nvSpPr>
        <p:spPr>
          <a:xfrm>
            <a:off x="4114789" y="4265705"/>
            <a:ext cx="137125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23" name="文本框 22">
            <a:extLst>
              <a:ext uri="{FF2B5EF4-FFF2-40B4-BE49-F238E27FC236}">
                <a16:creationId xmlns:a16="http://schemas.microsoft.com/office/drawing/2014/main" id="{95DC1113-A9BF-4751-9090-662E4C3A9D3F}"/>
              </a:ext>
            </a:extLst>
          </p:cNvPr>
          <p:cNvSpPr txBox="1"/>
          <p:nvPr/>
        </p:nvSpPr>
        <p:spPr>
          <a:xfrm>
            <a:off x="6200177" y="4589874"/>
            <a:ext cx="2185310" cy="763735"/>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4" name="文本框 23">
            <a:extLst>
              <a:ext uri="{FF2B5EF4-FFF2-40B4-BE49-F238E27FC236}">
                <a16:creationId xmlns:a16="http://schemas.microsoft.com/office/drawing/2014/main" id="{9ED1BD62-4688-49C2-B5EB-A87BF62AB1B9}"/>
              </a:ext>
            </a:extLst>
          </p:cNvPr>
          <p:cNvSpPr txBox="1"/>
          <p:nvPr/>
        </p:nvSpPr>
        <p:spPr>
          <a:xfrm>
            <a:off x="6607202" y="4265705"/>
            <a:ext cx="137125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25" name="文本框 24">
            <a:extLst>
              <a:ext uri="{FF2B5EF4-FFF2-40B4-BE49-F238E27FC236}">
                <a16:creationId xmlns:a16="http://schemas.microsoft.com/office/drawing/2014/main" id="{B1F9CDA9-B2C0-4D94-A20A-EA7A9D18480A}"/>
              </a:ext>
            </a:extLst>
          </p:cNvPr>
          <p:cNvSpPr txBox="1"/>
          <p:nvPr/>
        </p:nvSpPr>
        <p:spPr>
          <a:xfrm>
            <a:off x="8756366" y="4589874"/>
            <a:ext cx="2185310" cy="763735"/>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a:extLst>
              <a:ext uri="{FF2B5EF4-FFF2-40B4-BE49-F238E27FC236}">
                <a16:creationId xmlns:a16="http://schemas.microsoft.com/office/drawing/2014/main" id="{2616891E-AABD-482D-AB3D-8E2A0EF614A8}"/>
              </a:ext>
            </a:extLst>
          </p:cNvPr>
          <p:cNvSpPr txBox="1"/>
          <p:nvPr/>
        </p:nvSpPr>
        <p:spPr>
          <a:xfrm>
            <a:off x="9163391" y="4265705"/>
            <a:ext cx="137125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4078594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C71ED481-BC33-48B0-9BB8-8A2EBE58661A}"/>
              </a:ext>
            </a:extLst>
          </p:cNvPr>
          <p:cNvSpPr/>
          <p:nvPr/>
        </p:nvSpPr>
        <p:spPr>
          <a:xfrm>
            <a:off x="5200647" y="494638"/>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最新工作概述</a:t>
            </a:r>
            <a:endParaRPr lang="en-US" altLang="zh-CN" sz="1000" dirty="0">
              <a:solidFill>
                <a:srgbClr val="FFE896"/>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5527395F-1A20-4CF6-A2E1-CEAFEFB7387A}"/>
              </a:ext>
            </a:extLst>
          </p:cNvPr>
          <p:cNvSpPr txBox="1"/>
          <p:nvPr/>
        </p:nvSpPr>
        <p:spPr>
          <a:xfrm>
            <a:off x="3397480" y="90450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FFE896"/>
                </a:solidFill>
                <a:latin typeface="Arial" panose="020B0604020202020204" pitchFamily="34" charset="0"/>
                <a:cs typeface="Arial" panose="020B0604020202020204" pitchFamily="34" charset="0"/>
              </a:rPr>
              <a:t>The Latest Work Overview</a:t>
            </a:r>
            <a:endParaRPr lang="zh-CN" altLang="en-US" sz="1400" dirty="0">
              <a:solidFill>
                <a:srgbClr val="FFE896"/>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Oval 30">
            <a:extLst>
              <a:ext uri="{FF2B5EF4-FFF2-40B4-BE49-F238E27FC236}">
                <a16:creationId xmlns:a16="http://schemas.microsoft.com/office/drawing/2014/main" id="{16752CFE-E5D9-442B-8C9E-75C560D7354E}"/>
              </a:ext>
            </a:extLst>
          </p:cNvPr>
          <p:cNvSpPr>
            <a:spLocks noChangeArrowheads="1"/>
          </p:cNvSpPr>
          <p:nvPr/>
        </p:nvSpPr>
        <p:spPr bwMode="auto">
          <a:xfrm>
            <a:off x="5697292" y="2786280"/>
            <a:ext cx="870444" cy="1017402"/>
          </a:xfrm>
          <a:custGeom>
            <a:avLst/>
            <a:gdLst>
              <a:gd name="T0" fmla="*/ 0 w 567366"/>
              <a:gd name="T1" fmla="*/ 0 h 728650"/>
              <a:gd name="T2" fmla="*/ 567366 w 567366"/>
              <a:gd name="T3" fmla="*/ 728650 h 728650"/>
            </a:gdLst>
            <a:ahLst/>
            <a:cxnLst/>
            <a:rect l="T0" t="T1" r="T2" b="T3"/>
            <a:pathLst>
              <a:path w="567366" h="728650">
                <a:moveTo>
                  <a:pt x="283683" y="0"/>
                </a:moveTo>
                <a:cubicBezTo>
                  <a:pt x="440357" y="0"/>
                  <a:pt x="567366" y="127009"/>
                  <a:pt x="567366" y="283683"/>
                </a:cubicBezTo>
                <a:cubicBezTo>
                  <a:pt x="567366" y="426665"/>
                  <a:pt x="461587" y="544940"/>
                  <a:pt x="323844" y="563318"/>
                </a:cubicBezTo>
                <a:lnTo>
                  <a:pt x="323844" y="728650"/>
                </a:lnTo>
                <a:lnTo>
                  <a:pt x="223071" y="560535"/>
                </a:lnTo>
                <a:cubicBezTo>
                  <a:pt x="95485" y="533072"/>
                  <a:pt x="0" y="419529"/>
                  <a:pt x="0" y="283683"/>
                </a:cubicBezTo>
                <a:cubicBezTo>
                  <a:pt x="0" y="127009"/>
                  <a:pt x="127009" y="0"/>
                  <a:pt x="283683" y="0"/>
                </a:cubicBez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6" name="Freeform 37">
            <a:extLst>
              <a:ext uri="{FF2B5EF4-FFF2-40B4-BE49-F238E27FC236}">
                <a16:creationId xmlns:a16="http://schemas.microsoft.com/office/drawing/2014/main" id="{F8FCDE39-A16F-4F95-A738-D3A1F7CD6E9B}"/>
              </a:ext>
            </a:extLst>
          </p:cNvPr>
          <p:cNvSpPr>
            <a:spLocks noChangeArrowheads="1"/>
          </p:cNvSpPr>
          <p:nvPr/>
        </p:nvSpPr>
        <p:spPr bwMode="auto">
          <a:xfrm>
            <a:off x="5850899" y="2987986"/>
            <a:ext cx="351104" cy="345784"/>
          </a:xfrm>
          <a:custGeom>
            <a:avLst/>
            <a:gdLst>
              <a:gd name="T0" fmla="*/ 152 w 152"/>
              <a:gd name="T1" fmla="*/ 28 h 164"/>
              <a:gd name="T2" fmla="*/ 152 w 152"/>
              <a:gd name="T3" fmla="*/ 28 h 164"/>
              <a:gd name="T4" fmla="*/ 124 w 152"/>
              <a:gd name="T5" fmla="*/ 0 h 164"/>
              <a:gd name="T6" fmla="*/ 28 w 152"/>
              <a:gd name="T7" fmla="*/ 0 h 164"/>
              <a:gd name="T8" fmla="*/ 0 w 152"/>
              <a:gd name="T9" fmla="*/ 28 h 164"/>
              <a:gd name="T10" fmla="*/ 0 w 152"/>
              <a:gd name="T11" fmla="*/ 91 h 164"/>
              <a:gd name="T12" fmla="*/ 28 w 152"/>
              <a:gd name="T13" fmla="*/ 119 h 164"/>
              <a:gd name="T14" fmla="*/ 30 w 152"/>
              <a:gd name="T15" fmla="*/ 119 h 164"/>
              <a:gd name="T16" fmla="*/ 30 w 152"/>
              <a:gd name="T17" fmla="*/ 164 h 164"/>
              <a:gd name="T18" fmla="*/ 61 w 152"/>
              <a:gd name="T19" fmla="*/ 134 h 164"/>
              <a:gd name="T20" fmla="*/ 61 w 152"/>
              <a:gd name="T21" fmla="*/ 58 h 164"/>
              <a:gd name="T22" fmla="*/ 91 w 152"/>
              <a:gd name="T23" fmla="*/ 28 h 164"/>
              <a:gd name="T24" fmla="*/ 152 w 152"/>
              <a:gd name="T25" fmla="*/ 28 h 1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64"/>
              <a:gd name="T41" fmla="*/ 152 w 152"/>
              <a:gd name="T42" fmla="*/ 164 h 1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64">
                <a:moveTo>
                  <a:pt x="152" y="28"/>
                </a:moveTo>
                <a:cubicBezTo>
                  <a:pt x="152" y="28"/>
                  <a:pt x="152" y="28"/>
                  <a:pt x="152" y="28"/>
                </a:cubicBezTo>
                <a:cubicBezTo>
                  <a:pt x="152" y="12"/>
                  <a:pt x="140" y="0"/>
                  <a:pt x="124" y="0"/>
                </a:cubicBezTo>
                <a:cubicBezTo>
                  <a:pt x="28" y="0"/>
                  <a:pt x="28" y="0"/>
                  <a:pt x="28" y="0"/>
                </a:cubicBezTo>
                <a:cubicBezTo>
                  <a:pt x="12" y="0"/>
                  <a:pt x="0" y="12"/>
                  <a:pt x="0" y="28"/>
                </a:cubicBezTo>
                <a:cubicBezTo>
                  <a:pt x="0" y="91"/>
                  <a:pt x="0" y="91"/>
                  <a:pt x="0" y="91"/>
                </a:cubicBezTo>
                <a:cubicBezTo>
                  <a:pt x="0" y="106"/>
                  <a:pt x="12" y="119"/>
                  <a:pt x="28" y="119"/>
                </a:cubicBezTo>
                <a:cubicBezTo>
                  <a:pt x="30" y="119"/>
                  <a:pt x="30" y="119"/>
                  <a:pt x="30" y="119"/>
                </a:cubicBezTo>
                <a:cubicBezTo>
                  <a:pt x="30" y="164"/>
                  <a:pt x="30" y="164"/>
                  <a:pt x="30" y="164"/>
                </a:cubicBezTo>
                <a:cubicBezTo>
                  <a:pt x="61" y="134"/>
                  <a:pt x="61" y="134"/>
                  <a:pt x="61" y="134"/>
                </a:cubicBezTo>
                <a:cubicBezTo>
                  <a:pt x="61" y="58"/>
                  <a:pt x="61" y="58"/>
                  <a:pt x="61" y="58"/>
                </a:cubicBezTo>
                <a:cubicBezTo>
                  <a:pt x="61" y="41"/>
                  <a:pt x="74" y="28"/>
                  <a:pt x="91" y="28"/>
                </a:cubicBezTo>
                <a:lnTo>
                  <a:pt x="152" y="28"/>
                </a:ln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7" name="Freeform 38">
            <a:extLst>
              <a:ext uri="{FF2B5EF4-FFF2-40B4-BE49-F238E27FC236}">
                <a16:creationId xmlns:a16="http://schemas.microsoft.com/office/drawing/2014/main" id="{B2F2ED3C-B293-41B3-BC64-A1D562D19508}"/>
              </a:ext>
            </a:extLst>
          </p:cNvPr>
          <p:cNvSpPr>
            <a:spLocks noEditPoints="1" noChangeArrowheads="1"/>
          </p:cNvSpPr>
          <p:nvPr/>
        </p:nvSpPr>
        <p:spPr bwMode="auto">
          <a:xfrm>
            <a:off x="6026451" y="3078866"/>
            <a:ext cx="387678" cy="383465"/>
          </a:xfrm>
          <a:custGeom>
            <a:avLst/>
            <a:gdLst>
              <a:gd name="T0" fmla="*/ 137 w 167"/>
              <a:gd name="T1" fmla="*/ 0 h 182"/>
              <a:gd name="T2" fmla="*/ 30 w 167"/>
              <a:gd name="T3" fmla="*/ 0 h 182"/>
              <a:gd name="T4" fmla="*/ 0 w 167"/>
              <a:gd name="T5" fmla="*/ 30 h 182"/>
              <a:gd name="T6" fmla="*/ 0 w 167"/>
              <a:gd name="T7" fmla="*/ 106 h 182"/>
              <a:gd name="T8" fmla="*/ 30 w 167"/>
              <a:gd name="T9" fmla="*/ 136 h 182"/>
              <a:gd name="T10" fmla="*/ 61 w 167"/>
              <a:gd name="T11" fmla="*/ 136 h 182"/>
              <a:gd name="T12" fmla="*/ 61 w 167"/>
              <a:gd name="T13" fmla="*/ 182 h 182"/>
              <a:gd name="T14" fmla="*/ 106 w 167"/>
              <a:gd name="T15" fmla="*/ 136 h 182"/>
              <a:gd name="T16" fmla="*/ 137 w 167"/>
              <a:gd name="T17" fmla="*/ 136 h 182"/>
              <a:gd name="T18" fmla="*/ 167 w 167"/>
              <a:gd name="T19" fmla="*/ 106 h 182"/>
              <a:gd name="T20" fmla="*/ 167 w 167"/>
              <a:gd name="T21" fmla="*/ 30 h 182"/>
              <a:gd name="T22" fmla="*/ 137 w 167"/>
              <a:gd name="T23" fmla="*/ 0 h 182"/>
              <a:gd name="T24" fmla="*/ 30 w 167"/>
              <a:gd name="T25" fmla="*/ 106 h 182"/>
              <a:gd name="T26" fmla="*/ 30 w 167"/>
              <a:gd name="T27" fmla="*/ 91 h 182"/>
              <a:gd name="T28" fmla="*/ 91 w 167"/>
              <a:gd name="T29" fmla="*/ 91 h 182"/>
              <a:gd name="T30" fmla="*/ 91 w 167"/>
              <a:gd name="T31" fmla="*/ 106 h 182"/>
              <a:gd name="T32" fmla="*/ 30 w 167"/>
              <a:gd name="T33" fmla="*/ 106 h 182"/>
              <a:gd name="T34" fmla="*/ 137 w 167"/>
              <a:gd name="T35" fmla="*/ 76 h 182"/>
              <a:gd name="T36" fmla="*/ 30 w 167"/>
              <a:gd name="T37" fmla="*/ 76 h 182"/>
              <a:gd name="T38" fmla="*/ 30 w 167"/>
              <a:gd name="T39" fmla="*/ 60 h 182"/>
              <a:gd name="T40" fmla="*/ 137 w 167"/>
              <a:gd name="T41" fmla="*/ 60 h 182"/>
              <a:gd name="T42" fmla="*/ 137 w 167"/>
              <a:gd name="T43" fmla="*/ 76 h 182"/>
              <a:gd name="T44" fmla="*/ 137 w 167"/>
              <a:gd name="T45" fmla="*/ 45 h 182"/>
              <a:gd name="T46" fmla="*/ 30 w 167"/>
              <a:gd name="T47" fmla="*/ 45 h 182"/>
              <a:gd name="T48" fmla="*/ 30 w 167"/>
              <a:gd name="T49" fmla="*/ 30 h 182"/>
              <a:gd name="T50" fmla="*/ 137 w 167"/>
              <a:gd name="T51" fmla="*/ 30 h 182"/>
              <a:gd name="T52" fmla="*/ 137 w 167"/>
              <a:gd name="T53" fmla="*/ 45 h 1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
              <a:gd name="T82" fmla="*/ 0 h 182"/>
              <a:gd name="T83" fmla="*/ 167 w 167"/>
              <a:gd name="T84" fmla="*/ 182 h 18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 h="182">
                <a:moveTo>
                  <a:pt x="137" y="0"/>
                </a:moveTo>
                <a:cubicBezTo>
                  <a:pt x="30" y="0"/>
                  <a:pt x="30" y="0"/>
                  <a:pt x="30" y="0"/>
                </a:cubicBezTo>
                <a:cubicBezTo>
                  <a:pt x="14" y="0"/>
                  <a:pt x="0" y="13"/>
                  <a:pt x="0" y="30"/>
                </a:cubicBezTo>
                <a:cubicBezTo>
                  <a:pt x="0" y="106"/>
                  <a:pt x="0" y="106"/>
                  <a:pt x="0" y="106"/>
                </a:cubicBezTo>
                <a:cubicBezTo>
                  <a:pt x="0" y="123"/>
                  <a:pt x="14" y="136"/>
                  <a:pt x="30" y="136"/>
                </a:cubicBezTo>
                <a:cubicBezTo>
                  <a:pt x="61" y="136"/>
                  <a:pt x="61" y="136"/>
                  <a:pt x="61" y="136"/>
                </a:cubicBezTo>
                <a:cubicBezTo>
                  <a:pt x="61" y="182"/>
                  <a:pt x="61" y="182"/>
                  <a:pt x="61" y="182"/>
                </a:cubicBezTo>
                <a:cubicBezTo>
                  <a:pt x="106" y="136"/>
                  <a:pt x="106" y="136"/>
                  <a:pt x="106" y="136"/>
                </a:cubicBezTo>
                <a:cubicBezTo>
                  <a:pt x="137" y="136"/>
                  <a:pt x="137" y="136"/>
                  <a:pt x="137" y="136"/>
                </a:cubicBezTo>
                <a:cubicBezTo>
                  <a:pt x="154" y="136"/>
                  <a:pt x="167" y="123"/>
                  <a:pt x="167" y="106"/>
                </a:cubicBezTo>
                <a:cubicBezTo>
                  <a:pt x="167" y="30"/>
                  <a:pt x="167" y="30"/>
                  <a:pt x="167" y="30"/>
                </a:cubicBezTo>
                <a:cubicBezTo>
                  <a:pt x="167" y="13"/>
                  <a:pt x="154" y="0"/>
                  <a:pt x="137" y="0"/>
                </a:cubicBezTo>
                <a:close/>
                <a:moveTo>
                  <a:pt x="30" y="106"/>
                </a:moveTo>
                <a:cubicBezTo>
                  <a:pt x="30" y="91"/>
                  <a:pt x="30" y="91"/>
                  <a:pt x="30" y="91"/>
                </a:cubicBezTo>
                <a:cubicBezTo>
                  <a:pt x="91" y="91"/>
                  <a:pt x="91" y="91"/>
                  <a:pt x="91" y="91"/>
                </a:cubicBezTo>
                <a:cubicBezTo>
                  <a:pt x="91" y="106"/>
                  <a:pt x="91" y="106"/>
                  <a:pt x="91" y="106"/>
                </a:cubicBezTo>
                <a:lnTo>
                  <a:pt x="30" y="106"/>
                </a:lnTo>
                <a:close/>
                <a:moveTo>
                  <a:pt x="137" y="76"/>
                </a:moveTo>
                <a:cubicBezTo>
                  <a:pt x="30" y="76"/>
                  <a:pt x="30" y="76"/>
                  <a:pt x="30" y="76"/>
                </a:cubicBezTo>
                <a:cubicBezTo>
                  <a:pt x="30" y="60"/>
                  <a:pt x="30" y="60"/>
                  <a:pt x="30" y="60"/>
                </a:cubicBezTo>
                <a:cubicBezTo>
                  <a:pt x="137" y="60"/>
                  <a:pt x="137" y="60"/>
                  <a:pt x="137" y="60"/>
                </a:cubicBezTo>
                <a:lnTo>
                  <a:pt x="137" y="76"/>
                </a:lnTo>
                <a:close/>
                <a:moveTo>
                  <a:pt x="137" y="45"/>
                </a:moveTo>
                <a:cubicBezTo>
                  <a:pt x="30" y="45"/>
                  <a:pt x="30" y="45"/>
                  <a:pt x="30" y="45"/>
                </a:cubicBezTo>
                <a:cubicBezTo>
                  <a:pt x="30" y="30"/>
                  <a:pt x="30" y="30"/>
                  <a:pt x="30" y="30"/>
                </a:cubicBezTo>
                <a:cubicBezTo>
                  <a:pt x="137" y="30"/>
                  <a:pt x="137" y="30"/>
                  <a:pt x="137" y="30"/>
                </a:cubicBezTo>
                <a:lnTo>
                  <a:pt x="137" y="45"/>
                </a:ln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8" name="Oval 28">
            <a:extLst>
              <a:ext uri="{FF2B5EF4-FFF2-40B4-BE49-F238E27FC236}">
                <a16:creationId xmlns:a16="http://schemas.microsoft.com/office/drawing/2014/main" id="{F2ADC37C-2841-4AD6-89D6-497AF650DF86}"/>
              </a:ext>
            </a:extLst>
          </p:cNvPr>
          <p:cNvSpPr>
            <a:spLocks noChangeArrowheads="1"/>
          </p:cNvSpPr>
          <p:nvPr/>
        </p:nvSpPr>
        <p:spPr bwMode="auto">
          <a:xfrm>
            <a:off x="3914952" y="4810002"/>
            <a:ext cx="1116705" cy="793530"/>
          </a:xfrm>
          <a:custGeom>
            <a:avLst/>
            <a:gdLst>
              <a:gd name="T0" fmla="*/ 0 w 728651"/>
              <a:gd name="T1" fmla="*/ 0 h 568004"/>
              <a:gd name="T2" fmla="*/ 728651 w 728651"/>
              <a:gd name="T3" fmla="*/ 568004 h 568004"/>
            </a:gdLst>
            <a:ahLst/>
            <a:cxnLst/>
            <a:rect l="T0" t="T1" r="T2" b="T3"/>
            <a:pathLst>
              <a:path w="728651" h="568004">
                <a:moveTo>
                  <a:pt x="283683" y="0"/>
                </a:moveTo>
                <a:cubicBezTo>
                  <a:pt x="426790" y="0"/>
                  <a:pt x="545147" y="106084"/>
                  <a:pt x="563354" y="244158"/>
                </a:cubicBezTo>
                <a:lnTo>
                  <a:pt x="728651" y="244158"/>
                </a:lnTo>
                <a:lnTo>
                  <a:pt x="560075" y="346167"/>
                </a:lnTo>
                <a:cubicBezTo>
                  <a:pt x="532174" y="473167"/>
                  <a:pt x="418991" y="568004"/>
                  <a:pt x="283683" y="568004"/>
                </a:cubicBezTo>
                <a:cubicBezTo>
                  <a:pt x="127009" y="568004"/>
                  <a:pt x="0" y="440852"/>
                  <a:pt x="0" y="284002"/>
                </a:cubicBezTo>
                <a:cubicBezTo>
                  <a:pt x="0" y="127152"/>
                  <a:pt x="127009" y="0"/>
                  <a:pt x="283683" y="0"/>
                </a:cubicBez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9" name="Freeform 39">
            <a:extLst>
              <a:ext uri="{FF2B5EF4-FFF2-40B4-BE49-F238E27FC236}">
                <a16:creationId xmlns:a16="http://schemas.microsoft.com/office/drawing/2014/main" id="{01CED7CC-5F04-42B4-B112-1CC8C31EF10F}"/>
              </a:ext>
            </a:extLst>
          </p:cNvPr>
          <p:cNvSpPr>
            <a:spLocks noEditPoints="1" noChangeArrowheads="1"/>
          </p:cNvSpPr>
          <p:nvPr/>
        </p:nvSpPr>
        <p:spPr bwMode="auto">
          <a:xfrm>
            <a:off x="4044178" y="4947429"/>
            <a:ext cx="611993" cy="554141"/>
          </a:xfrm>
          <a:custGeom>
            <a:avLst/>
            <a:gdLst>
              <a:gd name="T0" fmla="*/ 242 w 264"/>
              <a:gd name="T1" fmla="*/ 145 h 264"/>
              <a:gd name="T2" fmla="*/ 239 w 264"/>
              <a:gd name="T3" fmla="*/ 104 h 264"/>
              <a:gd name="T4" fmla="*/ 262 w 264"/>
              <a:gd name="T5" fmla="*/ 84 h 264"/>
              <a:gd name="T6" fmla="*/ 240 w 264"/>
              <a:gd name="T7" fmla="*/ 51 h 264"/>
              <a:gd name="T8" fmla="*/ 213 w 264"/>
              <a:gd name="T9" fmla="*/ 56 h 264"/>
              <a:gd name="T10" fmla="*/ 178 w 264"/>
              <a:gd name="T11" fmla="*/ 33 h 264"/>
              <a:gd name="T12" fmla="*/ 177 w 264"/>
              <a:gd name="T13" fmla="*/ 4 h 264"/>
              <a:gd name="T14" fmla="*/ 137 w 264"/>
              <a:gd name="T15" fmla="*/ 0 h 264"/>
              <a:gd name="T16" fmla="*/ 124 w 264"/>
              <a:gd name="T17" fmla="*/ 24 h 264"/>
              <a:gd name="T18" fmla="*/ 85 w 264"/>
              <a:gd name="T19" fmla="*/ 36 h 264"/>
              <a:gd name="T20" fmla="*/ 60 w 264"/>
              <a:gd name="T21" fmla="*/ 19 h 264"/>
              <a:gd name="T22" fmla="*/ 32 w 264"/>
              <a:gd name="T23" fmla="*/ 48 h 264"/>
              <a:gd name="T24" fmla="*/ 44 w 264"/>
              <a:gd name="T25" fmla="*/ 72 h 264"/>
              <a:gd name="T26" fmla="*/ 29 w 264"/>
              <a:gd name="T27" fmla="*/ 111 h 264"/>
              <a:gd name="T28" fmla="*/ 0 w 264"/>
              <a:gd name="T29" fmla="*/ 119 h 264"/>
              <a:gd name="T30" fmla="*/ 5 w 264"/>
              <a:gd name="T31" fmla="*/ 158 h 264"/>
              <a:gd name="T32" fmla="*/ 32 w 264"/>
              <a:gd name="T33" fmla="*/ 165 h 264"/>
              <a:gd name="T34" fmla="*/ 53 w 264"/>
              <a:gd name="T35" fmla="*/ 201 h 264"/>
              <a:gd name="T36" fmla="*/ 41 w 264"/>
              <a:gd name="T37" fmla="*/ 228 h 264"/>
              <a:gd name="T38" fmla="*/ 75 w 264"/>
              <a:gd name="T39" fmla="*/ 249 h 264"/>
              <a:gd name="T40" fmla="*/ 97 w 264"/>
              <a:gd name="T41" fmla="*/ 232 h 264"/>
              <a:gd name="T42" fmla="*/ 138 w 264"/>
              <a:gd name="T43" fmla="*/ 238 h 264"/>
              <a:gd name="T44" fmla="*/ 153 w 264"/>
              <a:gd name="T45" fmla="*/ 264 h 264"/>
              <a:gd name="T46" fmla="*/ 191 w 264"/>
              <a:gd name="T47" fmla="*/ 251 h 264"/>
              <a:gd name="T48" fmla="*/ 191 w 264"/>
              <a:gd name="T49" fmla="*/ 223 h 264"/>
              <a:gd name="T50" fmla="*/ 221 w 264"/>
              <a:gd name="T51" fmla="*/ 195 h 264"/>
              <a:gd name="T52" fmla="*/ 251 w 264"/>
              <a:gd name="T53" fmla="*/ 200 h 264"/>
              <a:gd name="T54" fmla="*/ 264 w 264"/>
              <a:gd name="T55" fmla="*/ 162 h 264"/>
              <a:gd name="T56" fmla="*/ 242 w 264"/>
              <a:gd name="T57" fmla="*/ 145 h 264"/>
              <a:gd name="T58" fmla="*/ 132 w 264"/>
              <a:gd name="T59" fmla="*/ 217 h 264"/>
              <a:gd name="T60" fmla="*/ 46 w 264"/>
              <a:gd name="T61" fmla="*/ 132 h 264"/>
              <a:gd name="T62" fmla="*/ 132 w 264"/>
              <a:gd name="T63" fmla="*/ 46 h 264"/>
              <a:gd name="T64" fmla="*/ 217 w 264"/>
              <a:gd name="T65" fmla="*/ 132 h 264"/>
              <a:gd name="T66" fmla="*/ 132 w 264"/>
              <a:gd name="T67" fmla="*/ 217 h 2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4"/>
              <a:gd name="T103" fmla="*/ 0 h 264"/>
              <a:gd name="T104" fmla="*/ 264 w 264"/>
              <a:gd name="T105" fmla="*/ 264 h 2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4" h="264">
                <a:moveTo>
                  <a:pt x="242" y="145"/>
                </a:moveTo>
                <a:cubicBezTo>
                  <a:pt x="239" y="104"/>
                  <a:pt x="239" y="104"/>
                  <a:pt x="239" y="104"/>
                </a:cubicBezTo>
                <a:cubicBezTo>
                  <a:pt x="262" y="84"/>
                  <a:pt x="262" y="84"/>
                  <a:pt x="262" y="84"/>
                </a:cubicBezTo>
                <a:cubicBezTo>
                  <a:pt x="240" y="51"/>
                  <a:pt x="240" y="51"/>
                  <a:pt x="240" y="51"/>
                </a:cubicBezTo>
                <a:cubicBezTo>
                  <a:pt x="213" y="56"/>
                  <a:pt x="213" y="56"/>
                  <a:pt x="213" y="56"/>
                </a:cubicBezTo>
                <a:cubicBezTo>
                  <a:pt x="178" y="33"/>
                  <a:pt x="178" y="33"/>
                  <a:pt x="178" y="33"/>
                </a:cubicBezTo>
                <a:cubicBezTo>
                  <a:pt x="177" y="4"/>
                  <a:pt x="177" y="4"/>
                  <a:pt x="177" y="4"/>
                </a:cubicBezTo>
                <a:cubicBezTo>
                  <a:pt x="137" y="0"/>
                  <a:pt x="137" y="0"/>
                  <a:pt x="137" y="0"/>
                </a:cubicBezTo>
                <a:cubicBezTo>
                  <a:pt x="124" y="24"/>
                  <a:pt x="124" y="24"/>
                  <a:pt x="124" y="24"/>
                </a:cubicBezTo>
                <a:cubicBezTo>
                  <a:pt x="85" y="36"/>
                  <a:pt x="85" y="36"/>
                  <a:pt x="85" y="36"/>
                </a:cubicBezTo>
                <a:cubicBezTo>
                  <a:pt x="60" y="19"/>
                  <a:pt x="60" y="19"/>
                  <a:pt x="60" y="19"/>
                </a:cubicBezTo>
                <a:cubicBezTo>
                  <a:pt x="32" y="48"/>
                  <a:pt x="32" y="48"/>
                  <a:pt x="32" y="48"/>
                </a:cubicBezTo>
                <a:cubicBezTo>
                  <a:pt x="44" y="72"/>
                  <a:pt x="44" y="72"/>
                  <a:pt x="44" y="72"/>
                </a:cubicBezTo>
                <a:cubicBezTo>
                  <a:pt x="29" y="111"/>
                  <a:pt x="29" y="111"/>
                  <a:pt x="29" y="111"/>
                </a:cubicBezTo>
                <a:cubicBezTo>
                  <a:pt x="0" y="119"/>
                  <a:pt x="0" y="119"/>
                  <a:pt x="0" y="119"/>
                </a:cubicBezTo>
                <a:cubicBezTo>
                  <a:pt x="5" y="158"/>
                  <a:pt x="5" y="158"/>
                  <a:pt x="5" y="158"/>
                </a:cubicBezTo>
                <a:cubicBezTo>
                  <a:pt x="32" y="165"/>
                  <a:pt x="32" y="165"/>
                  <a:pt x="32" y="165"/>
                </a:cubicBezTo>
                <a:cubicBezTo>
                  <a:pt x="53" y="201"/>
                  <a:pt x="53" y="201"/>
                  <a:pt x="53" y="201"/>
                </a:cubicBezTo>
                <a:cubicBezTo>
                  <a:pt x="41" y="228"/>
                  <a:pt x="41" y="228"/>
                  <a:pt x="41" y="228"/>
                </a:cubicBezTo>
                <a:cubicBezTo>
                  <a:pt x="75" y="249"/>
                  <a:pt x="75" y="249"/>
                  <a:pt x="75" y="249"/>
                </a:cubicBezTo>
                <a:cubicBezTo>
                  <a:pt x="97" y="232"/>
                  <a:pt x="97" y="232"/>
                  <a:pt x="97" y="232"/>
                </a:cubicBezTo>
                <a:cubicBezTo>
                  <a:pt x="138" y="238"/>
                  <a:pt x="138" y="238"/>
                  <a:pt x="138" y="238"/>
                </a:cubicBezTo>
                <a:cubicBezTo>
                  <a:pt x="153" y="264"/>
                  <a:pt x="153" y="264"/>
                  <a:pt x="153" y="264"/>
                </a:cubicBezTo>
                <a:cubicBezTo>
                  <a:pt x="191" y="251"/>
                  <a:pt x="191" y="251"/>
                  <a:pt x="191" y="251"/>
                </a:cubicBezTo>
                <a:cubicBezTo>
                  <a:pt x="191" y="223"/>
                  <a:pt x="191" y="223"/>
                  <a:pt x="191" y="223"/>
                </a:cubicBezTo>
                <a:cubicBezTo>
                  <a:pt x="221" y="195"/>
                  <a:pt x="221" y="195"/>
                  <a:pt x="221" y="195"/>
                </a:cubicBezTo>
                <a:cubicBezTo>
                  <a:pt x="251" y="200"/>
                  <a:pt x="251" y="200"/>
                  <a:pt x="251" y="200"/>
                </a:cubicBezTo>
                <a:cubicBezTo>
                  <a:pt x="264" y="162"/>
                  <a:pt x="264" y="162"/>
                  <a:pt x="264" y="162"/>
                </a:cubicBezTo>
                <a:lnTo>
                  <a:pt x="242" y="145"/>
                </a:lnTo>
                <a:close/>
                <a:moveTo>
                  <a:pt x="132" y="217"/>
                </a:moveTo>
                <a:cubicBezTo>
                  <a:pt x="85" y="217"/>
                  <a:pt x="46" y="179"/>
                  <a:pt x="46" y="132"/>
                </a:cubicBezTo>
                <a:cubicBezTo>
                  <a:pt x="46" y="85"/>
                  <a:pt x="85" y="46"/>
                  <a:pt x="132" y="46"/>
                </a:cubicBezTo>
                <a:cubicBezTo>
                  <a:pt x="179" y="46"/>
                  <a:pt x="217" y="85"/>
                  <a:pt x="217" y="132"/>
                </a:cubicBezTo>
                <a:cubicBezTo>
                  <a:pt x="217" y="179"/>
                  <a:pt x="179" y="217"/>
                  <a:pt x="132" y="217"/>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2" name="Freeform 40">
            <a:extLst>
              <a:ext uri="{FF2B5EF4-FFF2-40B4-BE49-F238E27FC236}">
                <a16:creationId xmlns:a16="http://schemas.microsoft.com/office/drawing/2014/main" id="{CF2CADFE-53E1-462E-95DF-C1BCCBF473E6}"/>
              </a:ext>
            </a:extLst>
          </p:cNvPr>
          <p:cNvSpPr>
            <a:spLocks noEditPoints="1" noChangeArrowheads="1"/>
          </p:cNvSpPr>
          <p:nvPr/>
        </p:nvSpPr>
        <p:spPr bwMode="auto">
          <a:xfrm>
            <a:off x="4188032" y="5078207"/>
            <a:ext cx="324284" cy="294802"/>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18 h 140"/>
              <a:gd name="T12" fmla="*/ 57 w 140"/>
              <a:gd name="T13" fmla="*/ 102 h 140"/>
              <a:gd name="T14" fmla="*/ 83 w 140"/>
              <a:gd name="T15" fmla="*/ 102 h 140"/>
              <a:gd name="T16" fmla="*/ 70 w 140"/>
              <a:gd name="T17" fmla="*/ 118 h 140"/>
              <a:gd name="T18" fmla="*/ 52 w 140"/>
              <a:gd name="T19" fmla="*/ 93 h 140"/>
              <a:gd name="T20" fmla="*/ 47 w 140"/>
              <a:gd name="T21" fmla="*/ 74 h 140"/>
              <a:gd name="T22" fmla="*/ 93 w 140"/>
              <a:gd name="T23" fmla="*/ 74 h 140"/>
              <a:gd name="T24" fmla="*/ 88 w 140"/>
              <a:gd name="T25" fmla="*/ 93 h 140"/>
              <a:gd name="T26" fmla="*/ 52 w 140"/>
              <a:gd name="T27" fmla="*/ 93 h 140"/>
              <a:gd name="T28" fmla="*/ 122 w 140"/>
              <a:gd name="T29" fmla="*/ 65 h 140"/>
              <a:gd name="T30" fmla="*/ 102 w 140"/>
              <a:gd name="T31" fmla="*/ 65 h 140"/>
              <a:gd name="T32" fmla="*/ 100 w 140"/>
              <a:gd name="T33" fmla="*/ 46 h 140"/>
              <a:gd name="T34" fmla="*/ 117 w 140"/>
              <a:gd name="T35" fmla="*/ 46 h 140"/>
              <a:gd name="T36" fmla="*/ 122 w 140"/>
              <a:gd name="T37" fmla="*/ 65 h 140"/>
              <a:gd name="T38" fmla="*/ 93 w 140"/>
              <a:gd name="T39" fmla="*/ 65 h 140"/>
              <a:gd name="T40" fmla="*/ 47 w 140"/>
              <a:gd name="T41" fmla="*/ 65 h 140"/>
              <a:gd name="T42" fmla="*/ 49 w 140"/>
              <a:gd name="T43" fmla="*/ 46 h 140"/>
              <a:gd name="T44" fmla="*/ 91 w 140"/>
              <a:gd name="T45" fmla="*/ 46 h 140"/>
              <a:gd name="T46" fmla="*/ 93 w 140"/>
              <a:gd name="T47" fmla="*/ 65 h 140"/>
              <a:gd name="T48" fmla="*/ 37 w 140"/>
              <a:gd name="T49" fmla="*/ 65 h 140"/>
              <a:gd name="T50" fmla="*/ 18 w 140"/>
              <a:gd name="T51" fmla="*/ 65 h 140"/>
              <a:gd name="T52" fmla="*/ 23 w 140"/>
              <a:gd name="T53" fmla="*/ 46 h 140"/>
              <a:gd name="T54" fmla="*/ 39 w 140"/>
              <a:gd name="T55" fmla="*/ 46 h 140"/>
              <a:gd name="T56" fmla="*/ 37 w 140"/>
              <a:gd name="T57" fmla="*/ 65 h 140"/>
              <a:gd name="T58" fmla="*/ 38 w 140"/>
              <a:gd name="T59" fmla="*/ 74 h 140"/>
              <a:gd name="T60" fmla="*/ 42 w 140"/>
              <a:gd name="T61" fmla="*/ 93 h 140"/>
              <a:gd name="T62" fmla="*/ 23 w 140"/>
              <a:gd name="T63" fmla="*/ 93 h 140"/>
              <a:gd name="T64" fmla="*/ 18 w 140"/>
              <a:gd name="T65" fmla="*/ 74 h 140"/>
              <a:gd name="T66" fmla="*/ 38 w 140"/>
              <a:gd name="T67" fmla="*/ 74 h 140"/>
              <a:gd name="T68" fmla="*/ 102 w 140"/>
              <a:gd name="T69" fmla="*/ 74 h 140"/>
              <a:gd name="T70" fmla="*/ 122 w 140"/>
              <a:gd name="T71" fmla="*/ 74 h 140"/>
              <a:gd name="T72" fmla="*/ 117 w 140"/>
              <a:gd name="T73" fmla="*/ 93 h 140"/>
              <a:gd name="T74" fmla="*/ 98 w 140"/>
              <a:gd name="T75" fmla="*/ 93 h 140"/>
              <a:gd name="T76" fmla="*/ 102 w 140"/>
              <a:gd name="T77" fmla="*/ 74 h 140"/>
              <a:gd name="T78" fmla="*/ 111 w 140"/>
              <a:gd name="T79" fmla="*/ 37 h 140"/>
              <a:gd name="T80" fmla="*/ 98 w 140"/>
              <a:gd name="T81" fmla="*/ 37 h 140"/>
              <a:gd name="T82" fmla="*/ 90 w 140"/>
              <a:gd name="T83" fmla="*/ 21 h 140"/>
              <a:gd name="T84" fmla="*/ 111 w 140"/>
              <a:gd name="T85" fmla="*/ 37 h 140"/>
              <a:gd name="T86" fmla="*/ 75 w 140"/>
              <a:gd name="T87" fmla="*/ 18 h 140"/>
              <a:gd name="T88" fmla="*/ 88 w 140"/>
              <a:gd name="T89" fmla="*/ 37 h 140"/>
              <a:gd name="T90" fmla="*/ 52 w 140"/>
              <a:gd name="T91" fmla="*/ 37 h 140"/>
              <a:gd name="T92" fmla="*/ 64 w 140"/>
              <a:gd name="T93" fmla="*/ 18 h 140"/>
              <a:gd name="T94" fmla="*/ 70 w 140"/>
              <a:gd name="T95" fmla="*/ 17 h 140"/>
              <a:gd name="T96" fmla="*/ 75 w 140"/>
              <a:gd name="T97" fmla="*/ 18 h 140"/>
              <a:gd name="T98" fmla="*/ 50 w 140"/>
              <a:gd name="T99" fmla="*/ 21 h 140"/>
              <a:gd name="T100" fmla="*/ 42 w 140"/>
              <a:gd name="T101" fmla="*/ 37 h 140"/>
              <a:gd name="T102" fmla="*/ 29 w 140"/>
              <a:gd name="T103" fmla="*/ 37 h 140"/>
              <a:gd name="T104" fmla="*/ 50 w 140"/>
              <a:gd name="T105" fmla="*/ 21 h 140"/>
              <a:gd name="T106" fmla="*/ 29 w 140"/>
              <a:gd name="T107" fmla="*/ 102 h 140"/>
              <a:gd name="T108" fmla="*/ 46 w 140"/>
              <a:gd name="T109" fmla="*/ 102 h 140"/>
              <a:gd name="T110" fmla="*/ 60 w 140"/>
              <a:gd name="T111" fmla="*/ 121 h 140"/>
              <a:gd name="T112" fmla="*/ 29 w 140"/>
              <a:gd name="T113" fmla="*/ 102 h 140"/>
              <a:gd name="T114" fmla="*/ 80 w 140"/>
              <a:gd name="T115" fmla="*/ 121 h 140"/>
              <a:gd name="T116" fmla="*/ 94 w 140"/>
              <a:gd name="T117" fmla="*/ 102 h 140"/>
              <a:gd name="T118" fmla="*/ 111 w 140"/>
              <a:gd name="T119" fmla="*/ 102 h 140"/>
              <a:gd name="T120" fmla="*/ 80 w 140"/>
              <a:gd name="T121" fmla="*/ 121 h 1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0"/>
              <a:gd name="T184" fmla="*/ 0 h 140"/>
              <a:gd name="T185" fmla="*/ 140 w 140"/>
              <a:gd name="T186" fmla="*/ 140 h 1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0" h="140">
                <a:moveTo>
                  <a:pt x="70" y="0"/>
                </a:moveTo>
                <a:cubicBezTo>
                  <a:pt x="31" y="0"/>
                  <a:pt x="0" y="31"/>
                  <a:pt x="0" y="70"/>
                </a:cubicBezTo>
                <a:cubicBezTo>
                  <a:pt x="0" y="108"/>
                  <a:pt x="31" y="140"/>
                  <a:pt x="70" y="140"/>
                </a:cubicBezTo>
                <a:cubicBezTo>
                  <a:pt x="108" y="140"/>
                  <a:pt x="140" y="108"/>
                  <a:pt x="140" y="70"/>
                </a:cubicBezTo>
                <a:cubicBezTo>
                  <a:pt x="140" y="31"/>
                  <a:pt x="108" y="0"/>
                  <a:pt x="70" y="0"/>
                </a:cubicBezTo>
                <a:close/>
                <a:moveTo>
                  <a:pt x="70" y="118"/>
                </a:moveTo>
                <a:cubicBezTo>
                  <a:pt x="65" y="114"/>
                  <a:pt x="60" y="108"/>
                  <a:pt x="57" y="102"/>
                </a:cubicBezTo>
                <a:cubicBezTo>
                  <a:pt x="83" y="102"/>
                  <a:pt x="83" y="102"/>
                  <a:pt x="83" y="102"/>
                </a:cubicBezTo>
                <a:cubicBezTo>
                  <a:pt x="79" y="108"/>
                  <a:pt x="75" y="114"/>
                  <a:pt x="70" y="118"/>
                </a:cubicBezTo>
                <a:close/>
                <a:moveTo>
                  <a:pt x="52" y="93"/>
                </a:moveTo>
                <a:cubicBezTo>
                  <a:pt x="50" y="87"/>
                  <a:pt x="48" y="81"/>
                  <a:pt x="47" y="74"/>
                </a:cubicBezTo>
                <a:cubicBezTo>
                  <a:pt x="93" y="74"/>
                  <a:pt x="93" y="74"/>
                  <a:pt x="93" y="74"/>
                </a:cubicBezTo>
                <a:cubicBezTo>
                  <a:pt x="92" y="81"/>
                  <a:pt x="90" y="87"/>
                  <a:pt x="88" y="93"/>
                </a:cubicBezTo>
                <a:lnTo>
                  <a:pt x="52" y="93"/>
                </a:lnTo>
                <a:close/>
                <a:moveTo>
                  <a:pt x="122" y="65"/>
                </a:moveTo>
                <a:cubicBezTo>
                  <a:pt x="102" y="65"/>
                  <a:pt x="102" y="65"/>
                  <a:pt x="102" y="65"/>
                </a:cubicBezTo>
                <a:cubicBezTo>
                  <a:pt x="102" y="59"/>
                  <a:pt x="102" y="52"/>
                  <a:pt x="100" y="46"/>
                </a:cubicBezTo>
                <a:cubicBezTo>
                  <a:pt x="117" y="46"/>
                  <a:pt x="117" y="46"/>
                  <a:pt x="117" y="46"/>
                </a:cubicBezTo>
                <a:cubicBezTo>
                  <a:pt x="120" y="52"/>
                  <a:pt x="121" y="59"/>
                  <a:pt x="122" y="65"/>
                </a:cubicBezTo>
                <a:close/>
                <a:moveTo>
                  <a:pt x="93" y="65"/>
                </a:moveTo>
                <a:cubicBezTo>
                  <a:pt x="47" y="65"/>
                  <a:pt x="47" y="65"/>
                  <a:pt x="47" y="65"/>
                </a:cubicBezTo>
                <a:cubicBezTo>
                  <a:pt x="47" y="59"/>
                  <a:pt x="47" y="52"/>
                  <a:pt x="49" y="46"/>
                </a:cubicBezTo>
                <a:cubicBezTo>
                  <a:pt x="91" y="46"/>
                  <a:pt x="91" y="46"/>
                  <a:pt x="91" y="46"/>
                </a:cubicBezTo>
                <a:cubicBezTo>
                  <a:pt x="92" y="52"/>
                  <a:pt x="93" y="59"/>
                  <a:pt x="93" y="65"/>
                </a:cubicBezTo>
                <a:close/>
                <a:moveTo>
                  <a:pt x="37" y="65"/>
                </a:moveTo>
                <a:cubicBezTo>
                  <a:pt x="18" y="65"/>
                  <a:pt x="18" y="65"/>
                  <a:pt x="18" y="65"/>
                </a:cubicBezTo>
                <a:cubicBezTo>
                  <a:pt x="18" y="59"/>
                  <a:pt x="20" y="52"/>
                  <a:pt x="23" y="46"/>
                </a:cubicBezTo>
                <a:cubicBezTo>
                  <a:pt x="39" y="46"/>
                  <a:pt x="39" y="46"/>
                  <a:pt x="39" y="46"/>
                </a:cubicBezTo>
                <a:cubicBezTo>
                  <a:pt x="38" y="52"/>
                  <a:pt x="37" y="59"/>
                  <a:pt x="37" y="65"/>
                </a:cubicBezTo>
                <a:close/>
                <a:moveTo>
                  <a:pt x="38" y="74"/>
                </a:moveTo>
                <a:cubicBezTo>
                  <a:pt x="38" y="81"/>
                  <a:pt x="40" y="87"/>
                  <a:pt x="42" y="93"/>
                </a:cubicBezTo>
                <a:cubicBezTo>
                  <a:pt x="23" y="93"/>
                  <a:pt x="23" y="93"/>
                  <a:pt x="23" y="93"/>
                </a:cubicBezTo>
                <a:cubicBezTo>
                  <a:pt x="20" y="87"/>
                  <a:pt x="18" y="81"/>
                  <a:pt x="18" y="74"/>
                </a:cubicBezTo>
                <a:lnTo>
                  <a:pt x="38" y="74"/>
                </a:lnTo>
                <a:close/>
                <a:moveTo>
                  <a:pt x="102" y="74"/>
                </a:moveTo>
                <a:cubicBezTo>
                  <a:pt x="122" y="74"/>
                  <a:pt x="122" y="74"/>
                  <a:pt x="122" y="74"/>
                </a:cubicBezTo>
                <a:cubicBezTo>
                  <a:pt x="121" y="81"/>
                  <a:pt x="120" y="87"/>
                  <a:pt x="117" y="93"/>
                </a:cubicBezTo>
                <a:cubicBezTo>
                  <a:pt x="98" y="93"/>
                  <a:pt x="98" y="93"/>
                  <a:pt x="98" y="93"/>
                </a:cubicBezTo>
                <a:cubicBezTo>
                  <a:pt x="100" y="87"/>
                  <a:pt x="101" y="81"/>
                  <a:pt x="102" y="74"/>
                </a:cubicBezTo>
                <a:close/>
                <a:moveTo>
                  <a:pt x="111" y="37"/>
                </a:moveTo>
                <a:cubicBezTo>
                  <a:pt x="98" y="37"/>
                  <a:pt x="98" y="37"/>
                  <a:pt x="98" y="37"/>
                </a:cubicBezTo>
                <a:cubicBezTo>
                  <a:pt x="96" y="31"/>
                  <a:pt x="93" y="26"/>
                  <a:pt x="90" y="21"/>
                </a:cubicBezTo>
                <a:cubicBezTo>
                  <a:pt x="98" y="25"/>
                  <a:pt x="105" y="30"/>
                  <a:pt x="111" y="37"/>
                </a:cubicBezTo>
                <a:close/>
                <a:moveTo>
                  <a:pt x="75" y="18"/>
                </a:moveTo>
                <a:cubicBezTo>
                  <a:pt x="80" y="23"/>
                  <a:pt x="85" y="30"/>
                  <a:pt x="88" y="37"/>
                </a:cubicBezTo>
                <a:cubicBezTo>
                  <a:pt x="52" y="37"/>
                  <a:pt x="52" y="37"/>
                  <a:pt x="52" y="37"/>
                </a:cubicBezTo>
                <a:cubicBezTo>
                  <a:pt x="55" y="30"/>
                  <a:pt x="59" y="23"/>
                  <a:pt x="64" y="18"/>
                </a:cubicBezTo>
                <a:cubicBezTo>
                  <a:pt x="66" y="17"/>
                  <a:pt x="68" y="17"/>
                  <a:pt x="70" y="17"/>
                </a:cubicBezTo>
                <a:cubicBezTo>
                  <a:pt x="72" y="17"/>
                  <a:pt x="74" y="17"/>
                  <a:pt x="75" y="18"/>
                </a:cubicBezTo>
                <a:close/>
                <a:moveTo>
                  <a:pt x="50" y="21"/>
                </a:moveTo>
                <a:cubicBezTo>
                  <a:pt x="47" y="26"/>
                  <a:pt x="44" y="31"/>
                  <a:pt x="42" y="37"/>
                </a:cubicBezTo>
                <a:cubicBezTo>
                  <a:pt x="29" y="37"/>
                  <a:pt x="29" y="37"/>
                  <a:pt x="29" y="37"/>
                </a:cubicBezTo>
                <a:cubicBezTo>
                  <a:pt x="34" y="30"/>
                  <a:pt x="42" y="25"/>
                  <a:pt x="50" y="21"/>
                </a:cubicBezTo>
                <a:close/>
                <a:moveTo>
                  <a:pt x="29" y="102"/>
                </a:moveTo>
                <a:cubicBezTo>
                  <a:pt x="46" y="102"/>
                  <a:pt x="46" y="102"/>
                  <a:pt x="46" y="102"/>
                </a:cubicBezTo>
                <a:cubicBezTo>
                  <a:pt x="50" y="110"/>
                  <a:pt x="54" y="116"/>
                  <a:pt x="60" y="121"/>
                </a:cubicBezTo>
                <a:cubicBezTo>
                  <a:pt x="47" y="119"/>
                  <a:pt x="36" y="112"/>
                  <a:pt x="29" y="102"/>
                </a:cubicBezTo>
                <a:close/>
                <a:moveTo>
                  <a:pt x="80" y="121"/>
                </a:moveTo>
                <a:cubicBezTo>
                  <a:pt x="85" y="116"/>
                  <a:pt x="90" y="110"/>
                  <a:pt x="94" y="102"/>
                </a:cubicBezTo>
                <a:cubicBezTo>
                  <a:pt x="111" y="102"/>
                  <a:pt x="111" y="102"/>
                  <a:pt x="111" y="102"/>
                </a:cubicBezTo>
                <a:cubicBezTo>
                  <a:pt x="103" y="112"/>
                  <a:pt x="92" y="119"/>
                  <a:pt x="80" y="121"/>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3" name="Freeform 35">
            <a:extLst>
              <a:ext uri="{FF2B5EF4-FFF2-40B4-BE49-F238E27FC236}">
                <a16:creationId xmlns:a16="http://schemas.microsoft.com/office/drawing/2014/main" id="{56755ED4-F304-436F-9B70-FE0974AFA910}"/>
              </a:ext>
            </a:extLst>
          </p:cNvPr>
          <p:cNvSpPr>
            <a:spLocks noChangeArrowheads="1"/>
          </p:cNvSpPr>
          <p:nvPr/>
        </p:nvSpPr>
        <p:spPr bwMode="auto">
          <a:xfrm>
            <a:off x="7021244" y="3391401"/>
            <a:ext cx="833871" cy="793530"/>
          </a:xfrm>
          <a:custGeom>
            <a:avLst/>
            <a:gdLst>
              <a:gd name="T0" fmla="*/ 0 w 543564"/>
              <a:gd name="T1" fmla="*/ 0 h 568558"/>
              <a:gd name="T2" fmla="*/ 543564 w 543564"/>
              <a:gd name="T3" fmla="*/ 568558 h 568558"/>
            </a:gdLst>
            <a:ahLst/>
            <a:cxnLst/>
            <a:rect l="T0" t="T1" r="T2" b="T3"/>
            <a:pathLst>
              <a:path w="543564" h="568558">
                <a:moveTo>
                  <a:pt x="342650" y="0"/>
                </a:moveTo>
                <a:cubicBezTo>
                  <a:pt x="415265" y="0"/>
                  <a:pt x="487880" y="27494"/>
                  <a:pt x="543564" y="82481"/>
                </a:cubicBezTo>
                <a:cubicBezTo>
                  <a:pt x="653426" y="193963"/>
                  <a:pt x="653426" y="373238"/>
                  <a:pt x="543564" y="484721"/>
                </a:cubicBezTo>
                <a:cubicBezTo>
                  <a:pt x="446656" y="580417"/>
                  <a:pt x="298471" y="592842"/>
                  <a:pt x="188359" y="521823"/>
                </a:cubicBezTo>
                <a:lnTo>
                  <a:pt x="0" y="568558"/>
                </a:lnTo>
                <a:lnTo>
                  <a:pt x="116507" y="453422"/>
                </a:lnTo>
                <a:cubicBezTo>
                  <a:pt x="32707" y="342529"/>
                  <a:pt x="41441" y="184255"/>
                  <a:pt x="141737" y="82481"/>
                </a:cubicBezTo>
                <a:cubicBezTo>
                  <a:pt x="197421" y="27494"/>
                  <a:pt x="270035" y="0"/>
                  <a:pt x="342650" y="0"/>
                </a:cubicBez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14" name="Freeform 41">
            <a:extLst>
              <a:ext uri="{FF2B5EF4-FFF2-40B4-BE49-F238E27FC236}">
                <a16:creationId xmlns:a16="http://schemas.microsoft.com/office/drawing/2014/main" id="{FDA6D894-5A65-4CFC-BB47-FA4166698A4F}"/>
              </a:ext>
            </a:extLst>
          </p:cNvPr>
          <p:cNvSpPr>
            <a:spLocks noChangeArrowheads="1"/>
          </p:cNvSpPr>
          <p:nvPr/>
        </p:nvSpPr>
        <p:spPr bwMode="auto">
          <a:xfrm>
            <a:off x="7423552" y="3761568"/>
            <a:ext cx="260889" cy="132994"/>
          </a:xfrm>
          <a:custGeom>
            <a:avLst/>
            <a:gdLst>
              <a:gd name="T0" fmla="*/ 62 w 113"/>
              <a:gd name="T1" fmla="*/ 46 h 63"/>
              <a:gd name="T2" fmla="*/ 19 w 113"/>
              <a:gd name="T3" fmla="*/ 62 h 63"/>
              <a:gd name="T4" fmla="*/ 19 w 113"/>
              <a:gd name="T5" fmla="*/ 62 h 63"/>
              <a:gd name="T6" fmla="*/ 18 w 113"/>
              <a:gd name="T7" fmla="*/ 62 h 63"/>
              <a:gd name="T8" fmla="*/ 15 w 113"/>
              <a:gd name="T9" fmla="*/ 62 h 63"/>
              <a:gd name="T10" fmla="*/ 9 w 113"/>
              <a:gd name="T11" fmla="*/ 58 h 63"/>
              <a:gd name="T12" fmla="*/ 9 w 113"/>
              <a:gd name="T13" fmla="*/ 58 h 63"/>
              <a:gd name="T14" fmla="*/ 9 w 113"/>
              <a:gd name="T15" fmla="*/ 58 h 63"/>
              <a:gd name="T16" fmla="*/ 9 w 113"/>
              <a:gd name="T17" fmla="*/ 58 h 63"/>
              <a:gd name="T18" fmla="*/ 1 w 113"/>
              <a:gd name="T19" fmla="*/ 40 h 63"/>
              <a:gd name="T20" fmla="*/ 1 w 113"/>
              <a:gd name="T21" fmla="*/ 40 h 63"/>
              <a:gd name="T22" fmla="*/ 1 w 113"/>
              <a:gd name="T23" fmla="*/ 40 h 63"/>
              <a:gd name="T24" fmla="*/ 0 w 113"/>
              <a:gd name="T25" fmla="*/ 37 h 63"/>
              <a:gd name="T26" fmla="*/ 4 w 113"/>
              <a:gd name="T27" fmla="*/ 31 h 63"/>
              <a:gd name="T28" fmla="*/ 4 w 113"/>
              <a:gd name="T29" fmla="*/ 31 h 63"/>
              <a:gd name="T30" fmla="*/ 4 w 113"/>
              <a:gd name="T31" fmla="*/ 31 h 63"/>
              <a:gd name="T32" fmla="*/ 4 w 113"/>
              <a:gd name="T33" fmla="*/ 31 h 63"/>
              <a:gd name="T34" fmla="*/ 48 w 113"/>
              <a:gd name="T35" fmla="*/ 15 h 63"/>
              <a:gd name="T36" fmla="*/ 43 w 113"/>
              <a:gd name="T37" fmla="*/ 5 h 63"/>
              <a:gd name="T38" fmla="*/ 45 w 113"/>
              <a:gd name="T39" fmla="*/ 1 h 63"/>
              <a:gd name="T40" fmla="*/ 47 w 113"/>
              <a:gd name="T41" fmla="*/ 0 h 63"/>
              <a:gd name="T42" fmla="*/ 78 w 113"/>
              <a:gd name="T43" fmla="*/ 4 h 63"/>
              <a:gd name="T44" fmla="*/ 110 w 113"/>
              <a:gd name="T45" fmla="*/ 7 h 63"/>
              <a:gd name="T46" fmla="*/ 113 w 113"/>
              <a:gd name="T47" fmla="*/ 10 h 63"/>
              <a:gd name="T48" fmla="*/ 112 w 113"/>
              <a:gd name="T49" fmla="*/ 12 h 63"/>
              <a:gd name="T50" fmla="*/ 112 w 113"/>
              <a:gd name="T51" fmla="*/ 12 h 63"/>
              <a:gd name="T52" fmla="*/ 92 w 113"/>
              <a:gd name="T53" fmla="*/ 35 h 63"/>
              <a:gd name="T54" fmla="*/ 73 w 113"/>
              <a:gd name="T55" fmla="*/ 57 h 63"/>
              <a:gd name="T56" fmla="*/ 68 w 113"/>
              <a:gd name="T57" fmla="*/ 57 h 63"/>
              <a:gd name="T58" fmla="*/ 67 w 113"/>
              <a:gd name="T59" fmla="*/ 56 h 63"/>
              <a:gd name="T60" fmla="*/ 67 w 113"/>
              <a:gd name="T61" fmla="*/ 56 h 63"/>
              <a:gd name="T62" fmla="*/ 62 w 113"/>
              <a:gd name="T63" fmla="*/ 46 h 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3"/>
              <a:gd name="T97" fmla="*/ 0 h 63"/>
              <a:gd name="T98" fmla="*/ 113 w 113"/>
              <a:gd name="T99" fmla="*/ 63 h 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3" h="63">
                <a:moveTo>
                  <a:pt x="62" y="46"/>
                </a:moveTo>
                <a:cubicBezTo>
                  <a:pt x="19" y="62"/>
                  <a:pt x="19" y="62"/>
                  <a:pt x="19" y="62"/>
                </a:cubicBezTo>
                <a:cubicBezTo>
                  <a:pt x="19" y="62"/>
                  <a:pt x="19" y="62"/>
                  <a:pt x="19" y="62"/>
                </a:cubicBezTo>
                <a:cubicBezTo>
                  <a:pt x="19" y="62"/>
                  <a:pt x="18" y="62"/>
                  <a:pt x="18" y="62"/>
                </a:cubicBezTo>
                <a:cubicBezTo>
                  <a:pt x="17" y="63"/>
                  <a:pt x="16" y="63"/>
                  <a:pt x="15" y="62"/>
                </a:cubicBezTo>
                <a:cubicBezTo>
                  <a:pt x="12" y="62"/>
                  <a:pt x="10" y="60"/>
                  <a:pt x="9" y="58"/>
                </a:cubicBezTo>
                <a:cubicBezTo>
                  <a:pt x="9" y="58"/>
                  <a:pt x="9" y="58"/>
                  <a:pt x="9" y="58"/>
                </a:cubicBezTo>
                <a:cubicBezTo>
                  <a:pt x="9" y="58"/>
                  <a:pt x="9" y="58"/>
                  <a:pt x="9" y="58"/>
                </a:cubicBezTo>
                <a:cubicBezTo>
                  <a:pt x="9" y="58"/>
                  <a:pt x="9" y="58"/>
                  <a:pt x="9" y="58"/>
                </a:cubicBezTo>
                <a:cubicBezTo>
                  <a:pt x="1" y="40"/>
                  <a:pt x="1" y="40"/>
                  <a:pt x="1" y="40"/>
                </a:cubicBezTo>
                <a:cubicBezTo>
                  <a:pt x="1" y="40"/>
                  <a:pt x="1" y="40"/>
                  <a:pt x="1" y="40"/>
                </a:cubicBezTo>
                <a:cubicBezTo>
                  <a:pt x="1" y="40"/>
                  <a:pt x="1" y="40"/>
                  <a:pt x="1" y="40"/>
                </a:cubicBezTo>
                <a:cubicBezTo>
                  <a:pt x="0" y="39"/>
                  <a:pt x="0" y="38"/>
                  <a:pt x="0" y="37"/>
                </a:cubicBezTo>
                <a:cubicBezTo>
                  <a:pt x="0" y="34"/>
                  <a:pt x="2" y="32"/>
                  <a:pt x="4" y="31"/>
                </a:cubicBezTo>
                <a:cubicBezTo>
                  <a:pt x="4" y="31"/>
                  <a:pt x="4" y="31"/>
                  <a:pt x="4" y="31"/>
                </a:cubicBezTo>
                <a:cubicBezTo>
                  <a:pt x="4" y="31"/>
                  <a:pt x="4" y="31"/>
                  <a:pt x="4" y="31"/>
                </a:cubicBezTo>
                <a:cubicBezTo>
                  <a:pt x="4" y="31"/>
                  <a:pt x="4" y="31"/>
                  <a:pt x="4" y="31"/>
                </a:cubicBezTo>
                <a:cubicBezTo>
                  <a:pt x="48" y="15"/>
                  <a:pt x="48" y="15"/>
                  <a:pt x="48" y="15"/>
                </a:cubicBezTo>
                <a:cubicBezTo>
                  <a:pt x="43" y="5"/>
                  <a:pt x="43" y="5"/>
                  <a:pt x="43" y="5"/>
                </a:cubicBezTo>
                <a:cubicBezTo>
                  <a:pt x="43" y="3"/>
                  <a:pt x="43" y="1"/>
                  <a:pt x="45" y="1"/>
                </a:cubicBezTo>
                <a:cubicBezTo>
                  <a:pt x="46" y="0"/>
                  <a:pt x="46" y="0"/>
                  <a:pt x="47" y="0"/>
                </a:cubicBezTo>
                <a:cubicBezTo>
                  <a:pt x="78" y="4"/>
                  <a:pt x="78" y="4"/>
                  <a:pt x="78" y="4"/>
                </a:cubicBezTo>
                <a:cubicBezTo>
                  <a:pt x="110" y="7"/>
                  <a:pt x="110" y="7"/>
                  <a:pt x="110" y="7"/>
                </a:cubicBezTo>
                <a:cubicBezTo>
                  <a:pt x="112" y="7"/>
                  <a:pt x="113" y="9"/>
                  <a:pt x="113" y="10"/>
                </a:cubicBezTo>
                <a:cubicBezTo>
                  <a:pt x="113" y="11"/>
                  <a:pt x="113" y="12"/>
                  <a:pt x="112" y="12"/>
                </a:cubicBezTo>
                <a:cubicBezTo>
                  <a:pt x="112" y="12"/>
                  <a:pt x="112" y="12"/>
                  <a:pt x="112" y="12"/>
                </a:cubicBezTo>
                <a:cubicBezTo>
                  <a:pt x="92" y="35"/>
                  <a:pt x="92" y="35"/>
                  <a:pt x="92" y="35"/>
                </a:cubicBezTo>
                <a:cubicBezTo>
                  <a:pt x="73" y="57"/>
                  <a:pt x="73" y="57"/>
                  <a:pt x="73" y="57"/>
                </a:cubicBezTo>
                <a:cubicBezTo>
                  <a:pt x="71" y="58"/>
                  <a:pt x="69" y="59"/>
                  <a:pt x="68" y="57"/>
                </a:cubicBezTo>
                <a:cubicBezTo>
                  <a:pt x="68" y="57"/>
                  <a:pt x="67" y="57"/>
                  <a:pt x="67" y="56"/>
                </a:cubicBezTo>
                <a:cubicBezTo>
                  <a:pt x="67" y="56"/>
                  <a:pt x="67" y="56"/>
                  <a:pt x="67" y="56"/>
                </a:cubicBezTo>
                <a:cubicBezTo>
                  <a:pt x="62" y="46"/>
                  <a:pt x="62" y="46"/>
                  <a:pt x="62" y="46"/>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5" name="Freeform 42">
            <a:extLst>
              <a:ext uri="{FF2B5EF4-FFF2-40B4-BE49-F238E27FC236}">
                <a16:creationId xmlns:a16="http://schemas.microsoft.com/office/drawing/2014/main" id="{AE034DE6-49B8-4228-B531-ACE9D8DAB172}"/>
              </a:ext>
            </a:extLst>
          </p:cNvPr>
          <p:cNvSpPr>
            <a:spLocks noEditPoints="1" noChangeArrowheads="1"/>
          </p:cNvSpPr>
          <p:nvPr/>
        </p:nvSpPr>
        <p:spPr bwMode="auto">
          <a:xfrm>
            <a:off x="7248000" y="3595325"/>
            <a:ext cx="594926" cy="405632"/>
          </a:xfrm>
          <a:custGeom>
            <a:avLst/>
            <a:gdLst>
              <a:gd name="T0" fmla="*/ 225 w 257"/>
              <a:gd name="T1" fmla="*/ 0 h 193"/>
              <a:gd name="T2" fmla="*/ 32 w 257"/>
              <a:gd name="T3" fmla="*/ 0 h 193"/>
              <a:gd name="T4" fmla="*/ 0 w 257"/>
              <a:gd name="T5" fmla="*/ 32 h 193"/>
              <a:gd name="T6" fmla="*/ 0 w 257"/>
              <a:gd name="T7" fmla="*/ 160 h 193"/>
              <a:gd name="T8" fmla="*/ 32 w 257"/>
              <a:gd name="T9" fmla="*/ 193 h 193"/>
              <a:gd name="T10" fmla="*/ 225 w 257"/>
              <a:gd name="T11" fmla="*/ 193 h 193"/>
              <a:gd name="T12" fmla="*/ 257 w 257"/>
              <a:gd name="T13" fmla="*/ 160 h 193"/>
              <a:gd name="T14" fmla="*/ 257 w 257"/>
              <a:gd name="T15" fmla="*/ 32 h 193"/>
              <a:gd name="T16" fmla="*/ 225 w 257"/>
              <a:gd name="T17" fmla="*/ 0 h 193"/>
              <a:gd name="T18" fmla="*/ 209 w 257"/>
              <a:gd name="T19" fmla="*/ 16 h 193"/>
              <a:gd name="T20" fmla="*/ 225 w 257"/>
              <a:gd name="T21" fmla="*/ 16 h 193"/>
              <a:gd name="T22" fmla="*/ 225 w 257"/>
              <a:gd name="T23" fmla="*/ 32 h 193"/>
              <a:gd name="T24" fmla="*/ 209 w 257"/>
              <a:gd name="T25" fmla="*/ 32 h 193"/>
              <a:gd name="T26" fmla="*/ 209 w 257"/>
              <a:gd name="T27" fmla="*/ 16 h 193"/>
              <a:gd name="T28" fmla="*/ 176 w 257"/>
              <a:gd name="T29" fmla="*/ 16 h 193"/>
              <a:gd name="T30" fmla="*/ 193 w 257"/>
              <a:gd name="T31" fmla="*/ 16 h 193"/>
              <a:gd name="T32" fmla="*/ 193 w 257"/>
              <a:gd name="T33" fmla="*/ 32 h 193"/>
              <a:gd name="T34" fmla="*/ 176 w 257"/>
              <a:gd name="T35" fmla="*/ 32 h 193"/>
              <a:gd name="T36" fmla="*/ 176 w 257"/>
              <a:gd name="T37" fmla="*/ 16 h 193"/>
              <a:gd name="T38" fmla="*/ 144 w 257"/>
              <a:gd name="T39" fmla="*/ 16 h 193"/>
              <a:gd name="T40" fmla="*/ 160 w 257"/>
              <a:gd name="T41" fmla="*/ 16 h 193"/>
              <a:gd name="T42" fmla="*/ 160 w 257"/>
              <a:gd name="T43" fmla="*/ 32 h 193"/>
              <a:gd name="T44" fmla="*/ 144 w 257"/>
              <a:gd name="T45" fmla="*/ 32 h 193"/>
              <a:gd name="T46" fmla="*/ 144 w 257"/>
              <a:gd name="T47" fmla="*/ 16 h 193"/>
              <a:gd name="T48" fmla="*/ 241 w 257"/>
              <a:gd name="T49" fmla="*/ 176 h 193"/>
              <a:gd name="T50" fmla="*/ 16 w 257"/>
              <a:gd name="T51" fmla="*/ 176 h 193"/>
              <a:gd name="T52" fmla="*/ 16 w 257"/>
              <a:gd name="T53" fmla="*/ 48 h 193"/>
              <a:gd name="T54" fmla="*/ 241 w 257"/>
              <a:gd name="T55" fmla="*/ 48 h 193"/>
              <a:gd name="T56" fmla="*/ 241 w 257"/>
              <a:gd name="T57" fmla="*/ 176 h 1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7"/>
              <a:gd name="T88" fmla="*/ 0 h 193"/>
              <a:gd name="T89" fmla="*/ 257 w 257"/>
              <a:gd name="T90" fmla="*/ 193 h 19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7" h="193">
                <a:moveTo>
                  <a:pt x="225" y="0"/>
                </a:moveTo>
                <a:cubicBezTo>
                  <a:pt x="32" y="0"/>
                  <a:pt x="32" y="0"/>
                  <a:pt x="32" y="0"/>
                </a:cubicBezTo>
                <a:cubicBezTo>
                  <a:pt x="14" y="0"/>
                  <a:pt x="0" y="14"/>
                  <a:pt x="0" y="32"/>
                </a:cubicBezTo>
                <a:cubicBezTo>
                  <a:pt x="0" y="160"/>
                  <a:pt x="0" y="160"/>
                  <a:pt x="0" y="160"/>
                </a:cubicBezTo>
                <a:cubicBezTo>
                  <a:pt x="0" y="178"/>
                  <a:pt x="14" y="193"/>
                  <a:pt x="32" y="193"/>
                </a:cubicBezTo>
                <a:cubicBezTo>
                  <a:pt x="225" y="193"/>
                  <a:pt x="225" y="193"/>
                  <a:pt x="225" y="193"/>
                </a:cubicBezTo>
                <a:cubicBezTo>
                  <a:pt x="242" y="193"/>
                  <a:pt x="257" y="178"/>
                  <a:pt x="257" y="160"/>
                </a:cubicBezTo>
                <a:cubicBezTo>
                  <a:pt x="257" y="32"/>
                  <a:pt x="257" y="32"/>
                  <a:pt x="257" y="32"/>
                </a:cubicBezTo>
                <a:cubicBezTo>
                  <a:pt x="257" y="14"/>
                  <a:pt x="242" y="0"/>
                  <a:pt x="225" y="0"/>
                </a:cubicBezTo>
                <a:close/>
                <a:moveTo>
                  <a:pt x="209" y="16"/>
                </a:moveTo>
                <a:cubicBezTo>
                  <a:pt x="225" y="16"/>
                  <a:pt x="225" y="16"/>
                  <a:pt x="225" y="16"/>
                </a:cubicBezTo>
                <a:cubicBezTo>
                  <a:pt x="225" y="32"/>
                  <a:pt x="225" y="32"/>
                  <a:pt x="225" y="32"/>
                </a:cubicBezTo>
                <a:cubicBezTo>
                  <a:pt x="209" y="32"/>
                  <a:pt x="209" y="32"/>
                  <a:pt x="209" y="32"/>
                </a:cubicBezTo>
                <a:lnTo>
                  <a:pt x="209" y="16"/>
                </a:lnTo>
                <a:close/>
                <a:moveTo>
                  <a:pt x="176" y="16"/>
                </a:moveTo>
                <a:cubicBezTo>
                  <a:pt x="193" y="16"/>
                  <a:pt x="193" y="16"/>
                  <a:pt x="193" y="16"/>
                </a:cubicBezTo>
                <a:cubicBezTo>
                  <a:pt x="193" y="32"/>
                  <a:pt x="193" y="32"/>
                  <a:pt x="193" y="32"/>
                </a:cubicBezTo>
                <a:cubicBezTo>
                  <a:pt x="176" y="32"/>
                  <a:pt x="176" y="32"/>
                  <a:pt x="176" y="32"/>
                </a:cubicBezTo>
                <a:lnTo>
                  <a:pt x="176" y="16"/>
                </a:lnTo>
                <a:close/>
                <a:moveTo>
                  <a:pt x="144" y="16"/>
                </a:moveTo>
                <a:cubicBezTo>
                  <a:pt x="160" y="16"/>
                  <a:pt x="160" y="16"/>
                  <a:pt x="160" y="16"/>
                </a:cubicBezTo>
                <a:cubicBezTo>
                  <a:pt x="160" y="32"/>
                  <a:pt x="160" y="32"/>
                  <a:pt x="160" y="32"/>
                </a:cubicBezTo>
                <a:cubicBezTo>
                  <a:pt x="144" y="32"/>
                  <a:pt x="144" y="32"/>
                  <a:pt x="144" y="32"/>
                </a:cubicBezTo>
                <a:lnTo>
                  <a:pt x="144" y="16"/>
                </a:lnTo>
                <a:close/>
                <a:moveTo>
                  <a:pt x="241" y="176"/>
                </a:moveTo>
                <a:cubicBezTo>
                  <a:pt x="16" y="176"/>
                  <a:pt x="16" y="176"/>
                  <a:pt x="16" y="176"/>
                </a:cubicBezTo>
                <a:cubicBezTo>
                  <a:pt x="16" y="48"/>
                  <a:pt x="16" y="48"/>
                  <a:pt x="16" y="48"/>
                </a:cubicBezTo>
                <a:cubicBezTo>
                  <a:pt x="241" y="48"/>
                  <a:pt x="241" y="48"/>
                  <a:pt x="241" y="48"/>
                </a:cubicBezTo>
                <a:lnTo>
                  <a:pt x="241" y="176"/>
                </a:ln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16" name="Freeform 8">
            <a:extLst>
              <a:ext uri="{FF2B5EF4-FFF2-40B4-BE49-F238E27FC236}">
                <a16:creationId xmlns:a16="http://schemas.microsoft.com/office/drawing/2014/main" id="{42A280B4-C0DA-42BE-8664-3FA216395A0D}"/>
              </a:ext>
            </a:extLst>
          </p:cNvPr>
          <p:cNvSpPr>
            <a:spLocks noChangeArrowheads="1"/>
          </p:cNvSpPr>
          <p:nvPr/>
        </p:nvSpPr>
        <p:spPr bwMode="auto">
          <a:xfrm>
            <a:off x="5070705" y="3801281"/>
            <a:ext cx="2055421" cy="1861914"/>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17" name="Freeform 56">
            <a:extLst>
              <a:ext uri="{FF2B5EF4-FFF2-40B4-BE49-F238E27FC236}">
                <a16:creationId xmlns:a16="http://schemas.microsoft.com/office/drawing/2014/main" id="{D9F871D4-6AC4-42AD-955A-65C7BC0470F1}"/>
              </a:ext>
            </a:extLst>
          </p:cNvPr>
          <p:cNvSpPr>
            <a:spLocks noChangeArrowheads="1"/>
          </p:cNvSpPr>
          <p:nvPr/>
        </p:nvSpPr>
        <p:spPr bwMode="auto">
          <a:xfrm>
            <a:off x="5338910" y="3994123"/>
            <a:ext cx="1555585" cy="1693455"/>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solidFill>
            <a:schemeClr val="tx1">
              <a:lumMod val="75000"/>
              <a:lumOff val="25000"/>
              <a:alpha val="89000"/>
            </a:schemeClr>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18" name="Freeform 57">
            <a:extLst>
              <a:ext uri="{FF2B5EF4-FFF2-40B4-BE49-F238E27FC236}">
                <a16:creationId xmlns:a16="http://schemas.microsoft.com/office/drawing/2014/main" id="{D018B015-7CD9-4544-8931-4E21F70BC94F}"/>
              </a:ext>
            </a:extLst>
          </p:cNvPr>
          <p:cNvSpPr>
            <a:spLocks noChangeArrowheads="1"/>
          </p:cNvSpPr>
          <p:nvPr/>
        </p:nvSpPr>
        <p:spPr bwMode="auto">
          <a:xfrm>
            <a:off x="5826516" y="5740959"/>
            <a:ext cx="607118" cy="259339"/>
          </a:xfrm>
          <a:custGeom>
            <a:avLst/>
            <a:gdLst>
              <a:gd name="T0" fmla="*/ 314 w 621"/>
              <a:gd name="T1" fmla="*/ 0 h 293"/>
              <a:gd name="T2" fmla="*/ 309 w 621"/>
              <a:gd name="T3" fmla="*/ 0 h 293"/>
              <a:gd name="T4" fmla="*/ 0 w 621"/>
              <a:gd name="T5" fmla="*/ 0 h 293"/>
              <a:gd name="T6" fmla="*/ 59 w 621"/>
              <a:gd name="T7" fmla="*/ 293 h 293"/>
              <a:gd name="T8" fmla="*/ 309 w 621"/>
              <a:gd name="T9" fmla="*/ 293 h 293"/>
              <a:gd name="T10" fmla="*/ 314 w 621"/>
              <a:gd name="T11" fmla="*/ 293 h 293"/>
              <a:gd name="T12" fmla="*/ 565 w 621"/>
              <a:gd name="T13" fmla="*/ 293 h 293"/>
              <a:gd name="T14" fmla="*/ 621 w 621"/>
              <a:gd name="T15" fmla="*/ 0 h 293"/>
              <a:gd name="T16" fmla="*/ 314 w 621"/>
              <a:gd name="T17" fmla="*/ 0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1"/>
              <a:gd name="T28" fmla="*/ 0 h 293"/>
              <a:gd name="T29" fmla="*/ 621 w 621"/>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1" h="293">
                <a:moveTo>
                  <a:pt x="314" y="0"/>
                </a:moveTo>
                <a:lnTo>
                  <a:pt x="309" y="0"/>
                </a:lnTo>
                <a:lnTo>
                  <a:pt x="0" y="0"/>
                </a:lnTo>
                <a:lnTo>
                  <a:pt x="59" y="293"/>
                </a:lnTo>
                <a:lnTo>
                  <a:pt x="309" y="293"/>
                </a:lnTo>
                <a:lnTo>
                  <a:pt x="314" y="293"/>
                </a:lnTo>
                <a:lnTo>
                  <a:pt x="565" y="293"/>
                </a:lnTo>
                <a:lnTo>
                  <a:pt x="621" y="0"/>
                </a:lnTo>
                <a:lnTo>
                  <a:pt x="314" y="0"/>
                </a:lnTo>
                <a:close/>
              </a:path>
            </a:pathLst>
          </a:custGeom>
          <a:solidFill>
            <a:schemeClr val="bg2"/>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19" name="Freeform 58">
            <a:extLst>
              <a:ext uri="{FF2B5EF4-FFF2-40B4-BE49-F238E27FC236}">
                <a16:creationId xmlns:a16="http://schemas.microsoft.com/office/drawing/2014/main" id="{E084E81B-5F98-4CF6-8DEA-0BCEC5386DF3}"/>
              </a:ext>
            </a:extLst>
          </p:cNvPr>
          <p:cNvSpPr>
            <a:spLocks noChangeArrowheads="1"/>
          </p:cNvSpPr>
          <p:nvPr/>
        </p:nvSpPr>
        <p:spPr bwMode="auto">
          <a:xfrm>
            <a:off x="5782666" y="5676494"/>
            <a:ext cx="668072" cy="387899"/>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20" name="Freeform 59">
            <a:extLst>
              <a:ext uri="{FF2B5EF4-FFF2-40B4-BE49-F238E27FC236}">
                <a16:creationId xmlns:a16="http://schemas.microsoft.com/office/drawing/2014/main" id="{623BDBD8-77B4-41E3-A251-B5039E1009CC}"/>
              </a:ext>
            </a:extLst>
          </p:cNvPr>
          <p:cNvSpPr>
            <a:spLocks noEditPoints="1" noChangeArrowheads="1"/>
          </p:cNvSpPr>
          <p:nvPr/>
        </p:nvSpPr>
        <p:spPr bwMode="auto">
          <a:xfrm>
            <a:off x="5353502" y="4005390"/>
            <a:ext cx="1555585" cy="1693455"/>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tx1">
              <a:lumMod val="85000"/>
              <a:lumOff val="15000"/>
            </a:schemeClr>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21" name="Freeform 60">
            <a:extLst>
              <a:ext uri="{FF2B5EF4-FFF2-40B4-BE49-F238E27FC236}">
                <a16:creationId xmlns:a16="http://schemas.microsoft.com/office/drawing/2014/main" id="{6BE74289-D3D1-4DBD-BCAF-76079ED61E24}"/>
              </a:ext>
            </a:extLst>
          </p:cNvPr>
          <p:cNvSpPr>
            <a:spLocks noChangeArrowheads="1"/>
          </p:cNvSpPr>
          <p:nvPr/>
        </p:nvSpPr>
        <p:spPr bwMode="auto">
          <a:xfrm>
            <a:off x="5789981" y="4670174"/>
            <a:ext cx="563228" cy="919875"/>
          </a:xfrm>
          <a:custGeom>
            <a:avLst/>
            <a:gdLst>
              <a:gd name="T0" fmla="*/ 216 w 244"/>
              <a:gd name="T1" fmla="*/ 134 h 437"/>
              <a:gd name="T2" fmla="*/ 193 w 244"/>
              <a:gd name="T3" fmla="*/ 137 h 437"/>
              <a:gd name="T4" fmla="*/ 133 w 244"/>
              <a:gd name="T5" fmla="*/ 388 h 437"/>
              <a:gd name="T6" fmla="*/ 52 w 244"/>
              <a:gd name="T7" fmla="*/ 115 h 437"/>
              <a:gd name="T8" fmla="*/ 124 w 244"/>
              <a:gd name="T9" fmla="*/ 138 h 437"/>
              <a:gd name="T10" fmla="*/ 104 w 244"/>
              <a:gd name="T11" fmla="*/ 65 h 437"/>
              <a:gd name="T12" fmla="*/ 232 w 244"/>
              <a:gd name="T13" fmla="*/ 94 h 437"/>
              <a:gd name="T14" fmla="*/ 244 w 244"/>
              <a:gd name="T15" fmla="*/ 0 h 437"/>
              <a:gd name="T16" fmla="*/ 197 w 244"/>
              <a:gd name="T17" fmla="*/ 64 h 437"/>
              <a:gd name="T18" fmla="*/ 71 w 244"/>
              <a:gd name="T19" fmla="*/ 21 h 437"/>
              <a:gd name="T20" fmla="*/ 86 w 244"/>
              <a:gd name="T21" fmla="*/ 99 h 437"/>
              <a:gd name="T22" fmla="*/ 0 w 244"/>
              <a:gd name="T23" fmla="*/ 77 h 437"/>
              <a:gd name="T24" fmla="*/ 118 w 244"/>
              <a:gd name="T25" fmla="*/ 437 h 437"/>
              <a:gd name="T26" fmla="*/ 152 w 244"/>
              <a:gd name="T27" fmla="*/ 437 h 437"/>
              <a:gd name="T28" fmla="*/ 216 w 244"/>
              <a:gd name="T29" fmla="*/ 134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4"/>
              <a:gd name="T46" fmla="*/ 0 h 437"/>
              <a:gd name="T47" fmla="*/ 244 w 244"/>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4" h="437">
                <a:moveTo>
                  <a:pt x="216" y="134"/>
                </a:moveTo>
                <a:cubicBezTo>
                  <a:pt x="193" y="137"/>
                  <a:pt x="193" y="137"/>
                  <a:pt x="193" y="137"/>
                </a:cubicBezTo>
                <a:cubicBezTo>
                  <a:pt x="133" y="388"/>
                  <a:pt x="133" y="388"/>
                  <a:pt x="133" y="388"/>
                </a:cubicBezTo>
                <a:cubicBezTo>
                  <a:pt x="52" y="115"/>
                  <a:pt x="52" y="115"/>
                  <a:pt x="52" y="115"/>
                </a:cubicBezTo>
                <a:cubicBezTo>
                  <a:pt x="124" y="138"/>
                  <a:pt x="124" y="138"/>
                  <a:pt x="124" y="138"/>
                </a:cubicBezTo>
                <a:cubicBezTo>
                  <a:pt x="104" y="65"/>
                  <a:pt x="104" y="65"/>
                  <a:pt x="104" y="65"/>
                </a:cubicBezTo>
                <a:cubicBezTo>
                  <a:pt x="232" y="94"/>
                  <a:pt x="232" y="94"/>
                  <a:pt x="232" y="94"/>
                </a:cubicBezTo>
                <a:cubicBezTo>
                  <a:pt x="244" y="0"/>
                  <a:pt x="244" y="0"/>
                  <a:pt x="244" y="0"/>
                </a:cubicBezTo>
                <a:cubicBezTo>
                  <a:pt x="197" y="64"/>
                  <a:pt x="197" y="64"/>
                  <a:pt x="197" y="64"/>
                </a:cubicBezTo>
                <a:cubicBezTo>
                  <a:pt x="71" y="21"/>
                  <a:pt x="71" y="21"/>
                  <a:pt x="71" y="21"/>
                </a:cubicBezTo>
                <a:cubicBezTo>
                  <a:pt x="86" y="99"/>
                  <a:pt x="86" y="99"/>
                  <a:pt x="86" y="99"/>
                </a:cubicBezTo>
                <a:cubicBezTo>
                  <a:pt x="0" y="77"/>
                  <a:pt x="0" y="77"/>
                  <a:pt x="0" y="77"/>
                </a:cubicBezTo>
                <a:cubicBezTo>
                  <a:pt x="0" y="77"/>
                  <a:pt x="100" y="369"/>
                  <a:pt x="118" y="437"/>
                </a:cubicBezTo>
                <a:cubicBezTo>
                  <a:pt x="152" y="437"/>
                  <a:pt x="152" y="437"/>
                  <a:pt x="152" y="437"/>
                </a:cubicBezTo>
                <a:cubicBezTo>
                  <a:pt x="162" y="384"/>
                  <a:pt x="216" y="134"/>
                  <a:pt x="216" y="134"/>
                </a:cubicBezTo>
                <a:close/>
              </a:path>
            </a:pathLst>
          </a:custGeom>
          <a:solidFill>
            <a:srgbClr val="FFE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2" name="Freeform 32">
            <a:extLst>
              <a:ext uri="{FF2B5EF4-FFF2-40B4-BE49-F238E27FC236}">
                <a16:creationId xmlns:a16="http://schemas.microsoft.com/office/drawing/2014/main" id="{D5BD6F99-40D1-45A6-AF32-DF8CB759ECCE}"/>
              </a:ext>
            </a:extLst>
          </p:cNvPr>
          <p:cNvSpPr>
            <a:spLocks noChangeArrowheads="1"/>
          </p:cNvSpPr>
          <p:nvPr/>
        </p:nvSpPr>
        <p:spPr bwMode="auto">
          <a:xfrm>
            <a:off x="4397719" y="3391401"/>
            <a:ext cx="833871" cy="793530"/>
          </a:xfrm>
          <a:custGeom>
            <a:avLst/>
            <a:gdLst>
              <a:gd name="T0" fmla="*/ 0 w 542623"/>
              <a:gd name="T1" fmla="*/ 0 h 568558"/>
              <a:gd name="T2" fmla="*/ 542623 w 542623"/>
              <a:gd name="T3" fmla="*/ 568558 h 568558"/>
            </a:gdLst>
            <a:ahLst/>
            <a:cxnLst/>
            <a:rect l="T0" t="T1" r="T2" b="T3"/>
            <a:pathLst>
              <a:path w="542623" h="568558">
                <a:moveTo>
                  <a:pt x="200292" y="0"/>
                </a:moveTo>
                <a:cubicBezTo>
                  <a:pt x="272954" y="0"/>
                  <a:pt x="345616" y="27494"/>
                  <a:pt x="400584" y="82482"/>
                </a:cubicBezTo>
                <a:cubicBezTo>
                  <a:pt x="502176" y="184112"/>
                  <a:pt x="511154" y="342083"/>
                  <a:pt x="426560" y="452953"/>
                </a:cubicBezTo>
                <a:lnTo>
                  <a:pt x="542623" y="568558"/>
                </a:lnTo>
                <a:lnTo>
                  <a:pt x="354644" y="521682"/>
                </a:lnTo>
                <a:cubicBezTo>
                  <a:pt x="245142" y="592861"/>
                  <a:pt x="95733" y="580490"/>
                  <a:pt x="0" y="484721"/>
                </a:cubicBezTo>
                <a:cubicBezTo>
                  <a:pt x="-111441" y="373239"/>
                  <a:pt x="-111441" y="193964"/>
                  <a:pt x="0" y="82482"/>
                </a:cubicBezTo>
                <a:cubicBezTo>
                  <a:pt x="54967" y="27494"/>
                  <a:pt x="127629" y="0"/>
                  <a:pt x="200292" y="0"/>
                </a:cubicBezTo>
                <a:close/>
              </a:path>
            </a:pathLst>
          </a:custGeom>
          <a:solidFill>
            <a:srgbClr val="D5AF85"/>
          </a:solidFill>
          <a:ln>
            <a:noFill/>
          </a:ln>
          <a:extLst/>
        </p:spPr>
        <p:txBody>
          <a:bodyPr/>
          <a:lstStyle/>
          <a:p>
            <a:endParaRPr lang="zh-CN" altLang="zh-CN">
              <a:solidFill>
                <a:schemeClr val="bg1"/>
              </a:solidFill>
              <a:latin typeface="Calibri" pitchFamily="34" charset="0"/>
              <a:sym typeface="宋体" pitchFamily="2" charset="-122"/>
            </a:endParaRPr>
          </a:p>
        </p:txBody>
      </p:sp>
      <p:sp>
        <p:nvSpPr>
          <p:cNvPr id="23" name="Freeform 61">
            <a:extLst>
              <a:ext uri="{FF2B5EF4-FFF2-40B4-BE49-F238E27FC236}">
                <a16:creationId xmlns:a16="http://schemas.microsoft.com/office/drawing/2014/main" id="{E70AC061-5411-40D0-87A4-4449CFDFB62A}"/>
              </a:ext>
            </a:extLst>
          </p:cNvPr>
          <p:cNvSpPr>
            <a:spLocks noEditPoints="1" noChangeArrowheads="1"/>
          </p:cNvSpPr>
          <p:nvPr/>
        </p:nvSpPr>
        <p:spPr bwMode="auto">
          <a:xfrm>
            <a:off x="4451360" y="3504446"/>
            <a:ext cx="514465" cy="531975"/>
          </a:xfrm>
          <a:custGeom>
            <a:avLst/>
            <a:gdLst>
              <a:gd name="T0" fmla="*/ 94 w 222"/>
              <a:gd name="T1" fmla="*/ 16 h 253"/>
              <a:gd name="T2" fmla="*/ 110 w 222"/>
              <a:gd name="T3" fmla="*/ 0 h 253"/>
              <a:gd name="T4" fmla="*/ 126 w 222"/>
              <a:gd name="T5" fmla="*/ 16 h 253"/>
              <a:gd name="T6" fmla="*/ 127 w 222"/>
              <a:gd name="T7" fmla="*/ 110 h 253"/>
              <a:gd name="T8" fmla="*/ 111 w 222"/>
              <a:gd name="T9" fmla="*/ 126 h 253"/>
              <a:gd name="T10" fmla="*/ 95 w 222"/>
              <a:gd name="T11" fmla="*/ 111 h 253"/>
              <a:gd name="T12" fmla="*/ 94 w 222"/>
              <a:gd name="T13" fmla="*/ 16 h 253"/>
              <a:gd name="T14" fmla="*/ 112 w 222"/>
              <a:gd name="T15" fmla="*/ 252 h 253"/>
              <a:gd name="T16" fmla="*/ 1 w 222"/>
              <a:gd name="T17" fmla="*/ 143 h 253"/>
              <a:gd name="T18" fmla="*/ 79 w 222"/>
              <a:gd name="T19" fmla="*/ 37 h 253"/>
              <a:gd name="T20" fmla="*/ 79 w 222"/>
              <a:gd name="T21" fmla="*/ 70 h 253"/>
              <a:gd name="T22" fmla="*/ 32 w 222"/>
              <a:gd name="T23" fmla="*/ 143 h 253"/>
              <a:gd name="T24" fmla="*/ 112 w 222"/>
              <a:gd name="T25" fmla="*/ 221 h 253"/>
              <a:gd name="T26" fmla="*/ 190 w 222"/>
              <a:gd name="T27" fmla="*/ 141 h 253"/>
              <a:gd name="T28" fmla="*/ 142 w 222"/>
              <a:gd name="T29" fmla="*/ 70 h 253"/>
              <a:gd name="T30" fmla="*/ 142 w 222"/>
              <a:gd name="T31" fmla="*/ 36 h 253"/>
              <a:gd name="T32" fmla="*/ 222 w 222"/>
              <a:gd name="T33" fmla="*/ 141 h 253"/>
              <a:gd name="T34" fmla="*/ 112 w 222"/>
              <a:gd name="T35" fmla="*/ 252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2"/>
              <a:gd name="T55" fmla="*/ 0 h 253"/>
              <a:gd name="T56" fmla="*/ 222 w 222"/>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2" h="253">
                <a:moveTo>
                  <a:pt x="94" y="16"/>
                </a:moveTo>
                <a:cubicBezTo>
                  <a:pt x="94" y="7"/>
                  <a:pt x="101" y="0"/>
                  <a:pt x="110" y="0"/>
                </a:cubicBezTo>
                <a:cubicBezTo>
                  <a:pt x="119" y="0"/>
                  <a:pt x="126" y="7"/>
                  <a:pt x="126" y="16"/>
                </a:cubicBezTo>
                <a:cubicBezTo>
                  <a:pt x="127" y="110"/>
                  <a:pt x="127" y="110"/>
                  <a:pt x="127" y="110"/>
                </a:cubicBezTo>
                <a:cubicBezTo>
                  <a:pt x="127" y="119"/>
                  <a:pt x="120" y="126"/>
                  <a:pt x="111" y="126"/>
                </a:cubicBezTo>
                <a:cubicBezTo>
                  <a:pt x="102" y="126"/>
                  <a:pt x="95" y="119"/>
                  <a:pt x="95" y="111"/>
                </a:cubicBezTo>
                <a:lnTo>
                  <a:pt x="94" y="16"/>
                </a:lnTo>
                <a:close/>
                <a:moveTo>
                  <a:pt x="112" y="252"/>
                </a:moveTo>
                <a:cubicBezTo>
                  <a:pt x="51" y="253"/>
                  <a:pt x="1" y="204"/>
                  <a:pt x="1" y="143"/>
                </a:cubicBezTo>
                <a:cubicBezTo>
                  <a:pt x="0" y="93"/>
                  <a:pt x="33" y="51"/>
                  <a:pt x="79" y="37"/>
                </a:cubicBezTo>
                <a:cubicBezTo>
                  <a:pt x="79" y="70"/>
                  <a:pt x="79" y="70"/>
                  <a:pt x="79" y="70"/>
                </a:cubicBezTo>
                <a:cubicBezTo>
                  <a:pt x="51" y="83"/>
                  <a:pt x="32" y="110"/>
                  <a:pt x="32" y="143"/>
                </a:cubicBezTo>
                <a:cubicBezTo>
                  <a:pt x="33" y="186"/>
                  <a:pt x="68" y="221"/>
                  <a:pt x="112" y="221"/>
                </a:cubicBezTo>
                <a:cubicBezTo>
                  <a:pt x="155" y="220"/>
                  <a:pt x="190" y="185"/>
                  <a:pt x="190" y="141"/>
                </a:cubicBezTo>
                <a:cubicBezTo>
                  <a:pt x="190" y="109"/>
                  <a:pt x="170" y="82"/>
                  <a:pt x="142" y="70"/>
                </a:cubicBezTo>
                <a:cubicBezTo>
                  <a:pt x="142" y="36"/>
                  <a:pt x="142" y="36"/>
                  <a:pt x="142" y="36"/>
                </a:cubicBezTo>
                <a:cubicBezTo>
                  <a:pt x="187" y="49"/>
                  <a:pt x="221" y="91"/>
                  <a:pt x="222" y="141"/>
                </a:cubicBezTo>
                <a:cubicBezTo>
                  <a:pt x="222" y="202"/>
                  <a:pt x="173" y="252"/>
                  <a:pt x="112" y="252"/>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4" name="Freeform 33">
            <a:extLst>
              <a:ext uri="{FF2B5EF4-FFF2-40B4-BE49-F238E27FC236}">
                <a16:creationId xmlns:a16="http://schemas.microsoft.com/office/drawing/2014/main" id="{41DDAC16-91C8-4FE1-B8FA-781E7BDFB4B4}"/>
              </a:ext>
            </a:extLst>
          </p:cNvPr>
          <p:cNvSpPr>
            <a:spLocks noChangeArrowheads="1"/>
          </p:cNvSpPr>
          <p:nvPr/>
        </p:nvSpPr>
        <p:spPr bwMode="auto">
          <a:xfrm>
            <a:off x="7221179" y="4810002"/>
            <a:ext cx="1116705" cy="793530"/>
          </a:xfrm>
          <a:custGeom>
            <a:avLst/>
            <a:gdLst>
              <a:gd name="T0" fmla="*/ 0 w 727376"/>
              <a:gd name="T1" fmla="*/ 0 h 568004"/>
              <a:gd name="T2" fmla="*/ 727376 w 727376"/>
              <a:gd name="T3" fmla="*/ 568004 h 568004"/>
            </a:gdLst>
            <a:ahLst/>
            <a:cxnLst/>
            <a:rect l="T0" t="T1" r="T2" b="T3"/>
            <a:pathLst>
              <a:path w="727376" h="568004">
                <a:moveTo>
                  <a:pt x="443693" y="0"/>
                </a:moveTo>
                <a:cubicBezTo>
                  <a:pt x="600367" y="0"/>
                  <a:pt x="727376" y="127152"/>
                  <a:pt x="727376" y="284002"/>
                </a:cubicBezTo>
                <a:cubicBezTo>
                  <a:pt x="727376" y="440852"/>
                  <a:pt x="600367" y="568004"/>
                  <a:pt x="443693" y="568004"/>
                </a:cubicBezTo>
                <a:cubicBezTo>
                  <a:pt x="308041" y="568004"/>
                  <a:pt x="194627" y="472684"/>
                  <a:pt x="167007" y="345217"/>
                </a:cubicBezTo>
                <a:lnTo>
                  <a:pt x="0" y="244158"/>
                </a:lnTo>
                <a:lnTo>
                  <a:pt x="164022" y="244158"/>
                </a:lnTo>
                <a:cubicBezTo>
                  <a:pt x="182229" y="106084"/>
                  <a:pt x="300586" y="0"/>
                  <a:pt x="443693" y="0"/>
                </a:cubicBezTo>
                <a:close/>
              </a:path>
            </a:pathLst>
          </a:custGeom>
          <a:solidFill>
            <a:srgbClr val="D5AF85"/>
          </a:solidFill>
          <a:ln>
            <a:noFill/>
          </a:ln>
          <a:extLst/>
        </p:spPr>
        <p:txBody>
          <a:bodyPr anchor="ctr"/>
          <a:lstStyle/>
          <a:p>
            <a:pPr algn="ctr"/>
            <a:endParaRPr lang="zh-CN" altLang="zh-CN">
              <a:solidFill>
                <a:schemeClr val="bg1"/>
              </a:solidFill>
              <a:latin typeface="宋体" pitchFamily="2" charset="-122"/>
              <a:sym typeface="宋体" pitchFamily="2" charset="-122"/>
            </a:endParaRPr>
          </a:p>
        </p:txBody>
      </p:sp>
      <p:sp>
        <p:nvSpPr>
          <p:cNvPr id="25" name="Rectangle 62">
            <a:extLst>
              <a:ext uri="{FF2B5EF4-FFF2-40B4-BE49-F238E27FC236}">
                <a16:creationId xmlns:a16="http://schemas.microsoft.com/office/drawing/2014/main" id="{1A66B334-7017-42CD-94DF-A40393784CCE}"/>
              </a:ext>
            </a:extLst>
          </p:cNvPr>
          <p:cNvSpPr>
            <a:spLocks noChangeArrowheads="1"/>
          </p:cNvSpPr>
          <p:nvPr/>
        </p:nvSpPr>
        <p:spPr bwMode="auto">
          <a:xfrm>
            <a:off x="7830734" y="4985111"/>
            <a:ext cx="160923" cy="454395"/>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6" name="Rectangle 63">
            <a:extLst>
              <a:ext uri="{FF2B5EF4-FFF2-40B4-BE49-F238E27FC236}">
                <a16:creationId xmlns:a16="http://schemas.microsoft.com/office/drawing/2014/main" id="{11BE041C-832D-4843-97B4-ABDE74EA6518}"/>
              </a:ext>
            </a:extLst>
          </p:cNvPr>
          <p:cNvSpPr>
            <a:spLocks noChangeArrowheads="1"/>
          </p:cNvSpPr>
          <p:nvPr/>
        </p:nvSpPr>
        <p:spPr bwMode="auto">
          <a:xfrm>
            <a:off x="7662497" y="5140271"/>
            <a:ext cx="497397" cy="144076"/>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7" name="直接连接符 42">
            <a:extLst>
              <a:ext uri="{FF2B5EF4-FFF2-40B4-BE49-F238E27FC236}">
                <a16:creationId xmlns:a16="http://schemas.microsoft.com/office/drawing/2014/main" id="{0B0D5285-1BF8-4DDC-A8E0-38122835DF4C}"/>
              </a:ext>
            </a:extLst>
          </p:cNvPr>
          <p:cNvSpPr>
            <a:spLocks noChangeShapeType="1"/>
          </p:cNvSpPr>
          <p:nvPr/>
        </p:nvSpPr>
        <p:spPr bwMode="auto">
          <a:xfrm>
            <a:off x="1123190" y="5237799"/>
            <a:ext cx="2818583" cy="2216"/>
          </a:xfrm>
          <a:prstGeom prst="line">
            <a:avLst/>
          </a:prstGeom>
          <a:noFill/>
          <a:ln w="6350" cap="flat" cmpd="sng">
            <a:solidFill>
              <a:schemeClr val="bg1"/>
            </a:solidFill>
            <a:prstDash val="sysDot"/>
            <a:miter lim="800000"/>
            <a:headEnd type="oval"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28" name="直接连接符 48">
            <a:extLst>
              <a:ext uri="{FF2B5EF4-FFF2-40B4-BE49-F238E27FC236}">
                <a16:creationId xmlns:a16="http://schemas.microsoft.com/office/drawing/2014/main" id="{93FFCDF7-7222-400C-B008-1581833BE1C9}"/>
              </a:ext>
            </a:extLst>
          </p:cNvPr>
          <p:cNvSpPr>
            <a:spLocks noChangeShapeType="1"/>
          </p:cNvSpPr>
          <p:nvPr/>
        </p:nvSpPr>
        <p:spPr bwMode="auto">
          <a:xfrm>
            <a:off x="1123190" y="3759351"/>
            <a:ext cx="3150181" cy="2217"/>
          </a:xfrm>
          <a:prstGeom prst="line">
            <a:avLst/>
          </a:prstGeom>
          <a:noFill/>
          <a:ln w="6350" cap="flat" cmpd="sng">
            <a:solidFill>
              <a:schemeClr val="bg1"/>
            </a:solidFill>
            <a:prstDash val="sysDot"/>
            <a:miter lim="800000"/>
            <a:headEnd type="oval"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29" name="直接连接符 56">
            <a:extLst>
              <a:ext uri="{FF2B5EF4-FFF2-40B4-BE49-F238E27FC236}">
                <a16:creationId xmlns:a16="http://schemas.microsoft.com/office/drawing/2014/main" id="{0E0F77BA-AAC2-4789-9228-0BE8E9BDCA73}"/>
              </a:ext>
            </a:extLst>
          </p:cNvPr>
          <p:cNvSpPr>
            <a:spLocks noChangeShapeType="1"/>
          </p:cNvSpPr>
          <p:nvPr/>
        </p:nvSpPr>
        <p:spPr bwMode="auto">
          <a:xfrm flipH="1">
            <a:off x="7991656" y="3759351"/>
            <a:ext cx="3150181" cy="2217"/>
          </a:xfrm>
          <a:prstGeom prst="line">
            <a:avLst/>
          </a:prstGeom>
          <a:noFill/>
          <a:ln w="6350" cap="flat" cmpd="sng">
            <a:solidFill>
              <a:schemeClr val="bg1"/>
            </a:solidFill>
            <a:prstDash val="sysDot"/>
            <a:miter lim="800000"/>
            <a:headEnd type="oval"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30" name="直接连接符 60">
            <a:extLst>
              <a:ext uri="{FF2B5EF4-FFF2-40B4-BE49-F238E27FC236}">
                <a16:creationId xmlns:a16="http://schemas.microsoft.com/office/drawing/2014/main" id="{F04479DA-8D46-43CB-91B7-98A645D2864C}"/>
              </a:ext>
            </a:extLst>
          </p:cNvPr>
          <p:cNvSpPr>
            <a:spLocks noChangeShapeType="1"/>
          </p:cNvSpPr>
          <p:nvPr/>
        </p:nvSpPr>
        <p:spPr bwMode="auto">
          <a:xfrm flipH="1">
            <a:off x="8323254" y="5237799"/>
            <a:ext cx="2818583" cy="2216"/>
          </a:xfrm>
          <a:prstGeom prst="line">
            <a:avLst/>
          </a:prstGeom>
          <a:noFill/>
          <a:ln w="6350" cap="flat" cmpd="sng">
            <a:solidFill>
              <a:schemeClr val="bg1"/>
            </a:solidFill>
            <a:prstDash val="sysDot"/>
            <a:miter lim="800000"/>
            <a:headEnd type="oval"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31" name="直接连接符 63">
            <a:extLst>
              <a:ext uri="{FF2B5EF4-FFF2-40B4-BE49-F238E27FC236}">
                <a16:creationId xmlns:a16="http://schemas.microsoft.com/office/drawing/2014/main" id="{48E08C3A-78E7-4D45-883E-CA244D34FD38}"/>
              </a:ext>
            </a:extLst>
          </p:cNvPr>
          <p:cNvSpPr>
            <a:spLocks noChangeShapeType="1"/>
          </p:cNvSpPr>
          <p:nvPr/>
        </p:nvSpPr>
        <p:spPr bwMode="auto">
          <a:xfrm rot="5400000">
            <a:off x="5780080" y="2496907"/>
            <a:ext cx="704867" cy="2437"/>
          </a:xfrm>
          <a:prstGeom prst="line">
            <a:avLst/>
          </a:prstGeom>
          <a:noFill/>
          <a:ln w="6350" cap="flat" cmpd="sng">
            <a:solidFill>
              <a:schemeClr val="bg1"/>
            </a:solidFill>
            <a:prstDash val="sysDot"/>
            <a:miter lim="800000"/>
            <a:headEnd type="oval"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sp>
        <p:nvSpPr>
          <p:cNvPr id="32" name="文本框 31">
            <a:extLst>
              <a:ext uri="{FF2B5EF4-FFF2-40B4-BE49-F238E27FC236}">
                <a16:creationId xmlns:a16="http://schemas.microsoft.com/office/drawing/2014/main" id="{6EB43E89-C5E5-424B-897E-DE036AB945B0}"/>
              </a:ext>
            </a:extLst>
          </p:cNvPr>
          <p:cNvSpPr txBox="1"/>
          <p:nvPr/>
        </p:nvSpPr>
        <p:spPr>
          <a:xfrm>
            <a:off x="8468058" y="3759351"/>
            <a:ext cx="2667063"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2">
            <a:extLst>
              <a:ext uri="{FF2B5EF4-FFF2-40B4-BE49-F238E27FC236}">
                <a16:creationId xmlns:a16="http://schemas.microsoft.com/office/drawing/2014/main" id="{D86A50DE-896A-483E-B54E-1EDB7642EC77}"/>
              </a:ext>
            </a:extLst>
          </p:cNvPr>
          <p:cNvSpPr txBox="1"/>
          <p:nvPr/>
        </p:nvSpPr>
        <p:spPr>
          <a:xfrm>
            <a:off x="8468058" y="3437044"/>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4" name="文本框 33">
            <a:extLst>
              <a:ext uri="{FF2B5EF4-FFF2-40B4-BE49-F238E27FC236}">
                <a16:creationId xmlns:a16="http://schemas.microsoft.com/office/drawing/2014/main" id="{C4231FB5-B742-42DA-BEFC-3F287B182279}"/>
              </a:ext>
            </a:extLst>
          </p:cNvPr>
          <p:cNvSpPr txBox="1"/>
          <p:nvPr/>
        </p:nvSpPr>
        <p:spPr>
          <a:xfrm>
            <a:off x="8468058" y="5229982"/>
            <a:ext cx="2667063"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5" name="文本框 34">
            <a:extLst>
              <a:ext uri="{FF2B5EF4-FFF2-40B4-BE49-F238E27FC236}">
                <a16:creationId xmlns:a16="http://schemas.microsoft.com/office/drawing/2014/main" id="{EA6700AE-41A8-45DA-B176-C938CD88F92D}"/>
              </a:ext>
            </a:extLst>
          </p:cNvPr>
          <p:cNvSpPr txBox="1"/>
          <p:nvPr/>
        </p:nvSpPr>
        <p:spPr>
          <a:xfrm>
            <a:off x="8468058" y="4907675"/>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6" name="文本框 35">
            <a:extLst>
              <a:ext uri="{FF2B5EF4-FFF2-40B4-BE49-F238E27FC236}">
                <a16:creationId xmlns:a16="http://schemas.microsoft.com/office/drawing/2014/main" id="{D52EFDCC-CA9C-43C9-9551-82E5AD40188B}"/>
              </a:ext>
            </a:extLst>
          </p:cNvPr>
          <p:cNvSpPr txBox="1"/>
          <p:nvPr/>
        </p:nvSpPr>
        <p:spPr>
          <a:xfrm>
            <a:off x="1167887" y="3759351"/>
            <a:ext cx="2667063"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7" name="文本框 36">
            <a:extLst>
              <a:ext uri="{FF2B5EF4-FFF2-40B4-BE49-F238E27FC236}">
                <a16:creationId xmlns:a16="http://schemas.microsoft.com/office/drawing/2014/main" id="{53B32C06-9F05-4290-A8DC-8E9BA0AF5913}"/>
              </a:ext>
            </a:extLst>
          </p:cNvPr>
          <p:cNvSpPr txBox="1"/>
          <p:nvPr/>
        </p:nvSpPr>
        <p:spPr>
          <a:xfrm>
            <a:off x="1167887" y="3437044"/>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38" name="文本框 37">
            <a:extLst>
              <a:ext uri="{FF2B5EF4-FFF2-40B4-BE49-F238E27FC236}">
                <a16:creationId xmlns:a16="http://schemas.microsoft.com/office/drawing/2014/main" id="{A541C7D3-A59F-443D-B4E8-C55DBFA199F7}"/>
              </a:ext>
            </a:extLst>
          </p:cNvPr>
          <p:cNvSpPr txBox="1"/>
          <p:nvPr/>
        </p:nvSpPr>
        <p:spPr>
          <a:xfrm>
            <a:off x="1167887" y="5233539"/>
            <a:ext cx="2667063"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9" name="文本框 38">
            <a:extLst>
              <a:ext uri="{FF2B5EF4-FFF2-40B4-BE49-F238E27FC236}">
                <a16:creationId xmlns:a16="http://schemas.microsoft.com/office/drawing/2014/main" id="{ED9924A9-A807-4B2D-9DA9-BB9EA608957E}"/>
              </a:ext>
            </a:extLst>
          </p:cNvPr>
          <p:cNvSpPr txBox="1"/>
          <p:nvPr/>
        </p:nvSpPr>
        <p:spPr>
          <a:xfrm>
            <a:off x="1167887" y="4911232"/>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40" name="文本框 39">
            <a:extLst>
              <a:ext uri="{FF2B5EF4-FFF2-40B4-BE49-F238E27FC236}">
                <a16:creationId xmlns:a16="http://schemas.microsoft.com/office/drawing/2014/main" id="{895BE086-8B4C-456F-80CB-37AB0C73D96D}"/>
              </a:ext>
            </a:extLst>
          </p:cNvPr>
          <p:cNvSpPr txBox="1"/>
          <p:nvPr/>
        </p:nvSpPr>
        <p:spPr>
          <a:xfrm>
            <a:off x="6229771" y="2017662"/>
            <a:ext cx="2667063"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1" name="文本框 40">
            <a:extLst>
              <a:ext uri="{FF2B5EF4-FFF2-40B4-BE49-F238E27FC236}">
                <a16:creationId xmlns:a16="http://schemas.microsoft.com/office/drawing/2014/main" id="{766F2165-CF76-48D0-9F2E-06177B87557F}"/>
              </a:ext>
            </a:extLst>
          </p:cNvPr>
          <p:cNvSpPr txBox="1"/>
          <p:nvPr/>
        </p:nvSpPr>
        <p:spPr>
          <a:xfrm>
            <a:off x="6229771" y="1795736"/>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extLst>
      <p:ext uri="{BB962C8B-B14F-4D97-AF65-F5344CB8AC3E}">
        <p14:creationId xmlns:p14="http://schemas.microsoft.com/office/powerpoint/2010/main" val="267408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A3F5FBA-6720-4F8E-90E6-EB93A8ED61C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BD29B1C6-1E16-426D-BABE-DF6190AB9D39}"/>
              </a:ext>
            </a:extLst>
          </p:cNvPr>
          <p:cNvSpPr txBox="1"/>
          <p:nvPr/>
        </p:nvSpPr>
        <p:spPr>
          <a:xfrm>
            <a:off x="4862286" y="2260282"/>
            <a:ext cx="2467428" cy="1015663"/>
          </a:xfrm>
          <a:prstGeom prst="rect">
            <a:avLst/>
          </a:prstGeom>
          <a:noFill/>
        </p:spPr>
        <p:txBody>
          <a:bodyPr wrap="square" rtlCol="0">
            <a:spAutoFit/>
          </a:bodyPr>
          <a:lstStyle/>
          <a:p>
            <a:pPr algn="ctr"/>
            <a:r>
              <a:rPr lang="en-US" altLang="zh-CN" sz="6000" dirty="0">
                <a:ln w="28575">
                  <a:noFill/>
                </a:ln>
                <a:solidFill>
                  <a:srgbClr val="FFE896"/>
                </a:solidFill>
                <a:latin typeface="华文仿宋" panose="02010600040101010101" pitchFamily="2" charset="-122"/>
                <a:ea typeface="华文仿宋" panose="02010600040101010101" pitchFamily="2" charset="-122"/>
              </a:rPr>
              <a:t>Part</a:t>
            </a:r>
            <a:r>
              <a:rPr lang="en-US" altLang="zh-CN" sz="6000" dirty="0">
                <a:ln w="28575">
                  <a:noFill/>
                </a:ln>
                <a:solidFill>
                  <a:srgbClr val="FFE896"/>
                </a:solidFill>
                <a:latin typeface="微软雅黑" panose="020B0503020204020204" pitchFamily="34" charset="-122"/>
                <a:ea typeface="微软雅黑" panose="020B0503020204020204" pitchFamily="34" charset="-122"/>
              </a:rPr>
              <a:t> </a:t>
            </a:r>
            <a:r>
              <a:rPr lang="en-US" altLang="zh-CN" sz="6000" dirty="0">
                <a:ln w="28575">
                  <a:noFill/>
                </a:ln>
                <a:solidFill>
                  <a:srgbClr val="FFE896"/>
                </a:solidFill>
                <a:latin typeface="华文仿宋" panose="02010600040101010101" pitchFamily="2" charset="-122"/>
                <a:ea typeface="华文仿宋" panose="02010600040101010101" pitchFamily="2" charset="-122"/>
              </a:rPr>
              <a:t>02</a:t>
            </a:r>
            <a:endParaRPr lang="zh-CN" altLang="en-US" sz="6000" dirty="0">
              <a:ln w="28575">
                <a:noFill/>
              </a:ln>
              <a:solidFill>
                <a:srgbClr val="FFE896"/>
              </a:solidFill>
              <a:latin typeface="华文仿宋" panose="02010600040101010101" pitchFamily="2" charset="-122"/>
              <a:ea typeface="华文仿宋" panose="02010600040101010101" pitchFamily="2" charset="-122"/>
            </a:endParaRPr>
          </a:p>
        </p:txBody>
      </p:sp>
      <p:sp>
        <p:nvSpPr>
          <p:cNvPr id="11" name="文本框 10">
            <a:extLst>
              <a:ext uri="{FF2B5EF4-FFF2-40B4-BE49-F238E27FC236}">
                <a16:creationId xmlns:a16="http://schemas.microsoft.com/office/drawing/2014/main" id="{D5A4F270-0EAD-43C6-86A9-B20208ACCBF4}"/>
              </a:ext>
            </a:extLst>
          </p:cNvPr>
          <p:cNvSpPr txBox="1"/>
          <p:nvPr/>
        </p:nvSpPr>
        <p:spPr>
          <a:xfrm>
            <a:off x="3616035" y="3117389"/>
            <a:ext cx="4959929" cy="650306"/>
          </a:xfrm>
          <a:prstGeom prst="rect">
            <a:avLst/>
          </a:prstGeom>
          <a:noFill/>
        </p:spPr>
        <p:txBody>
          <a:bodyPr wrap="square" rtlCol="0">
            <a:spAutoFit/>
          </a:bodyPr>
          <a:lstStyle/>
          <a:p>
            <a:pPr algn="ctr">
              <a:lnSpc>
                <a:spcPct val="175000"/>
              </a:lnSpc>
            </a:pPr>
            <a:r>
              <a:rPr lang="zh-CN" altLang="en-US" sz="2400" dirty="0">
                <a:solidFill>
                  <a:srgbClr val="FFE896"/>
                </a:solidFill>
                <a:latin typeface="微软雅黑" panose="020B0503020204020204" pitchFamily="34" charset="-122"/>
                <a:ea typeface="微软雅黑" panose="020B0503020204020204" pitchFamily="34" charset="-122"/>
              </a:rPr>
              <a:t>工作完成情况</a:t>
            </a:r>
            <a:endParaRPr lang="en-US" altLang="zh-CN" sz="2400" dirty="0">
              <a:solidFill>
                <a:srgbClr val="FFE896"/>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156DFADF-D92C-4023-83AA-1421B0FC5BE2}"/>
              </a:ext>
            </a:extLst>
          </p:cNvPr>
          <p:cNvSpPr txBox="1"/>
          <p:nvPr/>
        </p:nvSpPr>
        <p:spPr>
          <a:xfrm>
            <a:off x="3584946" y="3817673"/>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FFE896"/>
                </a:solidFill>
                <a:latin typeface="Arial" panose="020B0604020202020204" pitchFamily="34" charset="0"/>
                <a:cs typeface="Arial" panose="020B0604020202020204" pitchFamily="34" charset="0"/>
              </a:rPr>
              <a:t>WORK COMPLETION</a:t>
            </a:r>
            <a:endParaRPr lang="zh-CN" altLang="en-US" sz="16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spTree>
    <p:extLst>
      <p:ext uri="{BB962C8B-B14F-4D97-AF65-F5344CB8AC3E}">
        <p14:creationId xmlns:p14="http://schemas.microsoft.com/office/powerpoint/2010/main" val="2732340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526097CD-B656-4955-808C-511F67DFABC7}"/>
              </a:ext>
            </a:extLst>
          </p:cNvPr>
          <p:cNvSpPr/>
          <p:nvPr/>
        </p:nvSpPr>
        <p:spPr>
          <a:xfrm>
            <a:off x="5260526" y="440816"/>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工作完成情况</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58151D6-81D4-48AE-9E38-D782586287EA}"/>
              </a:ext>
            </a:extLst>
          </p:cNvPr>
          <p:cNvSpPr txBox="1"/>
          <p:nvPr/>
        </p:nvSpPr>
        <p:spPr>
          <a:xfrm>
            <a:off x="3457359" y="82309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Work Completion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 name="组合 6">
            <a:extLst>
              <a:ext uri="{FF2B5EF4-FFF2-40B4-BE49-F238E27FC236}">
                <a16:creationId xmlns:a16="http://schemas.microsoft.com/office/drawing/2014/main" id="{F85CC34A-BC10-45B6-A5B0-F5280F1F7AD7}"/>
              </a:ext>
            </a:extLst>
          </p:cNvPr>
          <p:cNvGrpSpPr/>
          <p:nvPr/>
        </p:nvGrpSpPr>
        <p:grpSpPr>
          <a:xfrm>
            <a:off x="1524001" y="1948261"/>
            <a:ext cx="9151466" cy="3924088"/>
            <a:chOff x="1634627" y="1789429"/>
            <a:chExt cx="9350708" cy="4009523"/>
          </a:xfrm>
        </p:grpSpPr>
        <p:sp>
          <p:nvSpPr>
            <p:cNvPr id="8" name="圆角矩形 9">
              <a:extLst>
                <a:ext uri="{FF2B5EF4-FFF2-40B4-BE49-F238E27FC236}">
                  <a16:creationId xmlns:a16="http://schemas.microsoft.com/office/drawing/2014/main" id="{EBCE4785-30E9-4335-905A-C393DEE58E07}"/>
                </a:ext>
              </a:extLst>
            </p:cNvPr>
            <p:cNvSpPr/>
            <p:nvPr/>
          </p:nvSpPr>
          <p:spPr>
            <a:xfrm>
              <a:off x="2220944" y="1954951"/>
              <a:ext cx="8325841" cy="864097"/>
            </a:xfrm>
            <a:prstGeom prst="roundRect">
              <a:avLst>
                <a:gd name="adj" fmla="val 50000"/>
              </a:avLst>
            </a:prstGeom>
            <a:solidFill>
              <a:srgbClr val="D5AF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 name="椭圆 1">
              <a:extLst>
                <a:ext uri="{FF2B5EF4-FFF2-40B4-BE49-F238E27FC236}">
                  <a16:creationId xmlns:a16="http://schemas.microsoft.com/office/drawing/2014/main" id="{1B115939-F917-4DF9-8C55-0B724DADADB2}"/>
                </a:ext>
              </a:extLst>
            </p:cNvPr>
            <p:cNvSpPr/>
            <p:nvPr/>
          </p:nvSpPr>
          <p:spPr>
            <a:xfrm>
              <a:off x="1634627" y="1789429"/>
              <a:ext cx="1172635" cy="1172635"/>
            </a:xfrm>
            <a:prstGeom prst="ellipse">
              <a:avLst/>
            </a:prstGeom>
            <a:solidFill>
              <a:srgbClr val="D5AF8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18">
              <a:extLst>
                <a:ext uri="{FF2B5EF4-FFF2-40B4-BE49-F238E27FC236}">
                  <a16:creationId xmlns:a16="http://schemas.microsoft.com/office/drawing/2014/main" id="{50CF97A1-6129-4C7E-827E-6B272AEDD253}"/>
                </a:ext>
              </a:extLst>
            </p:cNvPr>
            <p:cNvGrpSpPr/>
            <p:nvPr/>
          </p:nvGrpSpPr>
          <p:grpSpPr>
            <a:xfrm>
              <a:off x="1974302" y="2117124"/>
              <a:ext cx="533401" cy="539749"/>
              <a:chOff x="1283490" y="2255844"/>
              <a:chExt cx="400051" cy="404812"/>
            </a:xfrm>
            <a:solidFill>
              <a:schemeClr val="bg1"/>
            </a:solidFill>
          </p:grpSpPr>
          <p:sp>
            <p:nvSpPr>
              <p:cNvPr id="28" name="Freeform 26">
                <a:extLst>
                  <a:ext uri="{FF2B5EF4-FFF2-40B4-BE49-F238E27FC236}">
                    <a16:creationId xmlns:a16="http://schemas.microsoft.com/office/drawing/2014/main" id="{A5A10FD7-B641-4021-9E1E-62BF1F360451}"/>
                  </a:ext>
                </a:extLst>
              </p:cNvPr>
              <p:cNvSpPr>
                <a:spLocks/>
              </p:cNvSpPr>
              <p:nvPr/>
            </p:nvSpPr>
            <p:spPr bwMode="auto">
              <a:xfrm>
                <a:off x="1562890" y="2378082"/>
                <a:ext cx="120650" cy="141287"/>
              </a:xfrm>
              <a:custGeom>
                <a:avLst/>
                <a:gdLst>
                  <a:gd name="T0" fmla="*/ 0 w 6"/>
                  <a:gd name="T1" fmla="*/ 3 h 7"/>
                  <a:gd name="T2" fmla="*/ 2 w 6"/>
                  <a:gd name="T3" fmla="*/ 6 h 7"/>
                  <a:gd name="T4" fmla="*/ 6 w 6"/>
                  <a:gd name="T5" fmla="*/ 4 h 7"/>
                  <a:gd name="T6" fmla="*/ 4 w 6"/>
                  <a:gd name="T7" fmla="*/ 0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2" y="6"/>
                      <a:pt x="2" y="6"/>
                      <a:pt x="2" y="6"/>
                    </a:cubicBezTo>
                    <a:cubicBezTo>
                      <a:pt x="2" y="6"/>
                      <a:pt x="5" y="7"/>
                      <a:pt x="6" y="4"/>
                    </a:cubicBezTo>
                    <a:cubicBezTo>
                      <a:pt x="4" y="0"/>
                      <a:pt x="4" y="0"/>
                      <a:pt x="4" y="0"/>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9" name="Freeform 27">
                <a:extLst>
                  <a:ext uri="{FF2B5EF4-FFF2-40B4-BE49-F238E27FC236}">
                    <a16:creationId xmlns:a16="http://schemas.microsoft.com/office/drawing/2014/main" id="{904D56C5-26B1-4504-98BB-C4FC89DDB693}"/>
                  </a:ext>
                </a:extLst>
              </p:cNvPr>
              <p:cNvSpPr>
                <a:spLocks/>
              </p:cNvSpPr>
              <p:nvPr/>
            </p:nvSpPr>
            <p:spPr bwMode="auto">
              <a:xfrm>
                <a:off x="1504153" y="2478094"/>
                <a:ext cx="179388" cy="182562"/>
              </a:xfrm>
              <a:custGeom>
                <a:avLst/>
                <a:gdLst>
                  <a:gd name="T0" fmla="*/ 9 w 9"/>
                  <a:gd name="T1" fmla="*/ 0 h 9"/>
                  <a:gd name="T2" fmla="*/ 5 w 9"/>
                  <a:gd name="T3" fmla="*/ 2 h 9"/>
                  <a:gd name="T4" fmla="*/ 3 w 9"/>
                  <a:gd name="T5" fmla="*/ 2 h 9"/>
                  <a:gd name="T6" fmla="*/ 3 w 9"/>
                  <a:gd name="T7" fmla="*/ 0 h 9"/>
                  <a:gd name="T8" fmla="*/ 0 w 9"/>
                  <a:gd name="T9" fmla="*/ 5 h 9"/>
                  <a:gd name="T10" fmla="*/ 2 w 9"/>
                  <a:gd name="T11" fmla="*/ 9 h 9"/>
                  <a:gd name="T12" fmla="*/ 2 w 9"/>
                  <a:gd name="T13" fmla="*/ 7 h 9"/>
                  <a:gd name="T14" fmla="*/ 5 w 9"/>
                  <a:gd name="T15" fmla="*/ 7 h 9"/>
                  <a:gd name="T16" fmla="*/ 6 w 9"/>
                  <a:gd name="T17" fmla="*/ 6 h 9"/>
                  <a:gd name="T18" fmla="*/ 9 w 9"/>
                  <a:gd name="T19" fmla="*/ 2 h 9"/>
                  <a:gd name="T20" fmla="*/ 9 w 9"/>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9" y="0"/>
                    </a:moveTo>
                    <a:cubicBezTo>
                      <a:pt x="9" y="0"/>
                      <a:pt x="9" y="2"/>
                      <a:pt x="5" y="2"/>
                    </a:cubicBezTo>
                    <a:cubicBezTo>
                      <a:pt x="3" y="2"/>
                      <a:pt x="3" y="2"/>
                      <a:pt x="3" y="2"/>
                    </a:cubicBezTo>
                    <a:cubicBezTo>
                      <a:pt x="3" y="0"/>
                      <a:pt x="3" y="0"/>
                      <a:pt x="3" y="0"/>
                    </a:cubicBezTo>
                    <a:cubicBezTo>
                      <a:pt x="0" y="5"/>
                      <a:pt x="0" y="5"/>
                      <a:pt x="0" y="5"/>
                    </a:cubicBezTo>
                    <a:cubicBezTo>
                      <a:pt x="2" y="9"/>
                      <a:pt x="2" y="9"/>
                      <a:pt x="2" y="9"/>
                    </a:cubicBezTo>
                    <a:cubicBezTo>
                      <a:pt x="2" y="7"/>
                      <a:pt x="2" y="7"/>
                      <a:pt x="2" y="7"/>
                    </a:cubicBezTo>
                    <a:cubicBezTo>
                      <a:pt x="5" y="7"/>
                      <a:pt x="5" y="7"/>
                      <a:pt x="5" y="7"/>
                    </a:cubicBezTo>
                    <a:cubicBezTo>
                      <a:pt x="5" y="7"/>
                      <a:pt x="5" y="7"/>
                      <a:pt x="6" y="6"/>
                    </a:cubicBezTo>
                    <a:cubicBezTo>
                      <a:pt x="9" y="2"/>
                      <a:pt x="9" y="2"/>
                      <a:pt x="9" y="2"/>
                    </a:cubicBezTo>
                    <a:cubicBezTo>
                      <a:pt x="9" y="2"/>
                      <a:pt x="9"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0" name="Freeform 28">
                <a:extLst>
                  <a:ext uri="{FF2B5EF4-FFF2-40B4-BE49-F238E27FC236}">
                    <a16:creationId xmlns:a16="http://schemas.microsoft.com/office/drawing/2014/main" id="{73D1E546-9D6F-485A-A00F-0B9171DDFBFA}"/>
                  </a:ext>
                </a:extLst>
              </p:cNvPr>
              <p:cNvSpPr>
                <a:spLocks/>
              </p:cNvSpPr>
              <p:nvPr/>
            </p:nvSpPr>
            <p:spPr bwMode="auto">
              <a:xfrm>
                <a:off x="1343815" y="2538419"/>
                <a:ext cx="119063" cy="80962"/>
              </a:xfrm>
              <a:custGeom>
                <a:avLst/>
                <a:gdLst>
                  <a:gd name="T0" fmla="*/ 6 w 6"/>
                  <a:gd name="T1" fmla="*/ 0 h 4"/>
                  <a:gd name="T2" fmla="*/ 2 w 6"/>
                  <a:gd name="T3" fmla="*/ 0 h 4"/>
                  <a:gd name="T4" fmla="*/ 2 w 6"/>
                  <a:gd name="T5" fmla="*/ 4 h 4"/>
                  <a:gd name="T6" fmla="*/ 6 w 6"/>
                  <a:gd name="T7" fmla="*/ 4 h 4"/>
                  <a:gd name="T8" fmla="*/ 6 w 6"/>
                  <a:gd name="T9" fmla="*/ 0 h 4"/>
                </a:gdLst>
                <a:ahLst/>
                <a:cxnLst>
                  <a:cxn ang="0">
                    <a:pos x="T0" y="T1"/>
                  </a:cxn>
                  <a:cxn ang="0">
                    <a:pos x="T2" y="T3"/>
                  </a:cxn>
                  <a:cxn ang="0">
                    <a:pos x="T4" y="T5"/>
                  </a:cxn>
                  <a:cxn ang="0">
                    <a:pos x="T6" y="T7"/>
                  </a:cxn>
                  <a:cxn ang="0">
                    <a:pos x="T8" y="T9"/>
                  </a:cxn>
                </a:cxnLst>
                <a:rect l="0" t="0" r="r" b="b"/>
                <a:pathLst>
                  <a:path w="6" h="4">
                    <a:moveTo>
                      <a:pt x="6" y="0"/>
                    </a:moveTo>
                    <a:cubicBezTo>
                      <a:pt x="2" y="0"/>
                      <a:pt x="2" y="0"/>
                      <a:pt x="2" y="0"/>
                    </a:cubicBezTo>
                    <a:cubicBezTo>
                      <a:pt x="2" y="0"/>
                      <a:pt x="0" y="2"/>
                      <a:pt x="2" y="4"/>
                    </a:cubicBezTo>
                    <a:cubicBezTo>
                      <a:pt x="6" y="4"/>
                      <a:pt x="6" y="4"/>
                      <a:pt x="6" y="4"/>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1" name="Freeform 29">
                <a:extLst>
                  <a:ext uri="{FF2B5EF4-FFF2-40B4-BE49-F238E27FC236}">
                    <a16:creationId xmlns:a16="http://schemas.microsoft.com/office/drawing/2014/main" id="{7EBB0B74-49D5-4887-9820-8918B81ADBE2}"/>
                  </a:ext>
                </a:extLst>
              </p:cNvPr>
              <p:cNvSpPr>
                <a:spLocks/>
              </p:cNvSpPr>
              <p:nvPr/>
            </p:nvSpPr>
            <p:spPr bwMode="auto">
              <a:xfrm>
                <a:off x="1283490" y="2397132"/>
                <a:ext cx="139700" cy="222250"/>
              </a:xfrm>
              <a:custGeom>
                <a:avLst/>
                <a:gdLst>
                  <a:gd name="T0" fmla="*/ 4 w 7"/>
                  <a:gd name="T1" fmla="*/ 11 h 11"/>
                  <a:gd name="T2" fmla="*/ 4 w 7"/>
                  <a:gd name="T3" fmla="*/ 7 h 11"/>
                  <a:gd name="T4" fmla="*/ 5 w 7"/>
                  <a:gd name="T5" fmla="*/ 4 h 11"/>
                  <a:gd name="T6" fmla="*/ 7 w 7"/>
                  <a:gd name="T7" fmla="*/ 5 h 11"/>
                  <a:gd name="T8" fmla="*/ 5 w 7"/>
                  <a:gd name="T9" fmla="*/ 0 h 11"/>
                  <a:gd name="T10" fmla="*/ 0 w 7"/>
                  <a:gd name="T11" fmla="*/ 1 h 11"/>
                  <a:gd name="T12" fmla="*/ 1 w 7"/>
                  <a:gd name="T13" fmla="*/ 2 h 11"/>
                  <a:gd name="T14" fmla="*/ 0 w 7"/>
                  <a:gd name="T15" fmla="*/ 4 h 11"/>
                  <a:gd name="T16" fmla="*/ 0 w 7"/>
                  <a:gd name="T17" fmla="*/ 5 h 11"/>
                  <a:gd name="T18" fmla="*/ 3 w 7"/>
                  <a:gd name="T19" fmla="*/ 10 h 11"/>
                  <a:gd name="T20" fmla="*/ 4 w 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1">
                    <a:moveTo>
                      <a:pt x="4" y="11"/>
                    </a:moveTo>
                    <a:cubicBezTo>
                      <a:pt x="4" y="11"/>
                      <a:pt x="3" y="10"/>
                      <a:pt x="4" y="7"/>
                    </a:cubicBezTo>
                    <a:cubicBezTo>
                      <a:pt x="5" y="4"/>
                      <a:pt x="5" y="4"/>
                      <a:pt x="5" y="4"/>
                    </a:cubicBezTo>
                    <a:cubicBezTo>
                      <a:pt x="7" y="5"/>
                      <a:pt x="7" y="5"/>
                      <a:pt x="7" y="5"/>
                    </a:cubicBezTo>
                    <a:cubicBezTo>
                      <a:pt x="5" y="0"/>
                      <a:pt x="5" y="0"/>
                      <a:pt x="5" y="0"/>
                    </a:cubicBezTo>
                    <a:cubicBezTo>
                      <a:pt x="0" y="1"/>
                      <a:pt x="0" y="1"/>
                      <a:pt x="0" y="1"/>
                    </a:cubicBezTo>
                    <a:cubicBezTo>
                      <a:pt x="1" y="2"/>
                      <a:pt x="1" y="2"/>
                      <a:pt x="1" y="2"/>
                    </a:cubicBezTo>
                    <a:cubicBezTo>
                      <a:pt x="0" y="4"/>
                      <a:pt x="0" y="4"/>
                      <a:pt x="0" y="4"/>
                    </a:cubicBezTo>
                    <a:cubicBezTo>
                      <a:pt x="0" y="4"/>
                      <a:pt x="0" y="4"/>
                      <a:pt x="0" y="5"/>
                    </a:cubicBezTo>
                    <a:cubicBezTo>
                      <a:pt x="3" y="10"/>
                      <a:pt x="3" y="10"/>
                      <a:pt x="3" y="10"/>
                    </a:cubicBezTo>
                    <a:cubicBezTo>
                      <a:pt x="3" y="10"/>
                      <a:pt x="3" y="11"/>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2" name="Freeform 30">
                <a:extLst>
                  <a:ext uri="{FF2B5EF4-FFF2-40B4-BE49-F238E27FC236}">
                    <a16:creationId xmlns:a16="http://schemas.microsoft.com/office/drawing/2014/main" id="{D74324FF-B2A8-4B67-9ECC-31B21DEB4314}"/>
                  </a:ext>
                </a:extLst>
              </p:cNvPr>
              <p:cNvSpPr>
                <a:spLocks/>
              </p:cNvSpPr>
              <p:nvPr/>
            </p:nvSpPr>
            <p:spPr bwMode="auto">
              <a:xfrm>
                <a:off x="1343815" y="2276482"/>
                <a:ext cx="119063" cy="120650"/>
              </a:xfrm>
              <a:custGeom>
                <a:avLst/>
                <a:gdLst>
                  <a:gd name="T0" fmla="*/ 4 w 6"/>
                  <a:gd name="T1" fmla="*/ 6 h 6"/>
                  <a:gd name="T2" fmla="*/ 6 w 6"/>
                  <a:gd name="T3" fmla="*/ 3 h 6"/>
                  <a:gd name="T4" fmla="*/ 2 w 6"/>
                  <a:gd name="T5" fmla="*/ 0 h 6"/>
                  <a:gd name="T6" fmla="*/ 0 w 6"/>
                  <a:gd name="T7" fmla="*/ 4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6" y="3"/>
                      <a:pt x="6" y="3"/>
                      <a:pt x="6" y="3"/>
                    </a:cubicBezTo>
                    <a:cubicBezTo>
                      <a:pt x="6" y="3"/>
                      <a:pt x="5" y="0"/>
                      <a:pt x="2" y="0"/>
                    </a:cubicBezTo>
                    <a:cubicBezTo>
                      <a:pt x="0" y="4"/>
                      <a:pt x="0" y="4"/>
                      <a:pt x="0" y="4"/>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3" name="Freeform 31">
                <a:extLst>
                  <a:ext uri="{FF2B5EF4-FFF2-40B4-BE49-F238E27FC236}">
                    <a16:creationId xmlns:a16="http://schemas.microsoft.com/office/drawing/2014/main" id="{CAF86CD6-EBFB-4275-A277-77774780EF1F}"/>
                  </a:ext>
                </a:extLst>
              </p:cNvPr>
              <p:cNvSpPr>
                <a:spLocks/>
              </p:cNvSpPr>
              <p:nvPr/>
            </p:nvSpPr>
            <p:spPr bwMode="auto">
              <a:xfrm>
                <a:off x="1402553" y="2255844"/>
                <a:ext cx="220663" cy="141287"/>
              </a:xfrm>
              <a:custGeom>
                <a:avLst/>
                <a:gdLst>
                  <a:gd name="T0" fmla="*/ 0 w 11"/>
                  <a:gd name="T1" fmla="*/ 1 h 7"/>
                  <a:gd name="T2" fmla="*/ 4 w 11"/>
                  <a:gd name="T3" fmla="*/ 3 h 7"/>
                  <a:gd name="T4" fmla="*/ 5 w 11"/>
                  <a:gd name="T5" fmla="*/ 5 h 7"/>
                  <a:gd name="T6" fmla="*/ 4 w 11"/>
                  <a:gd name="T7" fmla="*/ 6 h 7"/>
                  <a:gd name="T8" fmla="*/ 9 w 11"/>
                  <a:gd name="T9" fmla="*/ 7 h 7"/>
                  <a:gd name="T10" fmla="*/ 11 w 11"/>
                  <a:gd name="T11" fmla="*/ 2 h 7"/>
                  <a:gd name="T12" fmla="*/ 9 w 11"/>
                  <a:gd name="T13" fmla="*/ 3 h 7"/>
                  <a:gd name="T14" fmla="*/ 8 w 11"/>
                  <a:gd name="T15" fmla="*/ 1 h 7"/>
                  <a:gd name="T16" fmla="*/ 7 w 11"/>
                  <a:gd name="T17" fmla="*/ 0 h 7"/>
                  <a:gd name="T18" fmla="*/ 1 w 11"/>
                  <a:gd name="T19" fmla="*/ 0 h 7"/>
                  <a:gd name="T20" fmla="*/ 0 w 11"/>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0" y="1"/>
                    </a:moveTo>
                    <a:cubicBezTo>
                      <a:pt x="0" y="1"/>
                      <a:pt x="2" y="0"/>
                      <a:pt x="4" y="3"/>
                    </a:cubicBezTo>
                    <a:cubicBezTo>
                      <a:pt x="5" y="5"/>
                      <a:pt x="5" y="5"/>
                      <a:pt x="5" y="5"/>
                    </a:cubicBezTo>
                    <a:cubicBezTo>
                      <a:pt x="4" y="6"/>
                      <a:pt x="4" y="6"/>
                      <a:pt x="4" y="6"/>
                    </a:cubicBezTo>
                    <a:cubicBezTo>
                      <a:pt x="9" y="7"/>
                      <a:pt x="9" y="7"/>
                      <a:pt x="9" y="7"/>
                    </a:cubicBezTo>
                    <a:cubicBezTo>
                      <a:pt x="11" y="2"/>
                      <a:pt x="11" y="2"/>
                      <a:pt x="11" y="2"/>
                    </a:cubicBezTo>
                    <a:cubicBezTo>
                      <a:pt x="9" y="3"/>
                      <a:pt x="9" y="3"/>
                      <a:pt x="9" y="3"/>
                    </a:cubicBezTo>
                    <a:cubicBezTo>
                      <a:pt x="8" y="1"/>
                      <a:pt x="8" y="1"/>
                      <a:pt x="8" y="1"/>
                    </a:cubicBezTo>
                    <a:cubicBezTo>
                      <a:pt x="8" y="1"/>
                      <a:pt x="8" y="0"/>
                      <a:pt x="7" y="0"/>
                    </a:cubicBez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11" name="同心圆 16">
              <a:extLst>
                <a:ext uri="{FF2B5EF4-FFF2-40B4-BE49-F238E27FC236}">
                  <a16:creationId xmlns:a16="http://schemas.microsoft.com/office/drawing/2014/main" id="{8DC78B69-2D71-4167-A72F-05CE36CCFECD}"/>
                </a:ext>
              </a:extLst>
            </p:cNvPr>
            <p:cNvSpPr/>
            <p:nvPr/>
          </p:nvSpPr>
          <p:spPr>
            <a:xfrm>
              <a:off x="1797701" y="1932445"/>
              <a:ext cx="886603" cy="886603"/>
            </a:xfrm>
            <a:prstGeom prst="donut">
              <a:avLst>
                <a:gd name="adj" fmla="val 48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prstClr val="black"/>
                </a:solidFill>
              </a:endParaRPr>
            </a:p>
          </p:txBody>
        </p:sp>
        <p:sp>
          <p:nvSpPr>
            <p:cNvPr id="12" name="圆角矩形 20">
              <a:extLst>
                <a:ext uri="{FF2B5EF4-FFF2-40B4-BE49-F238E27FC236}">
                  <a16:creationId xmlns:a16="http://schemas.microsoft.com/office/drawing/2014/main" id="{2751EFA6-2995-4D43-BB29-DA55A2E95E5D}"/>
                </a:ext>
              </a:extLst>
            </p:cNvPr>
            <p:cNvSpPr/>
            <p:nvPr/>
          </p:nvSpPr>
          <p:spPr>
            <a:xfrm>
              <a:off x="2220944" y="3392302"/>
              <a:ext cx="8325841" cy="864097"/>
            </a:xfrm>
            <a:prstGeom prst="roundRect">
              <a:avLst>
                <a:gd name="adj" fmla="val 50000"/>
              </a:avLst>
            </a:prstGeom>
            <a:solidFill>
              <a:srgbClr val="D5AF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21">
              <a:extLst>
                <a:ext uri="{FF2B5EF4-FFF2-40B4-BE49-F238E27FC236}">
                  <a16:creationId xmlns:a16="http://schemas.microsoft.com/office/drawing/2014/main" id="{C5DC3C39-4C8D-487B-9F1F-1E7491C9339D}"/>
                </a:ext>
              </a:extLst>
            </p:cNvPr>
            <p:cNvSpPr/>
            <p:nvPr/>
          </p:nvSpPr>
          <p:spPr>
            <a:xfrm>
              <a:off x="9812700" y="3223191"/>
              <a:ext cx="1172635" cy="1172635"/>
            </a:xfrm>
            <a:prstGeom prst="ellipse">
              <a:avLst/>
            </a:prstGeom>
            <a:solidFill>
              <a:srgbClr val="D5AF8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同心圆 29">
              <a:extLst>
                <a:ext uri="{FF2B5EF4-FFF2-40B4-BE49-F238E27FC236}">
                  <a16:creationId xmlns:a16="http://schemas.microsoft.com/office/drawing/2014/main" id="{EEE23612-5A1C-4963-B941-A8E16951BE1E}"/>
                </a:ext>
              </a:extLst>
            </p:cNvPr>
            <p:cNvSpPr/>
            <p:nvPr/>
          </p:nvSpPr>
          <p:spPr>
            <a:xfrm>
              <a:off x="9975775" y="3366207"/>
              <a:ext cx="886603" cy="886603"/>
            </a:xfrm>
            <a:prstGeom prst="donut">
              <a:avLst>
                <a:gd name="adj" fmla="val 48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prstClr val="black"/>
                </a:solidFill>
              </a:endParaRPr>
            </a:p>
          </p:txBody>
        </p:sp>
        <p:grpSp>
          <p:nvGrpSpPr>
            <p:cNvPr id="15" name="组合 42">
              <a:extLst>
                <a:ext uri="{FF2B5EF4-FFF2-40B4-BE49-F238E27FC236}">
                  <a16:creationId xmlns:a16="http://schemas.microsoft.com/office/drawing/2014/main" id="{7AE50E33-E762-4E7C-9C86-4F8608516058}"/>
                </a:ext>
              </a:extLst>
            </p:cNvPr>
            <p:cNvGrpSpPr/>
            <p:nvPr/>
          </p:nvGrpSpPr>
          <p:grpSpPr>
            <a:xfrm>
              <a:off x="10219051" y="3564285"/>
              <a:ext cx="347133" cy="565149"/>
              <a:chOff x="1497013" y="2554288"/>
              <a:chExt cx="260350" cy="423862"/>
            </a:xfrm>
            <a:solidFill>
              <a:schemeClr val="bg1"/>
            </a:solidFill>
          </p:grpSpPr>
          <p:sp>
            <p:nvSpPr>
              <p:cNvPr id="23" name="Freeform 16">
                <a:extLst>
                  <a:ext uri="{FF2B5EF4-FFF2-40B4-BE49-F238E27FC236}">
                    <a16:creationId xmlns:a16="http://schemas.microsoft.com/office/drawing/2014/main" id="{3775405B-0F44-48B4-B8B0-5AA945370B57}"/>
                  </a:ext>
                </a:extLst>
              </p:cNvPr>
              <p:cNvSpPr>
                <a:spLocks/>
              </p:cNvSpPr>
              <p:nvPr/>
            </p:nvSpPr>
            <p:spPr bwMode="auto">
              <a:xfrm>
                <a:off x="1555751" y="2855913"/>
                <a:ext cx="160338" cy="122237"/>
              </a:xfrm>
              <a:custGeom>
                <a:avLst/>
                <a:gdLst>
                  <a:gd name="T0" fmla="*/ 8 w 8"/>
                  <a:gd name="T1" fmla="*/ 1 h 6"/>
                  <a:gd name="T2" fmla="*/ 7 w 8"/>
                  <a:gd name="T3" fmla="*/ 1 h 6"/>
                  <a:gd name="T4" fmla="*/ 8 w 8"/>
                  <a:gd name="T5" fmla="*/ 1 h 6"/>
                  <a:gd name="T6" fmla="*/ 8 w 8"/>
                  <a:gd name="T7" fmla="*/ 0 h 6"/>
                  <a:gd name="T8" fmla="*/ 7 w 8"/>
                  <a:gd name="T9" fmla="*/ 0 h 6"/>
                  <a:gd name="T10" fmla="*/ 0 w 8"/>
                  <a:gd name="T11" fmla="*/ 0 h 6"/>
                  <a:gd name="T12" fmla="*/ 0 w 8"/>
                  <a:gd name="T13" fmla="*/ 0 h 6"/>
                  <a:gd name="T14" fmla="*/ 0 w 8"/>
                  <a:gd name="T15" fmla="*/ 1 h 6"/>
                  <a:gd name="T16" fmla="*/ 0 w 8"/>
                  <a:gd name="T17" fmla="*/ 1 h 6"/>
                  <a:gd name="T18" fmla="*/ 0 w 8"/>
                  <a:gd name="T19" fmla="*/ 1 h 6"/>
                  <a:gd name="T20" fmla="*/ 0 w 8"/>
                  <a:gd name="T21" fmla="*/ 2 h 6"/>
                  <a:gd name="T22" fmla="*/ 0 w 8"/>
                  <a:gd name="T23" fmla="*/ 2 h 6"/>
                  <a:gd name="T24" fmla="*/ 0 w 8"/>
                  <a:gd name="T25" fmla="*/ 2 h 6"/>
                  <a:gd name="T26" fmla="*/ 0 w 8"/>
                  <a:gd name="T27" fmla="*/ 3 h 6"/>
                  <a:gd name="T28" fmla="*/ 0 w 8"/>
                  <a:gd name="T29" fmla="*/ 3 h 6"/>
                  <a:gd name="T30" fmla="*/ 0 w 8"/>
                  <a:gd name="T31" fmla="*/ 4 h 6"/>
                  <a:gd name="T32" fmla="*/ 0 w 8"/>
                  <a:gd name="T33" fmla="*/ 4 h 6"/>
                  <a:gd name="T34" fmla="*/ 2 w 8"/>
                  <a:gd name="T35" fmla="*/ 5 h 6"/>
                  <a:gd name="T36" fmla="*/ 4 w 8"/>
                  <a:gd name="T37" fmla="*/ 6 h 6"/>
                  <a:gd name="T38" fmla="*/ 5 w 8"/>
                  <a:gd name="T39" fmla="*/ 5 h 6"/>
                  <a:gd name="T40" fmla="*/ 7 w 8"/>
                  <a:gd name="T41" fmla="*/ 4 h 6"/>
                  <a:gd name="T42" fmla="*/ 7 w 8"/>
                  <a:gd name="T43" fmla="*/ 4 h 6"/>
                  <a:gd name="T44" fmla="*/ 7 w 8"/>
                  <a:gd name="T45" fmla="*/ 3 h 6"/>
                  <a:gd name="T46" fmla="*/ 7 w 8"/>
                  <a:gd name="T47" fmla="*/ 3 h 6"/>
                  <a:gd name="T48" fmla="*/ 8 w 8"/>
                  <a:gd name="T49" fmla="*/ 3 h 6"/>
                  <a:gd name="T50" fmla="*/ 7 w 8"/>
                  <a:gd name="T51" fmla="*/ 2 h 6"/>
                  <a:gd name="T52" fmla="*/ 7 w 8"/>
                  <a:gd name="T53" fmla="*/ 2 h 6"/>
                  <a:gd name="T54" fmla="*/ 8 w 8"/>
                  <a:gd name="T5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6">
                    <a:moveTo>
                      <a:pt x="8" y="1"/>
                    </a:moveTo>
                    <a:cubicBezTo>
                      <a:pt x="8" y="1"/>
                      <a:pt x="8" y="1"/>
                      <a:pt x="7" y="1"/>
                    </a:cubicBezTo>
                    <a:cubicBezTo>
                      <a:pt x="7" y="1"/>
                      <a:pt x="7" y="1"/>
                      <a:pt x="8" y="1"/>
                    </a:cubicBezTo>
                    <a:cubicBezTo>
                      <a:pt x="8" y="1"/>
                      <a:pt x="8" y="1"/>
                      <a:pt x="8" y="0"/>
                    </a:cubicBezTo>
                    <a:cubicBezTo>
                      <a:pt x="8" y="0"/>
                      <a:pt x="8" y="0"/>
                      <a:pt x="7" y="0"/>
                    </a:cubicBezTo>
                    <a:cubicBezTo>
                      <a:pt x="4" y="1"/>
                      <a:pt x="0" y="0"/>
                      <a:pt x="0" y="0"/>
                    </a:cubicBezTo>
                    <a:cubicBezTo>
                      <a:pt x="0" y="0"/>
                      <a:pt x="0" y="0"/>
                      <a:pt x="0" y="0"/>
                    </a:cubicBezTo>
                    <a:cubicBezTo>
                      <a:pt x="0" y="0"/>
                      <a:pt x="0" y="1"/>
                      <a:pt x="0" y="1"/>
                    </a:cubicBezTo>
                    <a:cubicBezTo>
                      <a:pt x="0" y="1"/>
                      <a:pt x="0" y="1"/>
                      <a:pt x="0" y="1"/>
                    </a:cubicBezTo>
                    <a:cubicBezTo>
                      <a:pt x="0" y="1"/>
                      <a:pt x="0" y="1"/>
                      <a:pt x="0" y="1"/>
                    </a:cubicBezTo>
                    <a:cubicBezTo>
                      <a:pt x="0" y="2"/>
                      <a:pt x="0" y="2"/>
                      <a:pt x="0" y="2"/>
                    </a:cubicBezTo>
                    <a:cubicBezTo>
                      <a:pt x="0" y="2"/>
                      <a:pt x="0" y="2"/>
                      <a:pt x="0" y="2"/>
                    </a:cubicBezTo>
                    <a:cubicBezTo>
                      <a:pt x="0" y="2"/>
                      <a:pt x="0" y="2"/>
                      <a:pt x="0" y="2"/>
                    </a:cubicBezTo>
                    <a:cubicBezTo>
                      <a:pt x="0" y="3"/>
                      <a:pt x="0" y="3"/>
                      <a:pt x="0" y="3"/>
                    </a:cubicBezTo>
                    <a:cubicBezTo>
                      <a:pt x="0" y="3"/>
                      <a:pt x="0" y="3"/>
                      <a:pt x="0" y="3"/>
                    </a:cubicBezTo>
                    <a:cubicBezTo>
                      <a:pt x="0" y="3"/>
                      <a:pt x="0" y="3"/>
                      <a:pt x="0" y="4"/>
                    </a:cubicBezTo>
                    <a:cubicBezTo>
                      <a:pt x="0" y="4"/>
                      <a:pt x="0" y="4"/>
                      <a:pt x="0" y="4"/>
                    </a:cubicBezTo>
                    <a:cubicBezTo>
                      <a:pt x="0" y="4"/>
                      <a:pt x="1" y="5"/>
                      <a:pt x="2" y="5"/>
                    </a:cubicBezTo>
                    <a:cubicBezTo>
                      <a:pt x="2" y="5"/>
                      <a:pt x="3" y="6"/>
                      <a:pt x="4" y="6"/>
                    </a:cubicBezTo>
                    <a:cubicBezTo>
                      <a:pt x="4" y="6"/>
                      <a:pt x="5" y="5"/>
                      <a:pt x="5" y="5"/>
                    </a:cubicBezTo>
                    <a:cubicBezTo>
                      <a:pt x="6" y="5"/>
                      <a:pt x="6" y="5"/>
                      <a:pt x="7" y="4"/>
                    </a:cubicBezTo>
                    <a:cubicBezTo>
                      <a:pt x="7" y="4"/>
                      <a:pt x="7" y="4"/>
                      <a:pt x="7" y="4"/>
                    </a:cubicBezTo>
                    <a:cubicBezTo>
                      <a:pt x="7" y="4"/>
                      <a:pt x="7" y="3"/>
                      <a:pt x="7" y="3"/>
                    </a:cubicBezTo>
                    <a:cubicBezTo>
                      <a:pt x="7" y="3"/>
                      <a:pt x="7" y="3"/>
                      <a:pt x="7" y="3"/>
                    </a:cubicBezTo>
                    <a:cubicBezTo>
                      <a:pt x="7" y="3"/>
                      <a:pt x="8" y="3"/>
                      <a:pt x="8" y="3"/>
                    </a:cubicBezTo>
                    <a:cubicBezTo>
                      <a:pt x="8" y="2"/>
                      <a:pt x="7" y="2"/>
                      <a:pt x="7" y="2"/>
                    </a:cubicBezTo>
                    <a:cubicBezTo>
                      <a:pt x="7" y="2"/>
                      <a:pt x="7" y="2"/>
                      <a:pt x="7" y="2"/>
                    </a:cubicBezTo>
                    <a:cubicBezTo>
                      <a:pt x="8" y="2"/>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4" name="Freeform 17">
                <a:extLst>
                  <a:ext uri="{FF2B5EF4-FFF2-40B4-BE49-F238E27FC236}">
                    <a16:creationId xmlns:a16="http://schemas.microsoft.com/office/drawing/2014/main" id="{68B61CD6-7671-4248-8EDC-A6C585FDC453}"/>
                  </a:ext>
                </a:extLst>
              </p:cNvPr>
              <p:cNvSpPr>
                <a:spLocks/>
              </p:cNvSpPr>
              <p:nvPr/>
            </p:nvSpPr>
            <p:spPr bwMode="auto">
              <a:xfrm>
                <a:off x="1497013" y="2554288"/>
                <a:ext cx="260350" cy="282575"/>
              </a:xfrm>
              <a:custGeom>
                <a:avLst/>
                <a:gdLst>
                  <a:gd name="T0" fmla="*/ 7 w 13"/>
                  <a:gd name="T1" fmla="*/ 0 h 14"/>
                  <a:gd name="T2" fmla="*/ 0 w 13"/>
                  <a:gd name="T3" fmla="*/ 6 h 14"/>
                  <a:gd name="T4" fmla="*/ 2 w 13"/>
                  <a:gd name="T5" fmla="*/ 11 h 14"/>
                  <a:gd name="T6" fmla="*/ 3 w 13"/>
                  <a:gd name="T7" fmla="*/ 13 h 14"/>
                  <a:gd name="T8" fmla="*/ 3 w 13"/>
                  <a:gd name="T9" fmla="*/ 14 h 14"/>
                  <a:gd name="T10" fmla="*/ 5 w 13"/>
                  <a:gd name="T11" fmla="*/ 14 h 14"/>
                  <a:gd name="T12" fmla="*/ 5 w 13"/>
                  <a:gd name="T13" fmla="*/ 14 h 14"/>
                  <a:gd name="T14" fmla="*/ 5 w 13"/>
                  <a:gd name="T15" fmla="*/ 14 h 14"/>
                  <a:gd name="T16" fmla="*/ 5 w 13"/>
                  <a:gd name="T17" fmla="*/ 13 h 14"/>
                  <a:gd name="T18" fmla="*/ 5 w 13"/>
                  <a:gd name="T19" fmla="*/ 12 h 14"/>
                  <a:gd name="T20" fmla="*/ 5 w 13"/>
                  <a:gd name="T21" fmla="*/ 12 h 14"/>
                  <a:gd name="T22" fmla="*/ 4 w 13"/>
                  <a:gd name="T23" fmla="*/ 11 h 14"/>
                  <a:gd name="T24" fmla="*/ 5 w 13"/>
                  <a:gd name="T25" fmla="*/ 9 h 14"/>
                  <a:gd name="T26" fmla="*/ 6 w 13"/>
                  <a:gd name="T27" fmla="*/ 9 h 14"/>
                  <a:gd name="T28" fmla="*/ 6 w 13"/>
                  <a:gd name="T29" fmla="*/ 9 h 14"/>
                  <a:gd name="T30" fmla="*/ 8 w 13"/>
                  <a:gd name="T31" fmla="*/ 9 h 14"/>
                  <a:gd name="T32" fmla="*/ 8 w 13"/>
                  <a:gd name="T33" fmla="*/ 9 h 14"/>
                  <a:gd name="T34" fmla="*/ 8 w 13"/>
                  <a:gd name="T35" fmla="*/ 9 h 14"/>
                  <a:gd name="T36" fmla="*/ 9 w 13"/>
                  <a:gd name="T37" fmla="*/ 9 h 14"/>
                  <a:gd name="T38" fmla="*/ 10 w 13"/>
                  <a:gd name="T39" fmla="*/ 10 h 14"/>
                  <a:gd name="T40" fmla="*/ 10 w 13"/>
                  <a:gd name="T41" fmla="*/ 12 h 14"/>
                  <a:gd name="T42" fmla="*/ 9 w 13"/>
                  <a:gd name="T43" fmla="*/ 12 h 14"/>
                  <a:gd name="T44" fmla="*/ 9 w 13"/>
                  <a:gd name="T45" fmla="*/ 13 h 14"/>
                  <a:gd name="T46" fmla="*/ 8 w 13"/>
                  <a:gd name="T47" fmla="*/ 14 h 14"/>
                  <a:gd name="T48" fmla="*/ 8 w 13"/>
                  <a:gd name="T49" fmla="*/ 14 h 14"/>
                  <a:gd name="T50" fmla="*/ 11 w 13"/>
                  <a:gd name="T51" fmla="*/ 14 h 14"/>
                  <a:gd name="T52" fmla="*/ 13 w 13"/>
                  <a:gd name="T53" fmla="*/ 10 h 14"/>
                  <a:gd name="T54" fmla="*/ 13 w 13"/>
                  <a:gd name="T55" fmla="*/ 8 h 14"/>
                  <a:gd name="T56" fmla="*/ 13 w 13"/>
                  <a:gd name="T57" fmla="*/ 6 h 14"/>
                  <a:gd name="T58" fmla="*/ 7 w 13"/>
                  <a:gd name="T5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14">
                    <a:moveTo>
                      <a:pt x="7" y="0"/>
                    </a:moveTo>
                    <a:cubicBezTo>
                      <a:pt x="7" y="0"/>
                      <a:pt x="1" y="0"/>
                      <a:pt x="0" y="6"/>
                    </a:cubicBezTo>
                    <a:cubicBezTo>
                      <a:pt x="0" y="6"/>
                      <a:pt x="0" y="8"/>
                      <a:pt x="2" y="11"/>
                    </a:cubicBezTo>
                    <a:cubicBezTo>
                      <a:pt x="2" y="11"/>
                      <a:pt x="3" y="13"/>
                      <a:pt x="3" y="13"/>
                    </a:cubicBezTo>
                    <a:cubicBezTo>
                      <a:pt x="3" y="13"/>
                      <a:pt x="3" y="14"/>
                      <a:pt x="3" y="14"/>
                    </a:cubicBezTo>
                    <a:cubicBezTo>
                      <a:pt x="3" y="14"/>
                      <a:pt x="4" y="14"/>
                      <a:pt x="5" y="14"/>
                    </a:cubicBezTo>
                    <a:cubicBezTo>
                      <a:pt x="5" y="14"/>
                      <a:pt x="5" y="14"/>
                      <a:pt x="5" y="14"/>
                    </a:cubicBezTo>
                    <a:cubicBezTo>
                      <a:pt x="5" y="14"/>
                      <a:pt x="5" y="14"/>
                      <a:pt x="5" y="14"/>
                    </a:cubicBezTo>
                    <a:cubicBezTo>
                      <a:pt x="5" y="14"/>
                      <a:pt x="5" y="13"/>
                      <a:pt x="5" y="13"/>
                    </a:cubicBezTo>
                    <a:cubicBezTo>
                      <a:pt x="5" y="13"/>
                      <a:pt x="5" y="13"/>
                      <a:pt x="5" y="12"/>
                    </a:cubicBezTo>
                    <a:cubicBezTo>
                      <a:pt x="5" y="12"/>
                      <a:pt x="5" y="12"/>
                      <a:pt x="5" y="12"/>
                    </a:cubicBezTo>
                    <a:cubicBezTo>
                      <a:pt x="4" y="12"/>
                      <a:pt x="4" y="11"/>
                      <a:pt x="4" y="11"/>
                    </a:cubicBezTo>
                    <a:cubicBezTo>
                      <a:pt x="4" y="10"/>
                      <a:pt x="4" y="9"/>
                      <a:pt x="5" y="9"/>
                    </a:cubicBezTo>
                    <a:cubicBezTo>
                      <a:pt x="5" y="8"/>
                      <a:pt x="6" y="8"/>
                      <a:pt x="6" y="9"/>
                    </a:cubicBezTo>
                    <a:cubicBezTo>
                      <a:pt x="6" y="9"/>
                      <a:pt x="6" y="9"/>
                      <a:pt x="6" y="9"/>
                    </a:cubicBezTo>
                    <a:cubicBezTo>
                      <a:pt x="7" y="8"/>
                      <a:pt x="7" y="8"/>
                      <a:pt x="8" y="9"/>
                    </a:cubicBezTo>
                    <a:cubicBezTo>
                      <a:pt x="8" y="9"/>
                      <a:pt x="8" y="9"/>
                      <a:pt x="8" y="9"/>
                    </a:cubicBezTo>
                    <a:cubicBezTo>
                      <a:pt x="8" y="9"/>
                      <a:pt x="8" y="9"/>
                      <a:pt x="8" y="9"/>
                    </a:cubicBezTo>
                    <a:cubicBezTo>
                      <a:pt x="8" y="9"/>
                      <a:pt x="9" y="9"/>
                      <a:pt x="9" y="9"/>
                    </a:cubicBezTo>
                    <a:cubicBezTo>
                      <a:pt x="9" y="9"/>
                      <a:pt x="10" y="9"/>
                      <a:pt x="10" y="10"/>
                    </a:cubicBezTo>
                    <a:cubicBezTo>
                      <a:pt x="10" y="10"/>
                      <a:pt x="10" y="11"/>
                      <a:pt x="10" y="12"/>
                    </a:cubicBezTo>
                    <a:cubicBezTo>
                      <a:pt x="9" y="12"/>
                      <a:pt x="9" y="12"/>
                      <a:pt x="9" y="12"/>
                    </a:cubicBezTo>
                    <a:cubicBezTo>
                      <a:pt x="9" y="12"/>
                      <a:pt x="9" y="13"/>
                      <a:pt x="9" y="13"/>
                    </a:cubicBezTo>
                    <a:cubicBezTo>
                      <a:pt x="8" y="13"/>
                      <a:pt x="8" y="14"/>
                      <a:pt x="8" y="14"/>
                    </a:cubicBezTo>
                    <a:cubicBezTo>
                      <a:pt x="8" y="14"/>
                      <a:pt x="8" y="14"/>
                      <a:pt x="8" y="14"/>
                    </a:cubicBezTo>
                    <a:cubicBezTo>
                      <a:pt x="9" y="14"/>
                      <a:pt x="10" y="14"/>
                      <a:pt x="11" y="14"/>
                    </a:cubicBezTo>
                    <a:cubicBezTo>
                      <a:pt x="11" y="12"/>
                      <a:pt x="12" y="11"/>
                      <a:pt x="13" y="10"/>
                    </a:cubicBezTo>
                    <a:cubicBezTo>
                      <a:pt x="13" y="9"/>
                      <a:pt x="13" y="8"/>
                      <a:pt x="13" y="8"/>
                    </a:cubicBezTo>
                    <a:cubicBezTo>
                      <a:pt x="13" y="7"/>
                      <a:pt x="13" y="6"/>
                      <a:pt x="13" y="6"/>
                    </a:cubicBezTo>
                    <a:cubicBezTo>
                      <a:pt x="13"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5" name="Freeform 18">
                <a:extLst>
                  <a:ext uri="{FF2B5EF4-FFF2-40B4-BE49-F238E27FC236}">
                    <a16:creationId xmlns:a16="http://schemas.microsoft.com/office/drawing/2014/main" id="{07F0EDDA-6B04-4957-B893-6EE04FA69DD0}"/>
                  </a:ext>
                </a:extLst>
              </p:cNvPr>
              <p:cNvSpPr>
                <a:spLocks/>
              </p:cNvSpPr>
              <p:nvPr/>
            </p:nvSpPr>
            <p:spPr bwMode="auto">
              <a:xfrm>
                <a:off x="1576388" y="2735263"/>
                <a:ext cx="120650" cy="101600"/>
              </a:xfrm>
              <a:custGeom>
                <a:avLst/>
                <a:gdLst>
                  <a:gd name="T0" fmla="*/ 4 w 6"/>
                  <a:gd name="T1" fmla="*/ 5 h 5"/>
                  <a:gd name="T2" fmla="*/ 4 w 6"/>
                  <a:gd name="T3" fmla="*/ 5 h 5"/>
                  <a:gd name="T4" fmla="*/ 5 w 6"/>
                  <a:gd name="T5" fmla="*/ 4 h 5"/>
                  <a:gd name="T6" fmla="*/ 5 w 6"/>
                  <a:gd name="T7" fmla="*/ 3 h 5"/>
                  <a:gd name="T8" fmla="*/ 5 w 6"/>
                  <a:gd name="T9" fmla="*/ 3 h 5"/>
                  <a:gd name="T10" fmla="*/ 5 w 6"/>
                  <a:gd name="T11" fmla="*/ 1 h 5"/>
                  <a:gd name="T12" fmla="*/ 5 w 6"/>
                  <a:gd name="T13" fmla="*/ 0 h 5"/>
                  <a:gd name="T14" fmla="*/ 4 w 6"/>
                  <a:gd name="T15" fmla="*/ 0 h 5"/>
                  <a:gd name="T16" fmla="*/ 4 w 6"/>
                  <a:gd name="T17" fmla="*/ 0 h 5"/>
                  <a:gd name="T18" fmla="*/ 4 w 6"/>
                  <a:gd name="T19" fmla="*/ 2 h 5"/>
                  <a:gd name="T20" fmla="*/ 4 w 6"/>
                  <a:gd name="T21" fmla="*/ 2 h 5"/>
                  <a:gd name="T22" fmla="*/ 3 w 6"/>
                  <a:gd name="T23" fmla="*/ 1 h 5"/>
                  <a:gd name="T24" fmla="*/ 4 w 6"/>
                  <a:gd name="T25" fmla="*/ 0 h 5"/>
                  <a:gd name="T26" fmla="*/ 2 w 6"/>
                  <a:gd name="T27" fmla="*/ 0 h 5"/>
                  <a:gd name="T28" fmla="*/ 2 w 6"/>
                  <a:gd name="T29" fmla="*/ 0 h 5"/>
                  <a:gd name="T30" fmla="*/ 2 w 6"/>
                  <a:gd name="T31" fmla="*/ 0 h 5"/>
                  <a:gd name="T32" fmla="*/ 3 w 6"/>
                  <a:gd name="T33" fmla="*/ 1 h 5"/>
                  <a:gd name="T34" fmla="*/ 3 w 6"/>
                  <a:gd name="T35" fmla="*/ 1 h 5"/>
                  <a:gd name="T36" fmla="*/ 2 w 6"/>
                  <a:gd name="T37" fmla="*/ 2 h 5"/>
                  <a:gd name="T38" fmla="*/ 2 w 6"/>
                  <a:gd name="T39" fmla="*/ 2 h 5"/>
                  <a:gd name="T40" fmla="*/ 2 w 6"/>
                  <a:gd name="T41" fmla="*/ 2 h 5"/>
                  <a:gd name="T42" fmla="*/ 1 w 6"/>
                  <a:gd name="T43" fmla="*/ 0 h 5"/>
                  <a:gd name="T44" fmla="*/ 2 w 6"/>
                  <a:gd name="T45" fmla="*/ 0 h 5"/>
                  <a:gd name="T46" fmla="*/ 1 w 6"/>
                  <a:gd name="T47" fmla="*/ 0 h 5"/>
                  <a:gd name="T48" fmla="*/ 0 w 6"/>
                  <a:gd name="T49" fmla="*/ 2 h 5"/>
                  <a:gd name="T50" fmla="*/ 1 w 6"/>
                  <a:gd name="T51" fmla="*/ 3 h 5"/>
                  <a:gd name="T52" fmla="*/ 1 w 6"/>
                  <a:gd name="T53" fmla="*/ 3 h 5"/>
                  <a:gd name="T54" fmla="*/ 1 w 6"/>
                  <a:gd name="T55" fmla="*/ 4 h 5"/>
                  <a:gd name="T56" fmla="*/ 1 w 6"/>
                  <a:gd name="T57" fmla="*/ 5 h 5"/>
                  <a:gd name="T58" fmla="*/ 2 w 6"/>
                  <a:gd name="T59" fmla="*/ 5 h 5"/>
                  <a:gd name="T60" fmla="*/ 2 w 6"/>
                  <a:gd name="T61" fmla="*/ 5 h 5"/>
                  <a:gd name="T62" fmla="*/ 4 w 6"/>
                  <a:gd name="T6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5">
                    <a:moveTo>
                      <a:pt x="4" y="5"/>
                    </a:moveTo>
                    <a:cubicBezTo>
                      <a:pt x="4" y="5"/>
                      <a:pt x="4" y="5"/>
                      <a:pt x="4" y="5"/>
                    </a:cubicBezTo>
                    <a:cubicBezTo>
                      <a:pt x="4" y="5"/>
                      <a:pt x="4" y="4"/>
                      <a:pt x="5" y="4"/>
                    </a:cubicBezTo>
                    <a:cubicBezTo>
                      <a:pt x="5" y="4"/>
                      <a:pt x="5" y="3"/>
                      <a:pt x="5" y="3"/>
                    </a:cubicBezTo>
                    <a:cubicBezTo>
                      <a:pt x="5" y="3"/>
                      <a:pt x="5" y="3"/>
                      <a:pt x="5" y="3"/>
                    </a:cubicBezTo>
                    <a:cubicBezTo>
                      <a:pt x="6" y="2"/>
                      <a:pt x="6" y="1"/>
                      <a:pt x="5" y="1"/>
                    </a:cubicBezTo>
                    <a:cubicBezTo>
                      <a:pt x="5" y="0"/>
                      <a:pt x="5" y="0"/>
                      <a:pt x="5" y="0"/>
                    </a:cubicBezTo>
                    <a:cubicBezTo>
                      <a:pt x="5" y="0"/>
                      <a:pt x="4" y="0"/>
                      <a:pt x="4" y="0"/>
                    </a:cubicBezTo>
                    <a:cubicBezTo>
                      <a:pt x="4" y="0"/>
                      <a:pt x="4" y="0"/>
                      <a:pt x="4" y="0"/>
                    </a:cubicBezTo>
                    <a:cubicBezTo>
                      <a:pt x="5" y="1"/>
                      <a:pt x="5" y="1"/>
                      <a:pt x="4" y="2"/>
                    </a:cubicBezTo>
                    <a:cubicBezTo>
                      <a:pt x="4" y="2"/>
                      <a:pt x="4" y="2"/>
                      <a:pt x="4" y="2"/>
                    </a:cubicBezTo>
                    <a:cubicBezTo>
                      <a:pt x="4" y="2"/>
                      <a:pt x="3" y="1"/>
                      <a:pt x="3" y="1"/>
                    </a:cubicBezTo>
                    <a:cubicBezTo>
                      <a:pt x="3" y="1"/>
                      <a:pt x="3" y="0"/>
                      <a:pt x="4" y="0"/>
                    </a:cubicBezTo>
                    <a:cubicBezTo>
                      <a:pt x="3" y="0"/>
                      <a:pt x="3" y="0"/>
                      <a:pt x="2" y="0"/>
                    </a:cubicBezTo>
                    <a:cubicBezTo>
                      <a:pt x="2" y="0"/>
                      <a:pt x="2" y="0"/>
                      <a:pt x="2" y="0"/>
                    </a:cubicBezTo>
                    <a:cubicBezTo>
                      <a:pt x="2" y="0"/>
                      <a:pt x="2" y="0"/>
                      <a:pt x="2" y="0"/>
                    </a:cubicBezTo>
                    <a:cubicBezTo>
                      <a:pt x="2" y="0"/>
                      <a:pt x="3" y="0"/>
                      <a:pt x="3" y="1"/>
                    </a:cubicBezTo>
                    <a:cubicBezTo>
                      <a:pt x="3" y="1"/>
                      <a:pt x="3" y="1"/>
                      <a:pt x="3" y="1"/>
                    </a:cubicBezTo>
                    <a:cubicBezTo>
                      <a:pt x="3" y="1"/>
                      <a:pt x="3" y="1"/>
                      <a:pt x="2" y="2"/>
                    </a:cubicBezTo>
                    <a:cubicBezTo>
                      <a:pt x="2" y="2"/>
                      <a:pt x="2" y="2"/>
                      <a:pt x="2" y="2"/>
                    </a:cubicBezTo>
                    <a:cubicBezTo>
                      <a:pt x="2" y="2"/>
                      <a:pt x="2" y="2"/>
                      <a:pt x="2" y="2"/>
                    </a:cubicBezTo>
                    <a:cubicBezTo>
                      <a:pt x="1" y="1"/>
                      <a:pt x="1" y="1"/>
                      <a:pt x="1" y="0"/>
                    </a:cubicBezTo>
                    <a:cubicBezTo>
                      <a:pt x="2" y="0"/>
                      <a:pt x="2" y="0"/>
                      <a:pt x="2" y="0"/>
                    </a:cubicBezTo>
                    <a:cubicBezTo>
                      <a:pt x="2" y="0"/>
                      <a:pt x="1" y="0"/>
                      <a:pt x="1" y="0"/>
                    </a:cubicBezTo>
                    <a:cubicBezTo>
                      <a:pt x="0" y="0"/>
                      <a:pt x="0" y="1"/>
                      <a:pt x="0" y="2"/>
                    </a:cubicBezTo>
                    <a:cubicBezTo>
                      <a:pt x="0" y="2"/>
                      <a:pt x="1" y="3"/>
                      <a:pt x="1" y="3"/>
                    </a:cubicBezTo>
                    <a:cubicBezTo>
                      <a:pt x="1" y="3"/>
                      <a:pt x="1" y="3"/>
                      <a:pt x="1" y="3"/>
                    </a:cubicBezTo>
                    <a:cubicBezTo>
                      <a:pt x="1" y="4"/>
                      <a:pt x="1" y="4"/>
                      <a:pt x="1" y="4"/>
                    </a:cubicBezTo>
                    <a:cubicBezTo>
                      <a:pt x="1" y="4"/>
                      <a:pt x="1" y="5"/>
                      <a:pt x="1" y="5"/>
                    </a:cubicBezTo>
                    <a:cubicBezTo>
                      <a:pt x="2" y="5"/>
                      <a:pt x="2" y="5"/>
                      <a:pt x="2" y="5"/>
                    </a:cubicBezTo>
                    <a:cubicBezTo>
                      <a:pt x="2" y="5"/>
                      <a:pt x="2" y="5"/>
                      <a:pt x="2" y="5"/>
                    </a:cubicBezTo>
                    <a:cubicBezTo>
                      <a:pt x="2" y="5"/>
                      <a:pt x="3"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6" name="Freeform 19">
                <a:extLst>
                  <a:ext uri="{FF2B5EF4-FFF2-40B4-BE49-F238E27FC236}">
                    <a16:creationId xmlns:a16="http://schemas.microsoft.com/office/drawing/2014/main" id="{27824345-CA03-4719-A254-273C9C357F12}"/>
                  </a:ext>
                </a:extLst>
              </p:cNvPr>
              <p:cNvSpPr>
                <a:spLocks/>
              </p:cNvSpPr>
              <p:nvPr/>
            </p:nvSpPr>
            <p:spPr bwMode="auto">
              <a:xfrm>
                <a:off x="1616076" y="2735263"/>
                <a:ext cx="0" cy="41275"/>
              </a:xfrm>
              <a:custGeom>
                <a:avLst/>
                <a:gdLst>
                  <a:gd name="T0" fmla="*/ 2 h 2"/>
                  <a:gd name="T1" fmla="*/ 2 h 2"/>
                  <a:gd name="T2" fmla="*/ 2 h 2"/>
                  <a:gd name="T3" fmla="*/ 1 h 2"/>
                  <a:gd name="T4" fmla="*/ 1 h 2"/>
                  <a:gd name="T5" fmla="*/ 0 h 2"/>
                  <a:gd name="T6" fmla="*/ 0 h 2"/>
                  <a:gd name="T7" fmla="*/ 1 h 2"/>
                  <a:gd name="T8" fmla="*/ 2 h 2"/>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2">
                    <a:moveTo>
                      <a:pt x="0" y="2"/>
                    </a:moveTo>
                    <a:cubicBezTo>
                      <a:pt x="0" y="2"/>
                      <a:pt x="0" y="2"/>
                      <a:pt x="0" y="2"/>
                    </a:cubicBezTo>
                    <a:cubicBezTo>
                      <a:pt x="0" y="2"/>
                      <a:pt x="0" y="2"/>
                      <a:pt x="0" y="2"/>
                    </a:cubicBezTo>
                    <a:cubicBezTo>
                      <a:pt x="0" y="1"/>
                      <a:pt x="0" y="1"/>
                      <a:pt x="0" y="1"/>
                    </a:cubicBezTo>
                    <a:cubicBezTo>
                      <a:pt x="0" y="1"/>
                      <a:pt x="0" y="1"/>
                      <a:pt x="0" y="1"/>
                    </a:cubicBezTo>
                    <a:cubicBezTo>
                      <a:pt x="0" y="0"/>
                      <a:pt x="0" y="0"/>
                      <a:pt x="0" y="0"/>
                    </a:cubicBezTo>
                    <a:cubicBezTo>
                      <a:pt x="0" y="0"/>
                      <a:pt x="0" y="0"/>
                      <a:pt x="0" y="0"/>
                    </a:cubicBezTo>
                    <a:cubicBezTo>
                      <a:pt x="0" y="0"/>
                      <a:pt x="0" y="0"/>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7" name="Freeform 20">
                <a:extLst>
                  <a:ext uri="{FF2B5EF4-FFF2-40B4-BE49-F238E27FC236}">
                    <a16:creationId xmlns:a16="http://schemas.microsoft.com/office/drawing/2014/main" id="{62CA922F-D690-47E2-B793-F2949BA95F30}"/>
                  </a:ext>
                </a:extLst>
              </p:cNvPr>
              <p:cNvSpPr>
                <a:spLocks/>
              </p:cNvSpPr>
              <p:nvPr/>
            </p:nvSpPr>
            <p:spPr bwMode="auto">
              <a:xfrm>
                <a:off x="1636713" y="2735263"/>
                <a:ext cx="20638" cy="41275"/>
              </a:xfrm>
              <a:custGeom>
                <a:avLst/>
                <a:gdLst>
                  <a:gd name="T0" fmla="*/ 1 w 1"/>
                  <a:gd name="T1" fmla="*/ 2 h 2"/>
                  <a:gd name="T2" fmla="*/ 1 w 1"/>
                  <a:gd name="T3" fmla="*/ 2 h 2"/>
                  <a:gd name="T4" fmla="*/ 1 w 1"/>
                  <a:gd name="T5" fmla="*/ 0 h 2"/>
                  <a:gd name="T6" fmla="*/ 1 w 1"/>
                  <a:gd name="T7" fmla="*/ 0 h 2"/>
                  <a:gd name="T8" fmla="*/ 1 w 1"/>
                  <a:gd name="T9" fmla="*/ 1 h 2"/>
                  <a:gd name="T10" fmla="*/ 1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1" y="2"/>
                    </a:moveTo>
                    <a:cubicBezTo>
                      <a:pt x="1" y="2"/>
                      <a:pt x="1" y="2"/>
                      <a:pt x="1" y="2"/>
                    </a:cubicBezTo>
                    <a:cubicBezTo>
                      <a:pt x="1" y="1"/>
                      <a:pt x="1" y="1"/>
                      <a:pt x="1" y="0"/>
                    </a:cubicBezTo>
                    <a:cubicBezTo>
                      <a:pt x="1" y="0"/>
                      <a:pt x="1" y="0"/>
                      <a:pt x="1" y="0"/>
                    </a:cubicBezTo>
                    <a:cubicBezTo>
                      <a:pt x="1" y="0"/>
                      <a:pt x="0"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16" name="圆角矩形 31">
              <a:extLst>
                <a:ext uri="{FF2B5EF4-FFF2-40B4-BE49-F238E27FC236}">
                  <a16:creationId xmlns:a16="http://schemas.microsoft.com/office/drawing/2014/main" id="{D22D6024-45AF-4A78-835B-6E65012D4E32}"/>
                </a:ext>
              </a:extLst>
            </p:cNvPr>
            <p:cNvSpPr/>
            <p:nvPr/>
          </p:nvSpPr>
          <p:spPr>
            <a:xfrm>
              <a:off x="2220944" y="4791839"/>
              <a:ext cx="8325841" cy="864097"/>
            </a:xfrm>
            <a:prstGeom prst="roundRect">
              <a:avLst>
                <a:gd name="adj" fmla="val 50000"/>
              </a:avLst>
            </a:prstGeom>
            <a:solidFill>
              <a:srgbClr val="D5AF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椭圆 32">
              <a:extLst>
                <a:ext uri="{FF2B5EF4-FFF2-40B4-BE49-F238E27FC236}">
                  <a16:creationId xmlns:a16="http://schemas.microsoft.com/office/drawing/2014/main" id="{515DFB81-678A-48B4-A04B-3E18736F6242}"/>
                </a:ext>
              </a:extLst>
            </p:cNvPr>
            <p:cNvSpPr/>
            <p:nvPr/>
          </p:nvSpPr>
          <p:spPr>
            <a:xfrm>
              <a:off x="1634627" y="4626317"/>
              <a:ext cx="1172635" cy="1172635"/>
            </a:xfrm>
            <a:prstGeom prst="ellipse">
              <a:avLst/>
            </a:prstGeom>
            <a:solidFill>
              <a:srgbClr val="D5AF8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同心圆 40">
              <a:extLst>
                <a:ext uri="{FF2B5EF4-FFF2-40B4-BE49-F238E27FC236}">
                  <a16:creationId xmlns:a16="http://schemas.microsoft.com/office/drawing/2014/main" id="{2A046C32-2AF8-4D26-BE4D-6CE5E7A38882}"/>
                </a:ext>
              </a:extLst>
            </p:cNvPr>
            <p:cNvSpPr/>
            <p:nvPr/>
          </p:nvSpPr>
          <p:spPr>
            <a:xfrm>
              <a:off x="1797701" y="4769333"/>
              <a:ext cx="886603" cy="886603"/>
            </a:xfrm>
            <a:prstGeom prst="donut">
              <a:avLst>
                <a:gd name="adj" fmla="val 48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prstClr val="black"/>
                </a:solidFill>
              </a:endParaRPr>
            </a:p>
          </p:txBody>
        </p:sp>
        <p:sp>
          <p:nvSpPr>
            <p:cNvPr id="19" name="Freeform 10">
              <a:extLst>
                <a:ext uri="{FF2B5EF4-FFF2-40B4-BE49-F238E27FC236}">
                  <a16:creationId xmlns:a16="http://schemas.microsoft.com/office/drawing/2014/main" id="{1C4ADAF0-F974-4482-8087-96B851D2BAA5}"/>
                </a:ext>
              </a:extLst>
            </p:cNvPr>
            <p:cNvSpPr>
              <a:spLocks noEditPoints="1"/>
            </p:cNvSpPr>
            <p:nvPr/>
          </p:nvSpPr>
          <p:spPr bwMode="auto">
            <a:xfrm>
              <a:off x="1968662" y="4941312"/>
              <a:ext cx="480484" cy="565149"/>
            </a:xfrm>
            <a:custGeom>
              <a:avLst/>
              <a:gdLst>
                <a:gd name="T0" fmla="*/ 10 w 18"/>
                <a:gd name="T1" fmla="*/ 13 h 21"/>
                <a:gd name="T2" fmla="*/ 10 w 18"/>
                <a:gd name="T3" fmla="*/ 13 h 21"/>
                <a:gd name="T4" fmla="*/ 17 w 18"/>
                <a:gd name="T5" fmla="*/ 21 h 21"/>
                <a:gd name="T6" fmla="*/ 18 w 18"/>
                <a:gd name="T7" fmla="*/ 20 h 21"/>
                <a:gd name="T8" fmla="*/ 12 w 18"/>
                <a:gd name="T9" fmla="*/ 12 h 21"/>
                <a:gd name="T10" fmla="*/ 11 w 18"/>
                <a:gd name="T11" fmla="*/ 12 h 21"/>
                <a:gd name="T12" fmla="*/ 10 w 18"/>
                <a:gd name="T13" fmla="*/ 11 h 21"/>
                <a:gd name="T14" fmla="*/ 11 w 18"/>
                <a:gd name="T15" fmla="*/ 3 h 21"/>
                <a:gd name="T16" fmla="*/ 3 w 18"/>
                <a:gd name="T17" fmla="*/ 2 h 21"/>
                <a:gd name="T18" fmla="*/ 2 w 18"/>
                <a:gd name="T19" fmla="*/ 10 h 21"/>
                <a:gd name="T20" fmla="*/ 9 w 18"/>
                <a:gd name="T21" fmla="*/ 11 h 21"/>
                <a:gd name="T22" fmla="*/ 10 w 18"/>
                <a:gd name="T23" fmla="*/ 13 h 21"/>
                <a:gd name="T24" fmla="*/ 3 w 18"/>
                <a:gd name="T25" fmla="*/ 9 h 21"/>
                <a:gd name="T26" fmla="*/ 4 w 18"/>
                <a:gd name="T27" fmla="*/ 3 h 21"/>
                <a:gd name="T28" fmla="*/ 10 w 18"/>
                <a:gd name="T29" fmla="*/ 4 h 21"/>
                <a:gd name="T30" fmla="*/ 9 w 18"/>
                <a:gd name="T31" fmla="*/ 10 h 21"/>
                <a:gd name="T32" fmla="*/ 3 w 18"/>
                <a:gd name="T3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21">
                  <a:moveTo>
                    <a:pt x="10" y="13"/>
                  </a:moveTo>
                  <a:cubicBezTo>
                    <a:pt x="10" y="13"/>
                    <a:pt x="10" y="13"/>
                    <a:pt x="10" y="13"/>
                  </a:cubicBezTo>
                  <a:cubicBezTo>
                    <a:pt x="17" y="21"/>
                    <a:pt x="17" y="21"/>
                    <a:pt x="17" y="21"/>
                  </a:cubicBezTo>
                  <a:cubicBezTo>
                    <a:pt x="18" y="20"/>
                    <a:pt x="18" y="20"/>
                    <a:pt x="18" y="20"/>
                  </a:cubicBezTo>
                  <a:cubicBezTo>
                    <a:pt x="12" y="12"/>
                    <a:pt x="12" y="12"/>
                    <a:pt x="12" y="12"/>
                  </a:cubicBezTo>
                  <a:cubicBezTo>
                    <a:pt x="11" y="12"/>
                    <a:pt x="11" y="12"/>
                    <a:pt x="11" y="12"/>
                  </a:cubicBezTo>
                  <a:cubicBezTo>
                    <a:pt x="10" y="11"/>
                    <a:pt x="10" y="11"/>
                    <a:pt x="10" y="11"/>
                  </a:cubicBezTo>
                  <a:cubicBezTo>
                    <a:pt x="12" y="9"/>
                    <a:pt x="12" y="5"/>
                    <a:pt x="11" y="3"/>
                  </a:cubicBezTo>
                  <a:cubicBezTo>
                    <a:pt x="9" y="1"/>
                    <a:pt x="5" y="0"/>
                    <a:pt x="3" y="2"/>
                  </a:cubicBezTo>
                  <a:cubicBezTo>
                    <a:pt x="0" y="4"/>
                    <a:pt x="0" y="8"/>
                    <a:pt x="2" y="10"/>
                  </a:cubicBezTo>
                  <a:cubicBezTo>
                    <a:pt x="4" y="12"/>
                    <a:pt x="7" y="13"/>
                    <a:pt x="9" y="11"/>
                  </a:cubicBezTo>
                  <a:lnTo>
                    <a:pt x="10" y="13"/>
                  </a:lnTo>
                  <a:close/>
                  <a:moveTo>
                    <a:pt x="3" y="9"/>
                  </a:moveTo>
                  <a:cubicBezTo>
                    <a:pt x="1" y="8"/>
                    <a:pt x="2" y="5"/>
                    <a:pt x="4" y="3"/>
                  </a:cubicBezTo>
                  <a:cubicBezTo>
                    <a:pt x="5" y="2"/>
                    <a:pt x="8" y="2"/>
                    <a:pt x="10" y="4"/>
                  </a:cubicBezTo>
                  <a:cubicBezTo>
                    <a:pt x="11" y="6"/>
                    <a:pt x="11" y="9"/>
                    <a:pt x="9" y="10"/>
                  </a:cubicBezTo>
                  <a:cubicBezTo>
                    <a:pt x="7" y="12"/>
                    <a:pt x="4" y="11"/>
                    <a:pt x="3" y="9"/>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20" name="文本框 19">
              <a:extLst>
                <a:ext uri="{FF2B5EF4-FFF2-40B4-BE49-F238E27FC236}">
                  <a16:creationId xmlns:a16="http://schemas.microsoft.com/office/drawing/2014/main" id="{00104E62-4BE7-4177-9AF6-BAE24B4B0043}"/>
                </a:ext>
              </a:extLst>
            </p:cNvPr>
            <p:cNvSpPr txBox="1"/>
            <p:nvPr/>
          </p:nvSpPr>
          <p:spPr>
            <a:xfrm>
              <a:off x="3234966" y="2102875"/>
              <a:ext cx="6654017" cy="553998"/>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1" name="文本框 20">
              <a:extLst>
                <a:ext uri="{FF2B5EF4-FFF2-40B4-BE49-F238E27FC236}">
                  <a16:creationId xmlns:a16="http://schemas.microsoft.com/office/drawing/2014/main" id="{7B2A7085-FEC0-4298-81D1-A11888D02805}"/>
                </a:ext>
              </a:extLst>
            </p:cNvPr>
            <p:cNvSpPr txBox="1"/>
            <p:nvPr/>
          </p:nvSpPr>
          <p:spPr>
            <a:xfrm>
              <a:off x="2814307" y="3547351"/>
              <a:ext cx="6654017" cy="553998"/>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2" name="文本框 21">
              <a:extLst>
                <a:ext uri="{FF2B5EF4-FFF2-40B4-BE49-F238E27FC236}">
                  <a16:creationId xmlns:a16="http://schemas.microsoft.com/office/drawing/2014/main" id="{AC10716E-CD4D-4C68-AA5A-9CAAD764FE18}"/>
                </a:ext>
              </a:extLst>
            </p:cNvPr>
            <p:cNvSpPr txBox="1"/>
            <p:nvPr/>
          </p:nvSpPr>
          <p:spPr>
            <a:xfrm>
              <a:off x="3234966" y="4931266"/>
              <a:ext cx="6654017" cy="553998"/>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grpSp>
    </p:spTree>
    <p:extLst>
      <p:ext uri="{BB962C8B-B14F-4D97-AF65-F5344CB8AC3E}">
        <p14:creationId xmlns:p14="http://schemas.microsoft.com/office/powerpoint/2010/main" val="339420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B365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E00E21-EAEE-4D4C-AD2B-290101A4CBF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526097CD-B656-4955-808C-511F67DFABC7}"/>
              </a:ext>
            </a:extLst>
          </p:cNvPr>
          <p:cNvSpPr/>
          <p:nvPr/>
        </p:nvSpPr>
        <p:spPr>
          <a:xfrm>
            <a:off x="5260526" y="440816"/>
            <a:ext cx="1415772" cy="464358"/>
          </a:xfrm>
          <a:prstGeom prst="rect">
            <a:avLst/>
          </a:prstGeom>
        </p:spPr>
        <p:txBody>
          <a:bodyPr wrap="none">
            <a:spAutoFit/>
          </a:bodyPr>
          <a:lstStyle/>
          <a:p>
            <a:pPr algn="ctr">
              <a:lnSpc>
                <a:spcPct val="175000"/>
              </a:lnSpc>
            </a:pPr>
            <a:r>
              <a:rPr lang="zh-CN" altLang="en-US" sz="1600" dirty="0">
                <a:solidFill>
                  <a:srgbClr val="FFE896"/>
                </a:solidFill>
                <a:latin typeface="微软雅黑" panose="020B0503020204020204" pitchFamily="34" charset="-122"/>
                <a:ea typeface="微软雅黑" panose="020B0503020204020204" pitchFamily="34" charset="-122"/>
              </a:rPr>
              <a:t>工作完成情况</a:t>
            </a:r>
            <a:endParaRPr lang="en-US" altLang="zh-CN" sz="1600" dirty="0">
              <a:solidFill>
                <a:srgbClr val="FFE896"/>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58151D6-81D4-48AE-9E38-D782586287EA}"/>
              </a:ext>
            </a:extLst>
          </p:cNvPr>
          <p:cNvSpPr txBox="1"/>
          <p:nvPr/>
        </p:nvSpPr>
        <p:spPr>
          <a:xfrm>
            <a:off x="3457359" y="82309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FFE896"/>
                </a:solidFill>
                <a:latin typeface="Arial" panose="020B0604020202020204" pitchFamily="34" charset="0"/>
                <a:cs typeface="Arial" panose="020B0604020202020204" pitchFamily="34" charset="0"/>
              </a:rPr>
              <a:t>Work Completion</a:t>
            </a:r>
            <a:endParaRPr lang="zh-CN" altLang="en-US" sz="1400" dirty="0">
              <a:solidFill>
                <a:srgbClr val="FFE896"/>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 name="组合 48">
            <a:extLst>
              <a:ext uri="{FF2B5EF4-FFF2-40B4-BE49-F238E27FC236}">
                <a16:creationId xmlns:a16="http://schemas.microsoft.com/office/drawing/2014/main" id="{9FDAD6A7-C797-493D-9C45-EE0C77CCE493}"/>
              </a:ext>
            </a:extLst>
          </p:cNvPr>
          <p:cNvGrpSpPr>
            <a:grpSpLocks/>
          </p:cNvGrpSpPr>
          <p:nvPr/>
        </p:nvGrpSpPr>
        <p:grpSpPr bwMode="auto">
          <a:xfrm>
            <a:off x="2035507" y="3306987"/>
            <a:ext cx="273050" cy="192088"/>
            <a:chOff x="1542330" y="2063252"/>
            <a:chExt cx="272408" cy="192975"/>
          </a:xfrm>
          <a:solidFill>
            <a:srgbClr val="D5AF85"/>
          </a:solidFill>
        </p:grpSpPr>
        <p:sp>
          <p:nvSpPr>
            <p:cNvPr id="8" name="平行四边形 43">
              <a:extLst>
                <a:ext uri="{FF2B5EF4-FFF2-40B4-BE49-F238E27FC236}">
                  <a16:creationId xmlns:a16="http://schemas.microsoft.com/office/drawing/2014/main" id="{2BA90987-0676-4E4A-AFFD-CCFB7B07C99F}"/>
                </a:ext>
              </a:extLst>
            </p:cNvPr>
            <p:cNvSpPr/>
            <p:nvPr/>
          </p:nvSpPr>
          <p:spPr>
            <a:xfrm rot="19055090" flipV="1">
              <a:off x="1542330" y="2195623"/>
              <a:ext cx="267657"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9" name="平行四边形 43">
              <a:extLst>
                <a:ext uri="{FF2B5EF4-FFF2-40B4-BE49-F238E27FC236}">
                  <a16:creationId xmlns:a16="http://schemas.microsoft.com/office/drawing/2014/main" id="{5821711A-B3A5-42E8-8170-047CC1C0F93A}"/>
                </a:ext>
              </a:extLst>
            </p:cNvPr>
            <p:cNvSpPr/>
            <p:nvPr/>
          </p:nvSpPr>
          <p:spPr>
            <a:xfrm rot="2544910">
              <a:off x="1547082" y="2063252"/>
              <a:ext cx="267656"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grpSp>
      <p:grpSp>
        <p:nvGrpSpPr>
          <p:cNvPr id="10" name="组合 51">
            <a:extLst>
              <a:ext uri="{FF2B5EF4-FFF2-40B4-BE49-F238E27FC236}">
                <a16:creationId xmlns:a16="http://schemas.microsoft.com/office/drawing/2014/main" id="{CA863088-54CF-4CEA-9EDA-815F0F88EE0A}"/>
              </a:ext>
            </a:extLst>
          </p:cNvPr>
          <p:cNvGrpSpPr>
            <a:grpSpLocks/>
          </p:cNvGrpSpPr>
          <p:nvPr/>
        </p:nvGrpSpPr>
        <p:grpSpPr bwMode="auto">
          <a:xfrm>
            <a:off x="2036220" y="4143908"/>
            <a:ext cx="271463" cy="192087"/>
            <a:chOff x="1542330" y="2063252"/>
            <a:chExt cx="272408" cy="192975"/>
          </a:xfrm>
          <a:solidFill>
            <a:srgbClr val="D5AF85"/>
          </a:solidFill>
        </p:grpSpPr>
        <p:sp>
          <p:nvSpPr>
            <p:cNvPr id="11" name="平行四边形 43">
              <a:extLst>
                <a:ext uri="{FF2B5EF4-FFF2-40B4-BE49-F238E27FC236}">
                  <a16:creationId xmlns:a16="http://schemas.microsoft.com/office/drawing/2014/main" id="{4556D4FB-F6A1-40E1-9C18-2734D660EE1F}"/>
                </a:ext>
              </a:extLst>
            </p:cNvPr>
            <p:cNvSpPr/>
            <p:nvPr/>
          </p:nvSpPr>
          <p:spPr>
            <a:xfrm rot="19055090" flipV="1">
              <a:off x="1542330" y="2195623"/>
              <a:ext cx="267628"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12" name="平行四边形 43">
              <a:extLst>
                <a:ext uri="{FF2B5EF4-FFF2-40B4-BE49-F238E27FC236}">
                  <a16:creationId xmlns:a16="http://schemas.microsoft.com/office/drawing/2014/main" id="{C52582F5-8FD3-49A2-BC41-55FE5F58B64B}"/>
                </a:ext>
              </a:extLst>
            </p:cNvPr>
            <p:cNvSpPr/>
            <p:nvPr/>
          </p:nvSpPr>
          <p:spPr>
            <a:xfrm rot="2544910">
              <a:off x="1547110" y="2063252"/>
              <a:ext cx="267628"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grpSp>
      <p:grpSp>
        <p:nvGrpSpPr>
          <p:cNvPr id="13" name="组合 54">
            <a:extLst>
              <a:ext uri="{FF2B5EF4-FFF2-40B4-BE49-F238E27FC236}">
                <a16:creationId xmlns:a16="http://schemas.microsoft.com/office/drawing/2014/main" id="{93725E27-FA6E-40FE-924A-0514FCE89D69}"/>
              </a:ext>
            </a:extLst>
          </p:cNvPr>
          <p:cNvGrpSpPr>
            <a:grpSpLocks/>
          </p:cNvGrpSpPr>
          <p:nvPr/>
        </p:nvGrpSpPr>
        <p:grpSpPr bwMode="auto">
          <a:xfrm>
            <a:off x="2037900" y="4931011"/>
            <a:ext cx="271463" cy="193675"/>
            <a:chOff x="1542330" y="2063252"/>
            <a:chExt cx="272408" cy="192975"/>
          </a:xfrm>
          <a:solidFill>
            <a:srgbClr val="D5AF85"/>
          </a:solidFill>
        </p:grpSpPr>
        <p:sp>
          <p:nvSpPr>
            <p:cNvPr id="14" name="平行四边形 43">
              <a:extLst>
                <a:ext uri="{FF2B5EF4-FFF2-40B4-BE49-F238E27FC236}">
                  <a16:creationId xmlns:a16="http://schemas.microsoft.com/office/drawing/2014/main" id="{64BF284F-EB61-4AB2-8C45-B418EBD4E00D}"/>
                </a:ext>
              </a:extLst>
            </p:cNvPr>
            <p:cNvSpPr/>
            <p:nvPr/>
          </p:nvSpPr>
          <p:spPr>
            <a:xfrm rot="19055090" flipV="1">
              <a:off x="1542330" y="2194539"/>
              <a:ext cx="267628" cy="61688"/>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15" name="平行四边形 43">
              <a:extLst>
                <a:ext uri="{FF2B5EF4-FFF2-40B4-BE49-F238E27FC236}">
                  <a16:creationId xmlns:a16="http://schemas.microsoft.com/office/drawing/2014/main" id="{9D1AE685-6934-4A07-AC92-1BAEC7BD00DD}"/>
                </a:ext>
              </a:extLst>
            </p:cNvPr>
            <p:cNvSpPr/>
            <p:nvPr/>
          </p:nvSpPr>
          <p:spPr>
            <a:xfrm rot="2544910">
              <a:off x="1547110" y="2063252"/>
              <a:ext cx="267628" cy="61689"/>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grpSp>
      <p:sp>
        <p:nvSpPr>
          <p:cNvPr id="16" name="矩形 5">
            <a:extLst>
              <a:ext uri="{FF2B5EF4-FFF2-40B4-BE49-F238E27FC236}">
                <a16:creationId xmlns:a16="http://schemas.microsoft.com/office/drawing/2014/main" id="{4D4E5ECE-6ACD-40F9-84B2-04E941EFF023}"/>
              </a:ext>
            </a:extLst>
          </p:cNvPr>
          <p:cNvSpPr/>
          <p:nvPr/>
        </p:nvSpPr>
        <p:spPr bwMode="auto">
          <a:xfrm>
            <a:off x="6062895" y="4399863"/>
            <a:ext cx="1234325" cy="557696"/>
          </a:xfrm>
          <a:custGeom>
            <a:avLst/>
            <a:gdLst>
              <a:gd name="connsiteX0" fmla="*/ 660442 w 1846240"/>
              <a:gd name="connsiteY0" fmla="*/ 0 h 545393"/>
              <a:gd name="connsiteX1" fmla="*/ 1415715 w 1846240"/>
              <a:gd name="connsiteY1" fmla="*/ 0 h 545393"/>
              <a:gd name="connsiteX2" fmla="*/ 1415716 w 1846240"/>
              <a:gd name="connsiteY2" fmla="*/ 274 h 545393"/>
              <a:gd name="connsiteX3" fmla="*/ 1846240 w 1846240"/>
              <a:gd name="connsiteY3" fmla="*/ 274 h 545393"/>
              <a:gd name="connsiteX4" fmla="*/ 1846240 w 1846240"/>
              <a:gd name="connsiteY4" fmla="*/ 545393 h 545393"/>
              <a:gd name="connsiteX5" fmla="*/ 1345001 w 1846240"/>
              <a:gd name="connsiteY5" fmla="*/ 545393 h 545393"/>
              <a:gd name="connsiteX6" fmla="*/ 1345001 w 1846240"/>
              <a:gd name="connsiteY6" fmla="*/ 545124 h 545393"/>
              <a:gd name="connsiteX7" fmla="*/ 0 w 1846240"/>
              <a:gd name="connsiteY7" fmla="*/ 540000 h 545393"/>
              <a:gd name="connsiteX8" fmla="*/ 660442 w 1846240"/>
              <a:gd name="connsiteY8" fmla="*/ 0 h 545393"/>
              <a:gd name="connsiteX0" fmla="*/ 660442 w 1846240"/>
              <a:gd name="connsiteY0" fmla="*/ 0 h 545393"/>
              <a:gd name="connsiteX1" fmla="*/ 1415715 w 1846240"/>
              <a:gd name="connsiteY1" fmla="*/ 0 h 545393"/>
              <a:gd name="connsiteX2" fmla="*/ 1415716 w 1846240"/>
              <a:gd name="connsiteY2" fmla="*/ 274 h 545393"/>
              <a:gd name="connsiteX3" fmla="*/ 1846240 w 1846240"/>
              <a:gd name="connsiteY3" fmla="*/ 274 h 545393"/>
              <a:gd name="connsiteX4" fmla="*/ 1846240 w 1846240"/>
              <a:gd name="connsiteY4" fmla="*/ 545393 h 545393"/>
              <a:gd name="connsiteX5" fmla="*/ 1345001 w 1846240"/>
              <a:gd name="connsiteY5" fmla="*/ 545393 h 545393"/>
              <a:gd name="connsiteX6" fmla="*/ 1205301 w 1846240"/>
              <a:gd name="connsiteY6" fmla="*/ 538774 h 545393"/>
              <a:gd name="connsiteX7" fmla="*/ 0 w 1846240"/>
              <a:gd name="connsiteY7" fmla="*/ 540000 h 545393"/>
              <a:gd name="connsiteX8" fmla="*/ 660442 w 1846240"/>
              <a:gd name="connsiteY8" fmla="*/ 0 h 545393"/>
              <a:gd name="connsiteX0" fmla="*/ 660442 w 1846240"/>
              <a:gd name="connsiteY0" fmla="*/ 0 h 545393"/>
              <a:gd name="connsiteX1" fmla="*/ 1415715 w 1846240"/>
              <a:gd name="connsiteY1" fmla="*/ 0 h 545393"/>
              <a:gd name="connsiteX2" fmla="*/ 1415716 w 1846240"/>
              <a:gd name="connsiteY2" fmla="*/ 274 h 545393"/>
              <a:gd name="connsiteX3" fmla="*/ 1846240 w 1846240"/>
              <a:gd name="connsiteY3" fmla="*/ 274 h 545393"/>
              <a:gd name="connsiteX4" fmla="*/ 1846240 w 1846240"/>
              <a:gd name="connsiteY4" fmla="*/ 545393 h 545393"/>
              <a:gd name="connsiteX5" fmla="*/ 1205301 w 1846240"/>
              <a:gd name="connsiteY5" fmla="*/ 538774 h 545393"/>
              <a:gd name="connsiteX6" fmla="*/ 0 w 1846240"/>
              <a:gd name="connsiteY6" fmla="*/ 540000 h 545393"/>
              <a:gd name="connsiteX7" fmla="*/ 660442 w 1846240"/>
              <a:gd name="connsiteY7" fmla="*/ 0 h 545393"/>
              <a:gd name="connsiteX0" fmla="*/ 660442 w 1846240"/>
              <a:gd name="connsiteY0" fmla="*/ 0 h 540000"/>
              <a:gd name="connsiteX1" fmla="*/ 1415715 w 1846240"/>
              <a:gd name="connsiteY1" fmla="*/ 0 h 540000"/>
              <a:gd name="connsiteX2" fmla="*/ 1415716 w 1846240"/>
              <a:gd name="connsiteY2" fmla="*/ 274 h 540000"/>
              <a:gd name="connsiteX3" fmla="*/ 1846240 w 1846240"/>
              <a:gd name="connsiteY3" fmla="*/ 274 h 540000"/>
              <a:gd name="connsiteX4" fmla="*/ 1205301 w 1846240"/>
              <a:gd name="connsiteY4" fmla="*/ 538774 h 540000"/>
              <a:gd name="connsiteX5" fmla="*/ 0 w 1846240"/>
              <a:gd name="connsiteY5" fmla="*/ 540000 h 540000"/>
              <a:gd name="connsiteX6" fmla="*/ 660442 w 1846240"/>
              <a:gd name="connsiteY6" fmla="*/ 0 h 540000"/>
              <a:gd name="connsiteX0" fmla="*/ 660442 w 1415716"/>
              <a:gd name="connsiteY0" fmla="*/ 0 h 540000"/>
              <a:gd name="connsiteX1" fmla="*/ 1415715 w 1415716"/>
              <a:gd name="connsiteY1" fmla="*/ 0 h 540000"/>
              <a:gd name="connsiteX2" fmla="*/ 1415716 w 1415716"/>
              <a:gd name="connsiteY2" fmla="*/ 274 h 540000"/>
              <a:gd name="connsiteX3" fmla="*/ 1205301 w 1415716"/>
              <a:gd name="connsiteY3" fmla="*/ 538774 h 540000"/>
              <a:gd name="connsiteX4" fmla="*/ 0 w 1415716"/>
              <a:gd name="connsiteY4" fmla="*/ 540000 h 540000"/>
              <a:gd name="connsiteX5" fmla="*/ 660442 w 1415716"/>
              <a:gd name="connsiteY5" fmla="*/ 0 h 540000"/>
              <a:gd name="connsiteX0" fmla="*/ 660442 w 1415715"/>
              <a:gd name="connsiteY0" fmla="*/ 6076 h 546076"/>
              <a:gd name="connsiteX1" fmla="*/ 1415715 w 1415715"/>
              <a:gd name="connsiteY1" fmla="*/ 6076 h 546076"/>
              <a:gd name="connsiteX2" fmla="*/ 1199816 w 1415715"/>
              <a:gd name="connsiteY2" fmla="*/ 0 h 546076"/>
              <a:gd name="connsiteX3" fmla="*/ 1205301 w 1415715"/>
              <a:gd name="connsiteY3" fmla="*/ 544850 h 546076"/>
              <a:gd name="connsiteX4" fmla="*/ 0 w 1415715"/>
              <a:gd name="connsiteY4" fmla="*/ 546076 h 546076"/>
              <a:gd name="connsiteX5" fmla="*/ 660442 w 1415715"/>
              <a:gd name="connsiteY5" fmla="*/ 6076 h 546076"/>
              <a:gd name="connsiteX0" fmla="*/ 660442 w 1205301"/>
              <a:gd name="connsiteY0" fmla="*/ 6076 h 546076"/>
              <a:gd name="connsiteX1" fmla="*/ 1199816 w 1205301"/>
              <a:gd name="connsiteY1" fmla="*/ 0 h 546076"/>
              <a:gd name="connsiteX2" fmla="*/ 1205301 w 1205301"/>
              <a:gd name="connsiteY2" fmla="*/ 544850 h 546076"/>
              <a:gd name="connsiteX3" fmla="*/ 0 w 1205301"/>
              <a:gd name="connsiteY3" fmla="*/ 546076 h 546076"/>
              <a:gd name="connsiteX4" fmla="*/ 660442 w 1205301"/>
              <a:gd name="connsiteY4" fmla="*/ 6076 h 546076"/>
              <a:gd name="connsiteX0" fmla="*/ 660442 w 1219002"/>
              <a:gd name="connsiteY0" fmla="*/ 6076 h 546076"/>
              <a:gd name="connsiteX1" fmla="*/ 1218866 w 1219002"/>
              <a:gd name="connsiteY1" fmla="*/ 0 h 546076"/>
              <a:gd name="connsiteX2" fmla="*/ 1205301 w 1219002"/>
              <a:gd name="connsiteY2" fmla="*/ 544850 h 546076"/>
              <a:gd name="connsiteX3" fmla="*/ 0 w 1219002"/>
              <a:gd name="connsiteY3" fmla="*/ 546076 h 546076"/>
              <a:gd name="connsiteX4" fmla="*/ 660442 w 1219002"/>
              <a:gd name="connsiteY4" fmla="*/ 6076 h 546076"/>
              <a:gd name="connsiteX0" fmla="*/ 660442 w 1219310"/>
              <a:gd name="connsiteY0" fmla="*/ 6076 h 551200"/>
              <a:gd name="connsiteX1" fmla="*/ 1218866 w 1219310"/>
              <a:gd name="connsiteY1" fmla="*/ 0 h 551200"/>
              <a:gd name="connsiteX2" fmla="*/ 1218001 w 1219310"/>
              <a:gd name="connsiteY2" fmla="*/ 551200 h 551200"/>
              <a:gd name="connsiteX3" fmla="*/ 0 w 1219310"/>
              <a:gd name="connsiteY3" fmla="*/ 546076 h 551200"/>
              <a:gd name="connsiteX4" fmla="*/ 660442 w 1219310"/>
              <a:gd name="connsiteY4" fmla="*/ 6076 h 5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310" h="551200">
                <a:moveTo>
                  <a:pt x="660442" y="6076"/>
                </a:moveTo>
                <a:lnTo>
                  <a:pt x="1218866" y="0"/>
                </a:lnTo>
                <a:cubicBezTo>
                  <a:pt x="1220694" y="181617"/>
                  <a:pt x="1216173" y="369583"/>
                  <a:pt x="1218001" y="551200"/>
                </a:cubicBezTo>
                <a:lnTo>
                  <a:pt x="0" y="546076"/>
                </a:lnTo>
                <a:lnTo>
                  <a:pt x="660442" y="6076"/>
                </a:ln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7" name="Picture 3">
            <a:extLst>
              <a:ext uri="{FF2B5EF4-FFF2-40B4-BE49-F238E27FC236}">
                <a16:creationId xmlns:a16="http://schemas.microsoft.com/office/drawing/2014/main" id="{B5E0836D-CA26-4A35-AE46-306E55F22B4A}"/>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l="2766" r="7205" b="57680"/>
          <a:stretch>
            <a:fillRect/>
          </a:stretch>
        </p:blipFill>
        <p:spPr bwMode="auto">
          <a:xfrm rot="8446870" flipH="1">
            <a:off x="5432875" y="4648711"/>
            <a:ext cx="2040482" cy="45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上箭头 3">
            <a:extLst>
              <a:ext uri="{FF2B5EF4-FFF2-40B4-BE49-F238E27FC236}">
                <a16:creationId xmlns:a16="http://schemas.microsoft.com/office/drawing/2014/main" id="{46D9215B-84D1-4B3F-8EAE-6708222CE68F}"/>
              </a:ext>
            </a:extLst>
          </p:cNvPr>
          <p:cNvSpPr/>
          <p:nvPr/>
        </p:nvSpPr>
        <p:spPr bwMode="auto">
          <a:xfrm flipV="1">
            <a:off x="7101144" y="4947916"/>
            <a:ext cx="938602" cy="1235933"/>
          </a:xfrm>
          <a:custGeom>
            <a:avLst/>
            <a:gdLst>
              <a:gd name="connsiteX0" fmla="*/ 0 w 927699"/>
              <a:gd name="connsiteY0" fmla="*/ 456864 h 1220846"/>
              <a:gd name="connsiteX1" fmla="*/ 463850 w 927699"/>
              <a:gd name="connsiteY1" fmla="*/ 0 h 1220846"/>
              <a:gd name="connsiteX2" fmla="*/ 927699 w 927699"/>
              <a:gd name="connsiteY2" fmla="*/ 456864 h 1220846"/>
              <a:gd name="connsiteX3" fmla="*/ 737655 w 927699"/>
              <a:gd name="connsiteY3" fmla="*/ 456864 h 1220846"/>
              <a:gd name="connsiteX4" fmla="*/ 737655 w 927699"/>
              <a:gd name="connsiteY4" fmla="*/ 1220846 h 1220846"/>
              <a:gd name="connsiteX5" fmla="*/ 190044 w 927699"/>
              <a:gd name="connsiteY5" fmla="*/ 1220846 h 1220846"/>
              <a:gd name="connsiteX6" fmla="*/ 190044 w 927699"/>
              <a:gd name="connsiteY6" fmla="*/ 456864 h 1220846"/>
              <a:gd name="connsiteX7" fmla="*/ 0 w 927699"/>
              <a:gd name="connsiteY7"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47745 w 927699"/>
              <a:gd name="connsiteY3" fmla="*/ 4552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5274 w 927699"/>
              <a:gd name="connsiteY4" fmla="*/ 411620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20987 w 927699"/>
              <a:gd name="connsiteY4" fmla="*/ 394951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009"/>
              <a:gd name="connsiteY0" fmla="*/ 456864 h 1220846"/>
              <a:gd name="connsiteX1" fmla="*/ 463850 w 938009"/>
              <a:gd name="connsiteY1" fmla="*/ 0 h 1220846"/>
              <a:gd name="connsiteX2" fmla="*/ 927699 w 938009"/>
              <a:gd name="connsiteY2" fmla="*/ 456864 h 1220846"/>
              <a:gd name="connsiteX3" fmla="*/ 873939 w 938009"/>
              <a:gd name="connsiteY3" fmla="*/ 493303 h 1220846"/>
              <a:gd name="connsiteX4" fmla="*/ 740037 w 938009"/>
              <a:gd name="connsiteY4" fmla="*/ 416383 h 1220846"/>
              <a:gd name="connsiteX5" fmla="*/ 737655 w 938009"/>
              <a:gd name="connsiteY5" fmla="*/ 1220846 h 1220846"/>
              <a:gd name="connsiteX6" fmla="*/ 190044 w 938009"/>
              <a:gd name="connsiteY6" fmla="*/ 1220846 h 1220846"/>
              <a:gd name="connsiteX7" fmla="*/ 190044 w 938009"/>
              <a:gd name="connsiteY7" fmla="*/ 456864 h 1220846"/>
              <a:gd name="connsiteX8" fmla="*/ 0 w 93800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796"/>
              <a:gd name="connsiteY0" fmla="*/ 456864 h 1220846"/>
              <a:gd name="connsiteX1" fmla="*/ 463850 w 938796"/>
              <a:gd name="connsiteY1" fmla="*/ 0 h 1220846"/>
              <a:gd name="connsiteX2" fmla="*/ 927699 w 938796"/>
              <a:gd name="connsiteY2" fmla="*/ 456864 h 1220846"/>
              <a:gd name="connsiteX3" fmla="*/ 873939 w 938796"/>
              <a:gd name="connsiteY3" fmla="*/ 493303 h 1220846"/>
              <a:gd name="connsiteX4" fmla="*/ 740037 w 938796"/>
              <a:gd name="connsiteY4" fmla="*/ 416383 h 1220846"/>
              <a:gd name="connsiteX5" fmla="*/ 737655 w 938796"/>
              <a:gd name="connsiteY5" fmla="*/ 1220846 h 1220846"/>
              <a:gd name="connsiteX6" fmla="*/ 190044 w 938796"/>
              <a:gd name="connsiteY6" fmla="*/ 1220846 h 1220846"/>
              <a:gd name="connsiteX7" fmla="*/ 190044 w 938796"/>
              <a:gd name="connsiteY7" fmla="*/ 456864 h 1220846"/>
              <a:gd name="connsiteX8" fmla="*/ 0 w 938796"/>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14002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201951 w 927699"/>
              <a:gd name="connsiteY7" fmla="*/ 411621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9551 w 927699"/>
              <a:gd name="connsiteY8" fmla="*/ 445678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7699" h="1220846">
                <a:moveTo>
                  <a:pt x="0" y="456864"/>
                </a:moveTo>
                <a:lnTo>
                  <a:pt x="463850" y="0"/>
                </a:lnTo>
                <a:cubicBezTo>
                  <a:pt x="618466" y="152288"/>
                  <a:pt x="618302" y="156939"/>
                  <a:pt x="927699" y="456864"/>
                </a:cubicBezTo>
                <a:cubicBezTo>
                  <a:pt x="914542" y="488060"/>
                  <a:pt x="915671" y="488300"/>
                  <a:pt x="873939" y="493303"/>
                </a:cubicBezTo>
                <a:lnTo>
                  <a:pt x="740037" y="416383"/>
                </a:lnTo>
                <a:cubicBezTo>
                  <a:pt x="740831" y="686125"/>
                  <a:pt x="736861" y="951104"/>
                  <a:pt x="737655" y="1220846"/>
                </a:cubicBezTo>
                <a:lnTo>
                  <a:pt x="190044" y="1220846"/>
                </a:lnTo>
                <a:cubicBezTo>
                  <a:pt x="188457" y="953486"/>
                  <a:pt x="186869" y="686125"/>
                  <a:pt x="185282" y="418765"/>
                </a:cubicBezTo>
                <a:lnTo>
                  <a:pt x="52407" y="493303"/>
                </a:lnTo>
                <a:cubicBezTo>
                  <a:pt x="11125" y="485918"/>
                  <a:pt x="19850" y="488060"/>
                  <a:pt x="0" y="456864"/>
                </a:cubicBez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直角三角形 24">
            <a:extLst>
              <a:ext uri="{FF2B5EF4-FFF2-40B4-BE49-F238E27FC236}">
                <a16:creationId xmlns:a16="http://schemas.microsoft.com/office/drawing/2014/main" id="{3AD5CB86-87C2-49D7-A259-3C320786A1A1}"/>
              </a:ext>
            </a:extLst>
          </p:cNvPr>
          <p:cNvSpPr/>
          <p:nvPr/>
        </p:nvSpPr>
        <p:spPr bwMode="auto">
          <a:xfrm rot="5400000" flipH="1">
            <a:off x="7252984" y="4357234"/>
            <a:ext cx="605021" cy="579562"/>
          </a:xfrm>
          <a:prstGeom prst="rtTriangle">
            <a:avLst/>
          </a:pr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39">
            <a:extLst>
              <a:ext uri="{FF2B5EF4-FFF2-40B4-BE49-F238E27FC236}">
                <a16:creationId xmlns:a16="http://schemas.microsoft.com/office/drawing/2014/main" id="{EEFD7FB9-03C3-4810-9DAD-2CC85A72EA6A}"/>
              </a:ext>
            </a:extLst>
          </p:cNvPr>
          <p:cNvSpPr/>
          <p:nvPr/>
        </p:nvSpPr>
        <p:spPr>
          <a:xfrm flipH="1" flipV="1">
            <a:off x="7102749" y="4383790"/>
            <a:ext cx="194470" cy="573768"/>
          </a:xfrm>
          <a:custGeom>
            <a:avLst/>
            <a:gdLst>
              <a:gd name="connsiteX0" fmla="*/ 0 w 523309"/>
              <a:gd name="connsiteY0" fmla="*/ 0 h 926067"/>
              <a:gd name="connsiteX1" fmla="*/ 523309 w 523309"/>
              <a:gd name="connsiteY1" fmla="*/ 0 h 926067"/>
              <a:gd name="connsiteX2" fmla="*/ 523309 w 523309"/>
              <a:gd name="connsiteY2" fmla="*/ 926067 h 926067"/>
              <a:gd name="connsiteX3" fmla="*/ 0 w 523309"/>
              <a:gd name="connsiteY3" fmla="*/ 926067 h 926067"/>
              <a:gd name="connsiteX4" fmla="*/ 0 w 523309"/>
              <a:gd name="connsiteY4" fmla="*/ 0 h 926067"/>
              <a:gd name="connsiteX0" fmla="*/ 0 w 523309"/>
              <a:gd name="connsiteY0" fmla="*/ 0 h 926067"/>
              <a:gd name="connsiteX1" fmla="*/ 523309 w 523309"/>
              <a:gd name="connsiteY1" fmla="*/ 0 h 926067"/>
              <a:gd name="connsiteX2" fmla="*/ 0 w 523309"/>
              <a:gd name="connsiteY2" fmla="*/ 926067 h 926067"/>
              <a:gd name="connsiteX3" fmla="*/ 0 w 523309"/>
              <a:gd name="connsiteY3" fmla="*/ 0 h 926067"/>
            </a:gdLst>
            <a:ahLst/>
            <a:cxnLst>
              <a:cxn ang="0">
                <a:pos x="connsiteX0" y="connsiteY0"/>
              </a:cxn>
              <a:cxn ang="0">
                <a:pos x="connsiteX1" y="connsiteY1"/>
              </a:cxn>
              <a:cxn ang="0">
                <a:pos x="connsiteX2" y="connsiteY2"/>
              </a:cxn>
              <a:cxn ang="0">
                <a:pos x="connsiteX3" y="connsiteY3"/>
              </a:cxn>
            </a:cxnLst>
            <a:rect l="l" t="t" r="r" b="b"/>
            <a:pathLst>
              <a:path w="523309" h="926067">
                <a:moveTo>
                  <a:pt x="0" y="0"/>
                </a:moveTo>
                <a:lnTo>
                  <a:pt x="523309" y="0"/>
                </a:lnTo>
                <a:lnTo>
                  <a:pt x="0" y="926067"/>
                </a:lnTo>
                <a:lnTo>
                  <a:pt x="0" y="0"/>
                </a:lnTo>
                <a:close/>
              </a:path>
            </a:pathLst>
          </a:cu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72">
            <a:extLst>
              <a:ext uri="{FF2B5EF4-FFF2-40B4-BE49-F238E27FC236}">
                <a16:creationId xmlns:a16="http://schemas.microsoft.com/office/drawing/2014/main" id="{E3F42E00-75CA-4265-AA29-D9CF47C3CFC8}"/>
              </a:ext>
            </a:extLst>
          </p:cNvPr>
          <p:cNvSpPr/>
          <p:nvPr/>
        </p:nvSpPr>
        <p:spPr>
          <a:xfrm>
            <a:off x="7265712" y="5386437"/>
            <a:ext cx="609462" cy="523220"/>
          </a:xfrm>
          <a:prstGeom prst="rect">
            <a:avLst/>
          </a:prstGeom>
        </p:spPr>
        <p:txBody>
          <a:bodyPr wrap="none">
            <a:spAutoFit/>
          </a:bodyPr>
          <a:lstStyle/>
          <a:p>
            <a:pPr algn="ctr"/>
            <a:r>
              <a:rPr lang="en-US" altLang="zh-CN" sz="2800" dirty="0">
                <a:solidFill>
                  <a:schemeClr val="bg1"/>
                </a:solidFill>
                <a:latin typeface="+mj-lt"/>
              </a:rPr>
              <a:t>04</a:t>
            </a:r>
          </a:p>
        </p:txBody>
      </p:sp>
      <p:sp>
        <p:nvSpPr>
          <p:cNvPr id="22" name="上箭头 3">
            <a:extLst>
              <a:ext uri="{FF2B5EF4-FFF2-40B4-BE49-F238E27FC236}">
                <a16:creationId xmlns:a16="http://schemas.microsoft.com/office/drawing/2014/main" id="{EA916F20-6B4C-474E-B2E5-DA2C2523D878}"/>
              </a:ext>
            </a:extLst>
          </p:cNvPr>
          <p:cNvSpPr/>
          <p:nvPr/>
        </p:nvSpPr>
        <p:spPr bwMode="auto">
          <a:xfrm>
            <a:off x="7737592" y="1536793"/>
            <a:ext cx="938600" cy="1235931"/>
          </a:xfrm>
          <a:custGeom>
            <a:avLst/>
            <a:gdLst>
              <a:gd name="connsiteX0" fmla="*/ 0 w 927699"/>
              <a:gd name="connsiteY0" fmla="*/ 456864 h 1220846"/>
              <a:gd name="connsiteX1" fmla="*/ 463850 w 927699"/>
              <a:gd name="connsiteY1" fmla="*/ 0 h 1220846"/>
              <a:gd name="connsiteX2" fmla="*/ 927699 w 927699"/>
              <a:gd name="connsiteY2" fmla="*/ 456864 h 1220846"/>
              <a:gd name="connsiteX3" fmla="*/ 737655 w 927699"/>
              <a:gd name="connsiteY3" fmla="*/ 456864 h 1220846"/>
              <a:gd name="connsiteX4" fmla="*/ 737655 w 927699"/>
              <a:gd name="connsiteY4" fmla="*/ 1220846 h 1220846"/>
              <a:gd name="connsiteX5" fmla="*/ 190044 w 927699"/>
              <a:gd name="connsiteY5" fmla="*/ 1220846 h 1220846"/>
              <a:gd name="connsiteX6" fmla="*/ 190044 w 927699"/>
              <a:gd name="connsiteY6" fmla="*/ 456864 h 1220846"/>
              <a:gd name="connsiteX7" fmla="*/ 0 w 927699"/>
              <a:gd name="connsiteY7"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47745 w 927699"/>
              <a:gd name="connsiteY3" fmla="*/ 4552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5274 w 927699"/>
              <a:gd name="connsiteY4" fmla="*/ 411620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20987 w 927699"/>
              <a:gd name="connsiteY4" fmla="*/ 394951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009"/>
              <a:gd name="connsiteY0" fmla="*/ 456864 h 1220846"/>
              <a:gd name="connsiteX1" fmla="*/ 463850 w 938009"/>
              <a:gd name="connsiteY1" fmla="*/ 0 h 1220846"/>
              <a:gd name="connsiteX2" fmla="*/ 927699 w 938009"/>
              <a:gd name="connsiteY2" fmla="*/ 456864 h 1220846"/>
              <a:gd name="connsiteX3" fmla="*/ 873939 w 938009"/>
              <a:gd name="connsiteY3" fmla="*/ 493303 h 1220846"/>
              <a:gd name="connsiteX4" fmla="*/ 740037 w 938009"/>
              <a:gd name="connsiteY4" fmla="*/ 416383 h 1220846"/>
              <a:gd name="connsiteX5" fmla="*/ 737655 w 938009"/>
              <a:gd name="connsiteY5" fmla="*/ 1220846 h 1220846"/>
              <a:gd name="connsiteX6" fmla="*/ 190044 w 938009"/>
              <a:gd name="connsiteY6" fmla="*/ 1220846 h 1220846"/>
              <a:gd name="connsiteX7" fmla="*/ 190044 w 938009"/>
              <a:gd name="connsiteY7" fmla="*/ 456864 h 1220846"/>
              <a:gd name="connsiteX8" fmla="*/ 0 w 93800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796"/>
              <a:gd name="connsiteY0" fmla="*/ 456864 h 1220846"/>
              <a:gd name="connsiteX1" fmla="*/ 463850 w 938796"/>
              <a:gd name="connsiteY1" fmla="*/ 0 h 1220846"/>
              <a:gd name="connsiteX2" fmla="*/ 927699 w 938796"/>
              <a:gd name="connsiteY2" fmla="*/ 456864 h 1220846"/>
              <a:gd name="connsiteX3" fmla="*/ 873939 w 938796"/>
              <a:gd name="connsiteY3" fmla="*/ 493303 h 1220846"/>
              <a:gd name="connsiteX4" fmla="*/ 740037 w 938796"/>
              <a:gd name="connsiteY4" fmla="*/ 416383 h 1220846"/>
              <a:gd name="connsiteX5" fmla="*/ 737655 w 938796"/>
              <a:gd name="connsiteY5" fmla="*/ 1220846 h 1220846"/>
              <a:gd name="connsiteX6" fmla="*/ 190044 w 938796"/>
              <a:gd name="connsiteY6" fmla="*/ 1220846 h 1220846"/>
              <a:gd name="connsiteX7" fmla="*/ 190044 w 938796"/>
              <a:gd name="connsiteY7" fmla="*/ 456864 h 1220846"/>
              <a:gd name="connsiteX8" fmla="*/ 0 w 938796"/>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14002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201951 w 927699"/>
              <a:gd name="connsiteY7" fmla="*/ 411621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9551 w 927699"/>
              <a:gd name="connsiteY8" fmla="*/ 445678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7699" h="1220846">
                <a:moveTo>
                  <a:pt x="0" y="456864"/>
                </a:moveTo>
                <a:lnTo>
                  <a:pt x="463850" y="0"/>
                </a:lnTo>
                <a:cubicBezTo>
                  <a:pt x="618466" y="152288"/>
                  <a:pt x="618302" y="156939"/>
                  <a:pt x="927699" y="456864"/>
                </a:cubicBezTo>
                <a:cubicBezTo>
                  <a:pt x="914542" y="488060"/>
                  <a:pt x="915671" y="488300"/>
                  <a:pt x="873939" y="493303"/>
                </a:cubicBezTo>
                <a:lnTo>
                  <a:pt x="740037" y="416383"/>
                </a:lnTo>
                <a:cubicBezTo>
                  <a:pt x="740831" y="686125"/>
                  <a:pt x="736861" y="951104"/>
                  <a:pt x="737655" y="1220846"/>
                </a:cubicBezTo>
                <a:lnTo>
                  <a:pt x="190044" y="1220846"/>
                </a:lnTo>
                <a:cubicBezTo>
                  <a:pt x="188457" y="953486"/>
                  <a:pt x="186869" y="686125"/>
                  <a:pt x="185282" y="418765"/>
                </a:cubicBezTo>
                <a:lnTo>
                  <a:pt x="52407" y="493303"/>
                </a:lnTo>
                <a:cubicBezTo>
                  <a:pt x="11125" y="485918"/>
                  <a:pt x="19850" y="488060"/>
                  <a:pt x="0" y="456864"/>
                </a:cubicBez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4">
            <a:extLst>
              <a:ext uri="{FF2B5EF4-FFF2-40B4-BE49-F238E27FC236}">
                <a16:creationId xmlns:a16="http://schemas.microsoft.com/office/drawing/2014/main" id="{0D0B7D3D-219D-448E-B154-DF73770B839D}"/>
              </a:ext>
            </a:extLst>
          </p:cNvPr>
          <p:cNvSpPr/>
          <p:nvPr/>
        </p:nvSpPr>
        <p:spPr bwMode="auto">
          <a:xfrm flipV="1">
            <a:off x="7932063" y="2772724"/>
            <a:ext cx="549659" cy="548053"/>
          </a:xfrm>
          <a:prstGeom prst="rtTriangle">
            <a:avLst/>
          </a:pr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5">
            <a:extLst>
              <a:ext uri="{FF2B5EF4-FFF2-40B4-BE49-F238E27FC236}">
                <a16:creationId xmlns:a16="http://schemas.microsoft.com/office/drawing/2014/main" id="{519F3099-06D1-4B7C-B7BD-F0DF5706EEB0}"/>
              </a:ext>
            </a:extLst>
          </p:cNvPr>
          <p:cNvSpPr/>
          <p:nvPr/>
        </p:nvSpPr>
        <p:spPr bwMode="auto">
          <a:xfrm>
            <a:off x="6063102" y="2772126"/>
            <a:ext cx="1868707" cy="551866"/>
          </a:xfrm>
          <a:custGeom>
            <a:avLst/>
            <a:gdLst/>
            <a:ahLst/>
            <a:cxnLst/>
            <a:rect l="l" t="t" r="r" b="b"/>
            <a:pathLst>
              <a:path w="1846240" h="545393">
                <a:moveTo>
                  <a:pt x="660442" y="0"/>
                </a:moveTo>
                <a:lnTo>
                  <a:pt x="1415715" y="0"/>
                </a:lnTo>
                <a:lnTo>
                  <a:pt x="1415716" y="274"/>
                </a:lnTo>
                <a:lnTo>
                  <a:pt x="1846240" y="274"/>
                </a:lnTo>
                <a:lnTo>
                  <a:pt x="1846240" y="545393"/>
                </a:lnTo>
                <a:lnTo>
                  <a:pt x="1415541" y="545393"/>
                </a:lnTo>
                <a:lnTo>
                  <a:pt x="1345001" y="545393"/>
                </a:lnTo>
                <a:lnTo>
                  <a:pt x="1345001" y="545124"/>
                </a:lnTo>
                <a:lnTo>
                  <a:pt x="0" y="540000"/>
                </a:ln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5" name="Picture 3">
            <a:extLst>
              <a:ext uri="{FF2B5EF4-FFF2-40B4-BE49-F238E27FC236}">
                <a16:creationId xmlns:a16="http://schemas.microsoft.com/office/drawing/2014/main" id="{06AE8030-D6BC-418C-B785-3B820F6115D2}"/>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l="2766" r="7205" b="57680"/>
          <a:stretch>
            <a:fillRect/>
          </a:stretch>
        </p:blipFill>
        <p:spPr bwMode="auto">
          <a:xfrm rot="8446870" flipH="1">
            <a:off x="5518057" y="2940094"/>
            <a:ext cx="2040533" cy="45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矩形 39">
            <a:extLst>
              <a:ext uri="{FF2B5EF4-FFF2-40B4-BE49-F238E27FC236}">
                <a16:creationId xmlns:a16="http://schemas.microsoft.com/office/drawing/2014/main" id="{6D5D5630-BD4A-4900-ADA5-6AAC8F2297EA}"/>
              </a:ext>
            </a:extLst>
          </p:cNvPr>
          <p:cNvSpPr/>
          <p:nvPr/>
        </p:nvSpPr>
        <p:spPr>
          <a:xfrm flipH="1">
            <a:off x="7737591" y="2769511"/>
            <a:ext cx="194471" cy="548052"/>
          </a:xfrm>
          <a:custGeom>
            <a:avLst/>
            <a:gdLst>
              <a:gd name="connsiteX0" fmla="*/ 0 w 523309"/>
              <a:gd name="connsiteY0" fmla="*/ 0 h 926067"/>
              <a:gd name="connsiteX1" fmla="*/ 523309 w 523309"/>
              <a:gd name="connsiteY1" fmla="*/ 0 h 926067"/>
              <a:gd name="connsiteX2" fmla="*/ 523309 w 523309"/>
              <a:gd name="connsiteY2" fmla="*/ 926067 h 926067"/>
              <a:gd name="connsiteX3" fmla="*/ 0 w 523309"/>
              <a:gd name="connsiteY3" fmla="*/ 926067 h 926067"/>
              <a:gd name="connsiteX4" fmla="*/ 0 w 523309"/>
              <a:gd name="connsiteY4" fmla="*/ 0 h 926067"/>
              <a:gd name="connsiteX0" fmla="*/ 0 w 523309"/>
              <a:gd name="connsiteY0" fmla="*/ 0 h 926067"/>
              <a:gd name="connsiteX1" fmla="*/ 523309 w 523309"/>
              <a:gd name="connsiteY1" fmla="*/ 0 h 926067"/>
              <a:gd name="connsiteX2" fmla="*/ 0 w 523309"/>
              <a:gd name="connsiteY2" fmla="*/ 926067 h 926067"/>
              <a:gd name="connsiteX3" fmla="*/ 0 w 523309"/>
              <a:gd name="connsiteY3" fmla="*/ 0 h 926067"/>
            </a:gdLst>
            <a:ahLst/>
            <a:cxnLst>
              <a:cxn ang="0">
                <a:pos x="connsiteX0" y="connsiteY0"/>
              </a:cxn>
              <a:cxn ang="0">
                <a:pos x="connsiteX1" y="connsiteY1"/>
              </a:cxn>
              <a:cxn ang="0">
                <a:pos x="connsiteX2" y="connsiteY2"/>
              </a:cxn>
              <a:cxn ang="0">
                <a:pos x="connsiteX3" y="connsiteY3"/>
              </a:cxn>
            </a:cxnLst>
            <a:rect l="l" t="t" r="r" b="b"/>
            <a:pathLst>
              <a:path w="523309" h="926067">
                <a:moveTo>
                  <a:pt x="0" y="0"/>
                </a:moveTo>
                <a:lnTo>
                  <a:pt x="523309" y="0"/>
                </a:lnTo>
                <a:lnTo>
                  <a:pt x="0" y="926067"/>
                </a:lnTo>
                <a:lnTo>
                  <a:pt x="0" y="0"/>
                </a:lnTo>
                <a:close/>
              </a:path>
            </a:pathLst>
          </a:cu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矩形 68">
            <a:extLst>
              <a:ext uri="{FF2B5EF4-FFF2-40B4-BE49-F238E27FC236}">
                <a16:creationId xmlns:a16="http://schemas.microsoft.com/office/drawing/2014/main" id="{0E3CCBC2-7FA7-40CE-BB4B-07F6243A1088}"/>
              </a:ext>
            </a:extLst>
          </p:cNvPr>
          <p:cNvSpPr/>
          <p:nvPr/>
        </p:nvSpPr>
        <p:spPr>
          <a:xfrm>
            <a:off x="7902161" y="1718703"/>
            <a:ext cx="609461" cy="523220"/>
          </a:xfrm>
          <a:prstGeom prst="rect">
            <a:avLst/>
          </a:prstGeom>
        </p:spPr>
        <p:txBody>
          <a:bodyPr wrap="none">
            <a:spAutoFit/>
          </a:bodyPr>
          <a:lstStyle/>
          <a:p>
            <a:pPr algn="ctr"/>
            <a:r>
              <a:rPr lang="en-US" altLang="zh-CN" sz="2800" dirty="0">
                <a:solidFill>
                  <a:schemeClr val="bg1"/>
                </a:solidFill>
                <a:latin typeface="+mj-lt"/>
              </a:rPr>
              <a:t>01</a:t>
            </a:r>
          </a:p>
        </p:txBody>
      </p:sp>
      <p:grpSp>
        <p:nvGrpSpPr>
          <p:cNvPr id="28" name="组合 73">
            <a:extLst>
              <a:ext uri="{FF2B5EF4-FFF2-40B4-BE49-F238E27FC236}">
                <a16:creationId xmlns:a16="http://schemas.microsoft.com/office/drawing/2014/main" id="{66D1137D-54A8-4224-A11C-D9008AAE3BF6}"/>
              </a:ext>
            </a:extLst>
          </p:cNvPr>
          <p:cNvGrpSpPr/>
          <p:nvPr/>
        </p:nvGrpSpPr>
        <p:grpSpPr>
          <a:xfrm>
            <a:off x="6946070" y="2775651"/>
            <a:ext cx="506645" cy="506645"/>
            <a:chOff x="1319543" y="1686014"/>
            <a:chExt cx="506645" cy="506645"/>
          </a:xfrm>
          <a:effectLst>
            <a:reflection blurRad="6350" stA="52000" endA="300" endPos="35000" dir="5400000" sy="-100000" algn="bl" rotWithShape="0"/>
          </a:effectLst>
        </p:grpSpPr>
        <p:sp>
          <p:nvSpPr>
            <p:cNvPr id="29" name="椭圆 74">
              <a:extLst>
                <a:ext uri="{FF2B5EF4-FFF2-40B4-BE49-F238E27FC236}">
                  <a16:creationId xmlns:a16="http://schemas.microsoft.com/office/drawing/2014/main" id="{D0CC7118-F1F9-4349-BC3B-5234C95A1133}"/>
                </a:ext>
              </a:extLst>
            </p:cNvPr>
            <p:cNvSpPr/>
            <p:nvPr/>
          </p:nvSpPr>
          <p:spPr>
            <a:xfrm rot="2871423">
              <a:off x="1522201" y="1888672"/>
              <a:ext cx="101329" cy="101329"/>
            </a:xfrm>
            <a:prstGeom prst="ellipse">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75">
              <a:extLst>
                <a:ext uri="{FF2B5EF4-FFF2-40B4-BE49-F238E27FC236}">
                  <a16:creationId xmlns:a16="http://schemas.microsoft.com/office/drawing/2014/main" id="{6AE19D9E-CDE7-420C-ABB8-C357D5D814C1}"/>
                </a:ext>
              </a:extLst>
            </p:cNvPr>
            <p:cNvSpPr/>
            <p:nvPr/>
          </p:nvSpPr>
          <p:spPr>
            <a:xfrm rot="2871423">
              <a:off x="1420872" y="1787343"/>
              <a:ext cx="303987" cy="303987"/>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76">
              <a:extLst>
                <a:ext uri="{FF2B5EF4-FFF2-40B4-BE49-F238E27FC236}">
                  <a16:creationId xmlns:a16="http://schemas.microsoft.com/office/drawing/2014/main" id="{0C458F6B-7D57-46FA-85B9-DFDD19E896F2}"/>
                </a:ext>
              </a:extLst>
            </p:cNvPr>
            <p:cNvSpPr/>
            <p:nvPr/>
          </p:nvSpPr>
          <p:spPr>
            <a:xfrm rot="2871423">
              <a:off x="1370208" y="1736679"/>
              <a:ext cx="405316" cy="405316"/>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77">
              <a:extLst>
                <a:ext uri="{FF2B5EF4-FFF2-40B4-BE49-F238E27FC236}">
                  <a16:creationId xmlns:a16="http://schemas.microsoft.com/office/drawing/2014/main" id="{74B46550-51D6-499C-ADD9-B7CEB716B87B}"/>
                </a:ext>
              </a:extLst>
            </p:cNvPr>
            <p:cNvSpPr/>
            <p:nvPr/>
          </p:nvSpPr>
          <p:spPr>
            <a:xfrm rot="2871423">
              <a:off x="1319543" y="1686014"/>
              <a:ext cx="506645" cy="506645"/>
            </a:xfrm>
            <a:prstGeom prst="arc">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78">
              <a:extLst>
                <a:ext uri="{FF2B5EF4-FFF2-40B4-BE49-F238E27FC236}">
                  <a16:creationId xmlns:a16="http://schemas.microsoft.com/office/drawing/2014/main" id="{465696F6-5950-43B5-806A-5BBD2FD7013E}"/>
                </a:ext>
              </a:extLst>
            </p:cNvPr>
            <p:cNvSpPr/>
            <p:nvPr/>
          </p:nvSpPr>
          <p:spPr>
            <a:xfrm rot="2871423">
              <a:off x="1420872" y="1787343"/>
              <a:ext cx="303987" cy="303987"/>
            </a:xfrm>
            <a:prstGeom prst="arc">
              <a:avLst>
                <a:gd name="adj1" fmla="val 5326050"/>
                <a:gd name="adj2" fmla="val 10634375"/>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79">
              <a:extLst>
                <a:ext uri="{FF2B5EF4-FFF2-40B4-BE49-F238E27FC236}">
                  <a16:creationId xmlns:a16="http://schemas.microsoft.com/office/drawing/2014/main" id="{AEAEC47F-47C9-4120-B29E-1D3ABE6F4D57}"/>
                </a:ext>
              </a:extLst>
            </p:cNvPr>
            <p:cNvSpPr/>
            <p:nvPr/>
          </p:nvSpPr>
          <p:spPr>
            <a:xfrm rot="2871423">
              <a:off x="1370208" y="1736679"/>
              <a:ext cx="405316" cy="405316"/>
            </a:xfrm>
            <a:prstGeom prst="arc">
              <a:avLst>
                <a:gd name="adj1" fmla="val 5299373"/>
                <a:gd name="adj2" fmla="val 10617012"/>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弧形 80">
              <a:extLst>
                <a:ext uri="{FF2B5EF4-FFF2-40B4-BE49-F238E27FC236}">
                  <a16:creationId xmlns:a16="http://schemas.microsoft.com/office/drawing/2014/main" id="{B9425BA6-EA1E-4703-82BA-2429AC7D1060}"/>
                </a:ext>
              </a:extLst>
            </p:cNvPr>
            <p:cNvSpPr/>
            <p:nvPr/>
          </p:nvSpPr>
          <p:spPr>
            <a:xfrm rot="2871423">
              <a:off x="1319543" y="1686014"/>
              <a:ext cx="506645" cy="506645"/>
            </a:xfrm>
            <a:prstGeom prst="arc">
              <a:avLst>
                <a:gd name="adj1" fmla="val 5198408"/>
                <a:gd name="adj2" fmla="val 10677568"/>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6" name="上箭头 3">
            <a:extLst>
              <a:ext uri="{FF2B5EF4-FFF2-40B4-BE49-F238E27FC236}">
                <a16:creationId xmlns:a16="http://schemas.microsoft.com/office/drawing/2014/main" id="{E5DCEF05-2A71-4601-868E-D1253485F635}"/>
              </a:ext>
            </a:extLst>
          </p:cNvPr>
          <p:cNvSpPr/>
          <p:nvPr/>
        </p:nvSpPr>
        <p:spPr bwMode="auto">
          <a:xfrm>
            <a:off x="9051473" y="2072646"/>
            <a:ext cx="940208" cy="1235932"/>
          </a:xfrm>
          <a:custGeom>
            <a:avLst/>
            <a:gdLst>
              <a:gd name="connsiteX0" fmla="*/ 0 w 927699"/>
              <a:gd name="connsiteY0" fmla="*/ 456864 h 1220846"/>
              <a:gd name="connsiteX1" fmla="*/ 463850 w 927699"/>
              <a:gd name="connsiteY1" fmla="*/ 0 h 1220846"/>
              <a:gd name="connsiteX2" fmla="*/ 927699 w 927699"/>
              <a:gd name="connsiteY2" fmla="*/ 456864 h 1220846"/>
              <a:gd name="connsiteX3" fmla="*/ 737655 w 927699"/>
              <a:gd name="connsiteY3" fmla="*/ 456864 h 1220846"/>
              <a:gd name="connsiteX4" fmla="*/ 737655 w 927699"/>
              <a:gd name="connsiteY4" fmla="*/ 1220846 h 1220846"/>
              <a:gd name="connsiteX5" fmla="*/ 190044 w 927699"/>
              <a:gd name="connsiteY5" fmla="*/ 1220846 h 1220846"/>
              <a:gd name="connsiteX6" fmla="*/ 190044 w 927699"/>
              <a:gd name="connsiteY6" fmla="*/ 456864 h 1220846"/>
              <a:gd name="connsiteX7" fmla="*/ 0 w 927699"/>
              <a:gd name="connsiteY7"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47745 w 927699"/>
              <a:gd name="connsiteY3" fmla="*/ 4552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5274 w 927699"/>
              <a:gd name="connsiteY4" fmla="*/ 411620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20987 w 927699"/>
              <a:gd name="connsiteY4" fmla="*/ 394951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009"/>
              <a:gd name="connsiteY0" fmla="*/ 456864 h 1220846"/>
              <a:gd name="connsiteX1" fmla="*/ 463850 w 938009"/>
              <a:gd name="connsiteY1" fmla="*/ 0 h 1220846"/>
              <a:gd name="connsiteX2" fmla="*/ 927699 w 938009"/>
              <a:gd name="connsiteY2" fmla="*/ 456864 h 1220846"/>
              <a:gd name="connsiteX3" fmla="*/ 873939 w 938009"/>
              <a:gd name="connsiteY3" fmla="*/ 493303 h 1220846"/>
              <a:gd name="connsiteX4" fmla="*/ 740037 w 938009"/>
              <a:gd name="connsiteY4" fmla="*/ 416383 h 1220846"/>
              <a:gd name="connsiteX5" fmla="*/ 737655 w 938009"/>
              <a:gd name="connsiteY5" fmla="*/ 1220846 h 1220846"/>
              <a:gd name="connsiteX6" fmla="*/ 190044 w 938009"/>
              <a:gd name="connsiteY6" fmla="*/ 1220846 h 1220846"/>
              <a:gd name="connsiteX7" fmla="*/ 190044 w 938009"/>
              <a:gd name="connsiteY7" fmla="*/ 456864 h 1220846"/>
              <a:gd name="connsiteX8" fmla="*/ 0 w 93800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796"/>
              <a:gd name="connsiteY0" fmla="*/ 456864 h 1220846"/>
              <a:gd name="connsiteX1" fmla="*/ 463850 w 938796"/>
              <a:gd name="connsiteY1" fmla="*/ 0 h 1220846"/>
              <a:gd name="connsiteX2" fmla="*/ 927699 w 938796"/>
              <a:gd name="connsiteY2" fmla="*/ 456864 h 1220846"/>
              <a:gd name="connsiteX3" fmla="*/ 873939 w 938796"/>
              <a:gd name="connsiteY3" fmla="*/ 493303 h 1220846"/>
              <a:gd name="connsiteX4" fmla="*/ 740037 w 938796"/>
              <a:gd name="connsiteY4" fmla="*/ 416383 h 1220846"/>
              <a:gd name="connsiteX5" fmla="*/ 737655 w 938796"/>
              <a:gd name="connsiteY5" fmla="*/ 1220846 h 1220846"/>
              <a:gd name="connsiteX6" fmla="*/ 190044 w 938796"/>
              <a:gd name="connsiteY6" fmla="*/ 1220846 h 1220846"/>
              <a:gd name="connsiteX7" fmla="*/ 190044 w 938796"/>
              <a:gd name="connsiteY7" fmla="*/ 456864 h 1220846"/>
              <a:gd name="connsiteX8" fmla="*/ 0 w 938796"/>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14002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201951 w 927699"/>
              <a:gd name="connsiteY7" fmla="*/ 411621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9551 w 927699"/>
              <a:gd name="connsiteY8" fmla="*/ 445678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7699" h="1220846">
                <a:moveTo>
                  <a:pt x="0" y="456864"/>
                </a:moveTo>
                <a:lnTo>
                  <a:pt x="463850" y="0"/>
                </a:lnTo>
                <a:cubicBezTo>
                  <a:pt x="618466" y="152288"/>
                  <a:pt x="618302" y="156939"/>
                  <a:pt x="927699" y="456864"/>
                </a:cubicBezTo>
                <a:cubicBezTo>
                  <a:pt x="914542" y="488060"/>
                  <a:pt x="915671" y="488300"/>
                  <a:pt x="873939" y="493303"/>
                </a:cubicBezTo>
                <a:lnTo>
                  <a:pt x="740037" y="416383"/>
                </a:lnTo>
                <a:cubicBezTo>
                  <a:pt x="740831" y="686125"/>
                  <a:pt x="736861" y="951104"/>
                  <a:pt x="737655" y="1220846"/>
                </a:cubicBezTo>
                <a:lnTo>
                  <a:pt x="190044" y="1220846"/>
                </a:lnTo>
                <a:cubicBezTo>
                  <a:pt x="188457" y="953486"/>
                  <a:pt x="186869" y="686125"/>
                  <a:pt x="185282" y="418765"/>
                </a:cubicBezTo>
                <a:lnTo>
                  <a:pt x="52407" y="493303"/>
                </a:lnTo>
                <a:cubicBezTo>
                  <a:pt x="11125" y="485918"/>
                  <a:pt x="19850" y="488060"/>
                  <a:pt x="0" y="456864"/>
                </a:cubicBez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直角三角形 20">
            <a:extLst>
              <a:ext uri="{FF2B5EF4-FFF2-40B4-BE49-F238E27FC236}">
                <a16:creationId xmlns:a16="http://schemas.microsoft.com/office/drawing/2014/main" id="{54F86C99-8B03-4EAA-AA66-A9FE33240AE3}"/>
              </a:ext>
            </a:extLst>
          </p:cNvPr>
          <p:cNvSpPr/>
          <p:nvPr/>
        </p:nvSpPr>
        <p:spPr bwMode="auto">
          <a:xfrm flipV="1">
            <a:off x="9245942" y="3308578"/>
            <a:ext cx="551268" cy="549661"/>
          </a:xfrm>
          <a:prstGeom prst="rtTriangle">
            <a:avLst/>
          </a:pr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矩形 5">
            <a:extLst>
              <a:ext uri="{FF2B5EF4-FFF2-40B4-BE49-F238E27FC236}">
                <a16:creationId xmlns:a16="http://schemas.microsoft.com/office/drawing/2014/main" id="{F2120581-4891-4C4A-A3D1-9A12B7C56623}"/>
              </a:ext>
            </a:extLst>
          </p:cNvPr>
          <p:cNvSpPr/>
          <p:nvPr/>
        </p:nvSpPr>
        <p:spPr>
          <a:xfrm>
            <a:off x="6054794" y="3305926"/>
            <a:ext cx="3192504" cy="555094"/>
          </a:xfrm>
          <a:custGeom>
            <a:avLst/>
            <a:gdLst/>
            <a:ahLst/>
            <a:cxnLst/>
            <a:rect l="l" t="t" r="r" b="b"/>
            <a:pathLst>
              <a:path w="3153385" h="551743">
                <a:moveTo>
                  <a:pt x="1846240" y="0"/>
                </a:moveTo>
                <a:lnTo>
                  <a:pt x="3153385" y="0"/>
                </a:lnTo>
                <a:lnTo>
                  <a:pt x="3153385" y="551743"/>
                </a:lnTo>
                <a:lnTo>
                  <a:pt x="1846240" y="551743"/>
                </a:lnTo>
                <a:lnTo>
                  <a:pt x="1415541" y="551743"/>
                </a:lnTo>
                <a:lnTo>
                  <a:pt x="1345001" y="551743"/>
                </a:lnTo>
                <a:lnTo>
                  <a:pt x="1345001" y="551474"/>
                </a:lnTo>
                <a:lnTo>
                  <a:pt x="0" y="546350"/>
                </a:lnTo>
                <a:lnTo>
                  <a:pt x="660442" y="6350"/>
                </a:lnTo>
                <a:lnTo>
                  <a:pt x="1415715" y="6350"/>
                </a:lnTo>
                <a:lnTo>
                  <a:pt x="1415716" y="6624"/>
                </a:lnTo>
                <a:lnTo>
                  <a:pt x="1846240" y="6624"/>
                </a:ln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9" name="Picture 3">
            <a:extLst>
              <a:ext uri="{FF2B5EF4-FFF2-40B4-BE49-F238E27FC236}">
                <a16:creationId xmlns:a16="http://schemas.microsoft.com/office/drawing/2014/main" id="{750A09A2-E820-4FAD-9EA6-B4CB0CB09261}"/>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l="2766" r="7205" b="57680"/>
          <a:stretch>
            <a:fillRect/>
          </a:stretch>
        </p:blipFill>
        <p:spPr bwMode="auto">
          <a:xfrm rot="8446870" flipH="1">
            <a:off x="5440912" y="3533664"/>
            <a:ext cx="2041136" cy="4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矩形 39">
            <a:extLst>
              <a:ext uri="{FF2B5EF4-FFF2-40B4-BE49-F238E27FC236}">
                <a16:creationId xmlns:a16="http://schemas.microsoft.com/office/drawing/2014/main" id="{5E11F015-BD06-4808-A6B1-4245BA40BED0}"/>
              </a:ext>
            </a:extLst>
          </p:cNvPr>
          <p:cNvSpPr/>
          <p:nvPr/>
        </p:nvSpPr>
        <p:spPr>
          <a:xfrm flipH="1">
            <a:off x="9052276" y="3310186"/>
            <a:ext cx="194471" cy="548053"/>
          </a:xfrm>
          <a:custGeom>
            <a:avLst/>
            <a:gdLst>
              <a:gd name="connsiteX0" fmla="*/ 0 w 523309"/>
              <a:gd name="connsiteY0" fmla="*/ 0 h 926067"/>
              <a:gd name="connsiteX1" fmla="*/ 523309 w 523309"/>
              <a:gd name="connsiteY1" fmla="*/ 0 h 926067"/>
              <a:gd name="connsiteX2" fmla="*/ 523309 w 523309"/>
              <a:gd name="connsiteY2" fmla="*/ 926067 h 926067"/>
              <a:gd name="connsiteX3" fmla="*/ 0 w 523309"/>
              <a:gd name="connsiteY3" fmla="*/ 926067 h 926067"/>
              <a:gd name="connsiteX4" fmla="*/ 0 w 523309"/>
              <a:gd name="connsiteY4" fmla="*/ 0 h 926067"/>
              <a:gd name="connsiteX0" fmla="*/ 0 w 523309"/>
              <a:gd name="connsiteY0" fmla="*/ 0 h 926067"/>
              <a:gd name="connsiteX1" fmla="*/ 523309 w 523309"/>
              <a:gd name="connsiteY1" fmla="*/ 0 h 926067"/>
              <a:gd name="connsiteX2" fmla="*/ 0 w 523309"/>
              <a:gd name="connsiteY2" fmla="*/ 926067 h 926067"/>
              <a:gd name="connsiteX3" fmla="*/ 0 w 523309"/>
              <a:gd name="connsiteY3" fmla="*/ 0 h 926067"/>
            </a:gdLst>
            <a:ahLst/>
            <a:cxnLst>
              <a:cxn ang="0">
                <a:pos x="connsiteX0" y="connsiteY0"/>
              </a:cxn>
              <a:cxn ang="0">
                <a:pos x="connsiteX1" y="connsiteY1"/>
              </a:cxn>
              <a:cxn ang="0">
                <a:pos x="connsiteX2" y="connsiteY2"/>
              </a:cxn>
              <a:cxn ang="0">
                <a:pos x="connsiteX3" y="connsiteY3"/>
              </a:cxn>
            </a:cxnLst>
            <a:rect l="l" t="t" r="r" b="b"/>
            <a:pathLst>
              <a:path w="523309" h="926067">
                <a:moveTo>
                  <a:pt x="0" y="0"/>
                </a:moveTo>
                <a:lnTo>
                  <a:pt x="523309" y="0"/>
                </a:lnTo>
                <a:lnTo>
                  <a:pt x="0" y="926067"/>
                </a:lnTo>
                <a:lnTo>
                  <a:pt x="0" y="0"/>
                </a:lnTo>
                <a:close/>
              </a:path>
            </a:pathLst>
          </a:cu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矩形 70">
            <a:extLst>
              <a:ext uri="{FF2B5EF4-FFF2-40B4-BE49-F238E27FC236}">
                <a16:creationId xmlns:a16="http://schemas.microsoft.com/office/drawing/2014/main" id="{5AF1AD2C-8AE4-4F4B-ADFF-A7C1C1DD479C}"/>
              </a:ext>
            </a:extLst>
          </p:cNvPr>
          <p:cNvSpPr/>
          <p:nvPr/>
        </p:nvSpPr>
        <p:spPr>
          <a:xfrm>
            <a:off x="9216845" y="2226286"/>
            <a:ext cx="609462" cy="523220"/>
          </a:xfrm>
          <a:prstGeom prst="rect">
            <a:avLst/>
          </a:prstGeom>
        </p:spPr>
        <p:txBody>
          <a:bodyPr wrap="none">
            <a:spAutoFit/>
          </a:bodyPr>
          <a:lstStyle/>
          <a:p>
            <a:pPr algn="ctr"/>
            <a:r>
              <a:rPr lang="en-US" altLang="zh-CN" sz="2800" dirty="0">
                <a:solidFill>
                  <a:schemeClr val="bg1"/>
                </a:solidFill>
                <a:latin typeface="+mj-lt"/>
              </a:rPr>
              <a:t>02</a:t>
            </a:r>
          </a:p>
        </p:txBody>
      </p:sp>
      <p:grpSp>
        <p:nvGrpSpPr>
          <p:cNvPr id="42" name="组合 81">
            <a:extLst>
              <a:ext uri="{FF2B5EF4-FFF2-40B4-BE49-F238E27FC236}">
                <a16:creationId xmlns:a16="http://schemas.microsoft.com/office/drawing/2014/main" id="{4B100819-A2BA-4545-9D58-B47C09ED832E}"/>
              </a:ext>
            </a:extLst>
          </p:cNvPr>
          <p:cNvGrpSpPr/>
          <p:nvPr/>
        </p:nvGrpSpPr>
        <p:grpSpPr>
          <a:xfrm>
            <a:off x="7759329" y="3355565"/>
            <a:ext cx="413110" cy="413110"/>
            <a:chOff x="10116587" y="1684995"/>
            <a:chExt cx="1375214" cy="1239330"/>
          </a:xfrm>
          <a:effectLst>
            <a:reflection blurRad="6350" stA="52000" endA="300" endPos="35000" dir="5400000" sy="-100000" algn="bl" rotWithShape="0"/>
          </a:effectLst>
        </p:grpSpPr>
        <p:sp>
          <p:nvSpPr>
            <p:cNvPr id="43" name="椭圆 82">
              <a:extLst>
                <a:ext uri="{FF2B5EF4-FFF2-40B4-BE49-F238E27FC236}">
                  <a16:creationId xmlns:a16="http://schemas.microsoft.com/office/drawing/2014/main" id="{4964457E-B65D-4863-A715-2EAAFA3B09FE}"/>
                </a:ext>
              </a:extLst>
            </p:cNvPr>
            <p:cNvSpPr/>
            <p:nvPr/>
          </p:nvSpPr>
          <p:spPr>
            <a:xfrm>
              <a:off x="10116587" y="1684995"/>
              <a:ext cx="1375214" cy="123933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83">
              <a:extLst>
                <a:ext uri="{FF2B5EF4-FFF2-40B4-BE49-F238E27FC236}">
                  <a16:creationId xmlns:a16="http://schemas.microsoft.com/office/drawing/2014/main" id="{8B62DF92-422D-45CF-9504-FECDFCF42239}"/>
                </a:ext>
              </a:extLst>
            </p:cNvPr>
            <p:cNvSpPr/>
            <p:nvPr/>
          </p:nvSpPr>
          <p:spPr>
            <a:xfrm>
              <a:off x="10746467" y="1758891"/>
              <a:ext cx="115454" cy="10404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84">
              <a:extLst>
                <a:ext uri="{FF2B5EF4-FFF2-40B4-BE49-F238E27FC236}">
                  <a16:creationId xmlns:a16="http://schemas.microsoft.com/office/drawing/2014/main" id="{C6456816-FAB9-4C0B-B207-D2007E8F2E30}"/>
                </a:ext>
              </a:extLst>
            </p:cNvPr>
            <p:cNvSpPr/>
            <p:nvPr/>
          </p:nvSpPr>
          <p:spPr>
            <a:xfrm>
              <a:off x="10217154" y="2252637"/>
              <a:ext cx="115454" cy="10404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85">
              <a:extLst>
                <a:ext uri="{FF2B5EF4-FFF2-40B4-BE49-F238E27FC236}">
                  <a16:creationId xmlns:a16="http://schemas.microsoft.com/office/drawing/2014/main" id="{DC854237-0DA4-4092-B831-CCCF55D9B69D}"/>
                </a:ext>
              </a:extLst>
            </p:cNvPr>
            <p:cNvSpPr/>
            <p:nvPr/>
          </p:nvSpPr>
          <p:spPr>
            <a:xfrm>
              <a:off x="11268706" y="2252634"/>
              <a:ext cx="115454" cy="10404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86">
              <a:extLst>
                <a:ext uri="{FF2B5EF4-FFF2-40B4-BE49-F238E27FC236}">
                  <a16:creationId xmlns:a16="http://schemas.microsoft.com/office/drawing/2014/main" id="{4540C09C-055D-449F-8AAC-DFE004DB6AB3}"/>
                </a:ext>
              </a:extLst>
            </p:cNvPr>
            <p:cNvSpPr/>
            <p:nvPr/>
          </p:nvSpPr>
          <p:spPr>
            <a:xfrm>
              <a:off x="10746467" y="2750553"/>
              <a:ext cx="115454" cy="10404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87">
              <a:extLst>
                <a:ext uri="{FF2B5EF4-FFF2-40B4-BE49-F238E27FC236}">
                  <a16:creationId xmlns:a16="http://schemas.microsoft.com/office/drawing/2014/main" id="{7DECEA99-9E2D-46A8-92EC-904FF3B00D19}"/>
                </a:ext>
              </a:extLst>
            </p:cNvPr>
            <p:cNvCxnSpPr/>
            <p:nvPr/>
          </p:nvCxnSpPr>
          <p:spPr>
            <a:xfrm>
              <a:off x="10798582" y="1907142"/>
              <a:ext cx="5629" cy="408963"/>
            </a:xfrm>
            <a:prstGeom prst="line">
              <a:avLst/>
            </a:prstGeom>
            <a:ln w="15875">
              <a:solidFill>
                <a:schemeClr val="bg1"/>
              </a:solidFill>
              <a:headEnd type="none" w="sm" len="med"/>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88">
              <a:extLst>
                <a:ext uri="{FF2B5EF4-FFF2-40B4-BE49-F238E27FC236}">
                  <a16:creationId xmlns:a16="http://schemas.microsoft.com/office/drawing/2014/main" id="{B8E95945-F793-466C-AFA3-58659877EDEA}"/>
                </a:ext>
              </a:extLst>
            </p:cNvPr>
            <p:cNvCxnSpPr/>
            <p:nvPr/>
          </p:nvCxnSpPr>
          <p:spPr>
            <a:xfrm flipV="1">
              <a:off x="10438598" y="2563704"/>
              <a:ext cx="360001" cy="3"/>
            </a:xfrm>
            <a:prstGeom prst="line">
              <a:avLst/>
            </a:prstGeom>
            <a:ln w="15875">
              <a:solidFill>
                <a:schemeClr val="bg1"/>
              </a:solidFill>
              <a:headEnd type="none" w="sm" len="med"/>
              <a:tailEnd type="none"/>
            </a:ln>
          </p:spPr>
          <p:style>
            <a:lnRef idx="1">
              <a:schemeClr val="accent1"/>
            </a:lnRef>
            <a:fillRef idx="0">
              <a:schemeClr val="accent1"/>
            </a:fillRef>
            <a:effectRef idx="0">
              <a:schemeClr val="accent1"/>
            </a:effectRef>
            <a:fontRef idx="minor">
              <a:schemeClr val="tx1"/>
            </a:fontRef>
          </p:style>
        </p:cxnSp>
      </p:grpSp>
      <p:pic>
        <p:nvPicPr>
          <p:cNvPr id="50" name="Picture 3">
            <a:extLst>
              <a:ext uri="{FF2B5EF4-FFF2-40B4-BE49-F238E27FC236}">
                <a16:creationId xmlns:a16="http://schemas.microsoft.com/office/drawing/2014/main" id="{54D78B51-8D4C-4E00-824C-5F77BD389F48}"/>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l="2766" r="7205" b="57680"/>
          <a:stretch>
            <a:fillRect/>
          </a:stretch>
        </p:blipFill>
        <p:spPr bwMode="auto">
          <a:xfrm rot="8446870" flipH="1">
            <a:off x="5482699" y="4052856"/>
            <a:ext cx="2040996" cy="4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矩形 17">
            <a:extLst>
              <a:ext uri="{FF2B5EF4-FFF2-40B4-BE49-F238E27FC236}">
                <a16:creationId xmlns:a16="http://schemas.microsoft.com/office/drawing/2014/main" id="{D11A2727-20BB-407B-977A-7A8AC48E84BB}"/>
              </a:ext>
            </a:extLst>
          </p:cNvPr>
          <p:cNvSpPr/>
          <p:nvPr/>
        </p:nvSpPr>
        <p:spPr bwMode="auto">
          <a:xfrm>
            <a:off x="6062446" y="3855024"/>
            <a:ext cx="2478324" cy="551780"/>
          </a:xfrm>
          <a:custGeom>
            <a:avLst/>
            <a:gdLst/>
            <a:ahLst/>
            <a:cxnLst/>
            <a:rect l="l" t="t" r="r" b="b"/>
            <a:pathLst>
              <a:path w="2447972" h="545393">
                <a:moveTo>
                  <a:pt x="660442" y="0"/>
                </a:moveTo>
                <a:lnTo>
                  <a:pt x="1415715" y="0"/>
                </a:lnTo>
                <a:lnTo>
                  <a:pt x="1415716" y="274"/>
                </a:lnTo>
                <a:lnTo>
                  <a:pt x="1846240" y="274"/>
                </a:lnTo>
                <a:lnTo>
                  <a:pt x="1846240" y="0"/>
                </a:lnTo>
                <a:lnTo>
                  <a:pt x="2447972" y="0"/>
                </a:lnTo>
                <a:lnTo>
                  <a:pt x="2447972" y="545393"/>
                </a:lnTo>
                <a:lnTo>
                  <a:pt x="1846240" y="545393"/>
                </a:lnTo>
                <a:lnTo>
                  <a:pt x="1415541" y="545393"/>
                </a:lnTo>
                <a:lnTo>
                  <a:pt x="1345001" y="545393"/>
                </a:lnTo>
                <a:lnTo>
                  <a:pt x="1345001" y="545124"/>
                </a:lnTo>
                <a:lnTo>
                  <a:pt x="0" y="540000"/>
                </a:ln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上箭头 3">
            <a:extLst>
              <a:ext uri="{FF2B5EF4-FFF2-40B4-BE49-F238E27FC236}">
                <a16:creationId xmlns:a16="http://schemas.microsoft.com/office/drawing/2014/main" id="{30AC6ECE-F7BA-4E84-AE1A-26097B8F478C}"/>
              </a:ext>
            </a:extLst>
          </p:cNvPr>
          <p:cNvSpPr/>
          <p:nvPr/>
        </p:nvSpPr>
        <p:spPr bwMode="auto">
          <a:xfrm flipV="1">
            <a:off x="8346719" y="4406291"/>
            <a:ext cx="938601" cy="1235931"/>
          </a:xfrm>
          <a:custGeom>
            <a:avLst/>
            <a:gdLst>
              <a:gd name="connsiteX0" fmla="*/ 0 w 927699"/>
              <a:gd name="connsiteY0" fmla="*/ 456864 h 1220846"/>
              <a:gd name="connsiteX1" fmla="*/ 463850 w 927699"/>
              <a:gd name="connsiteY1" fmla="*/ 0 h 1220846"/>
              <a:gd name="connsiteX2" fmla="*/ 927699 w 927699"/>
              <a:gd name="connsiteY2" fmla="*/ 456864 h 1220846"/>
              <a:gd name="connsiteX3" fmla="*/ 737655 w 927699"/>
              <a:gd name="connsiteY3" fmla="*/ 456864 h 1220846"/>
              <a:gd name="connsiteX4" fmla="*/ 737655 w 927699"/>
              <a:gd name="connsiteY4" fmla="*/ 1220846 h 1220846"/>
              <a:gd name="connsiteX5" fmla="*/ 190044 w 927699"/>
              <a:gd name="connsiteY5" fmla="*/ 1220846 h 1220846"/>
              <a:gd name="connsiteX6" fmla="*/ 190044 w 927699"/>
              <a:gd name="connsiteY6" fmla="*/ 456864 h 1220846"/>
              <a:gd name="connsiteX7" fmla="*/ 0 w 927699"/>
              <a:gd name="connsiteY7"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47745 w 927699"/>
              <a:gd name="connsiteY3" fmla="*/ 4552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7655 w 927699"/>
              <a:gd name="connsiteY4" fmla="*/ 456864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35274 w 927699"/>
              <a:gd name="connsiteY4" fmla="*/ 411620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20987 w 927699"/>
              <a:gd name="connsiteY4" fmla="*/ 394951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009"/>
              <a:gd name="connsiteY0" fmla="*/ 456864 h 1220846"/>
              <a:gd name="connsiteX1" fmla="*/ 463850 w 938009"/>
              <a:gd name="connsiteY1" fmla="*/ 0 h 1220846"/>
              <a:gd name="connsiteX2" fmla="*/ 927699 w 938009"/>
              <a:gd name="connsiteY2" fmla="*/ 456864 h 1220846"/>
              <a:gd name="connsiteX3" fmla="*/ 873939 w 938009"/>
              <a:gd name="connsiteY3" fmla="*/ 493303 h 1220846"/>
              <a:gd name="connsiteX4" fmla="*/ 740037 w 938009"/>
              <a:gd name="connsiteY4" fmla="*/ 416383 h 1220846"/>
              <a:gd name="connsiteX5" fmla="*/ 737655 w 938009"/>
              <a:gd name="connsiteY5" fmla="*/ 1220846 h 1220846"/>
              <a:gd name="connsiteX6" fmla="*/ 190044 w 938009"/>
              <a:gd name="connsiteY6" fmla="*/ 1220846 h 1220846"/>
              <a:gd name="connsiteX7" fmla="*/ 190044 w 938009"/>
              <a:gd name="connsiteY7" fmla="*/ 456864 h 1220846"/>
              <a:gd name="connsiteX8" fmla="*/ 0 w 93800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38796"/>
              <a:gd name="connsiteY0" fmla="*/ 456864 h 1220846"/>
              <a:gd name="connsiteX1" fmla="*/ 463850 w 938796"/>
              <a:gd name="connsiteY1" fmla="*/ 0 h 1220846"/>
              <a:gd name="connsiteX2" fmla="*/ 927699 w 938796"/>
              <a:gd name="connsiteY2" fmla="*/ 456864 h 1220846"/>
              <a:gd name="connsiteX3" fmla="*/ 873939 w 938796"/>
              <a:gd name="connsiteY3" fmla="*/ 493303 h 1220846"/>
              <a:gd name="connsiteX4" fmla="*/ 740037 w 938796"/>
              <a:gd name="connsiteY4" fmla="*/ 416383 h 1220846"/>
              <a:gd name="connsiteX5" fmla="*/ 737655 w 938796"/>
              <a:gd name="connsiteY5" fmla="*/ 1220846 h 1220846"/>
              <a:gd name="connsiteX6" fmla="*/ 190044 w 938796"/>
              <a:gd name="connsiteY6" fmla="*/ 1220846 h 1220846"/>
              <a:gd name="connsiteX7" fmla="*/ 190044 w 938796"/>
              <a:gd name="connsiteY7" fmla="*/ 456864 h 1220846"/>
              <a:gd name="connsiteX8" fmla="*/ 0 w 938796"/>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56864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90044 w 927699"/>
              <a:gd name="connsiteY7" fmla="*/ 414002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201951 w 927699"/>
              <a:gd name="connsiteY7" fmla="*/ 411621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0 w 927699"/>
              <a:gd name="connsiteY8"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9551 w 927699"/>
              <a:gd name="connsiteY8" fmla="*/ 445678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 name="connsiteX0" fmla="*/ 0 w 927699"/>
              <a:gd name="connsiteY0" fmla="*/ 456864 h 1220846"/>
              <a:gd name="connsiteX1" fmla="*/ 463850 w 927699"/>
              <a:gd name="connsiteY1" fmla="*/ 0 h 1220846"/>
              <a:gd name="connsiteX2" fmla="*/ 927699 w 927699"/>
              <a:gd name="connsiteY2" fmla="*/ 456864 h 1220846"/>
              <a:gd name="connsiteX3" fmla="*/ 873939 w 927699"/>
              <a:gd name="connsiteY3" fmla="*/ 493303 h 1220846"/>
              <a:gd name="connsiteX4" fmla="*/ 740037 w 927699"/>
              <a:gd name="connsiteY4" fmla="*/ 416383 h 1220846"/>
              <a:gd name="connsiteX5" fmla="*/ 737655 w 927699"/>
              <a:gd name="connsiteY5" fmla="*/ 1220846 h 1220846"/>
              <a:gd name="connsiteX6" fmla="*/ 190044 w 927699"/>
              <a:gd name="connsiteY6" fmla="*/ 1220846 h 1220846"/>
              <a:gd name="connsiteX7" fmla="*/ 185282 w 927699"/>
              <a:gd name="connsiteY7" fmla="*/ 418765 h 1220846"/>
              <a:gd name="connsiteX8" fmla="*/ 52407 w 927699"/>
              <a:gd name="connsiteY8" fmla="*/ 493303 h 1220846"/>
              <a:gd name="connsiteX9" fmla="*/ 0 w 927699"/>
              <a:gd name="connsiteY9" fmla="*/ 456864 h 12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7699" h="1220846">
                <a:moveTo>
                  <a:pt x="0" y="456864"/>
                </a:moveTo>
                <a:lnTo>
                  <a:pt x="463850" y="0"/>
                </a:lnTo>
                <a:cubicBezTo>
                  <a:pt x="618466" y="152288"/>
                  <a:pt x="618302" y="156939"/>
                  <a:pt x="927699" y="456864"/>
                </a:cubicBezTo>
                <a:cubicBezTo>
                  <a:pt x="914542" y="488060"/>
                  <a:pt x="915671" y="488300"/>
                  <a:pt x="873939" y="493303"/>
                </a:cubicBezTo>
                <a:lnTo>
                  <a:pt x="740037" y="416383"/>
                </a:lnTo>
                <a:cubicBezTo>
                  <a:pt x="740831" y="686125"/>
                  <a:pt x="736861" y="951104"/>
                  <a:pt x="737655" y="1220846"/>
                </a:cubicBezTo>
                <a:lnTo>
                  <a:pt x="190044" y="1220846"/>
                </a:lnTo>
                <a:cubicBezTo>
                  <a:pt x="188457" y="953486"/>
                  <a:pt x="186869" y="686125"/>
                  <a:pt x="185282" y="418765"/>
                </a:cubicBezTo>
                <a:lnTo>
                  <a:pt x="52407" y="493303"/>
                </a:lnTo>
                <a:cubicBezTo>
                  <a:pt x="11125" y="485918"/>
                  <a:pt x="19850" y="488060"/>
                  <a:pt x="0" y="456864"/>
                </a:cubicBezTo>
                <a:close/>
              </a:path>
            </a:pathLst>
          </a:cu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直角三角形 27">
            <a:extLst>
              <a:ext uri="{FF2B5EF4-FFF2-40B4-BE49-F238E27FC236}">
                <a16:creationId xmlns:a16="http://schemas.microsoft.com/office/drawing/2014/main" id="{42365292-67C9-4808-BC05-071E8AE15C8F}"/>
              </a:ext>
            </a:extLst>
          </p:cNvPr>
          <p:cNvSpPr/>
          <p:nvPr/>
        </p:nvSpPr>
        <p:spPr bwMode="auto">
          <a:xfrm>
            <a:off x="8541185" y="3858236"/>
            <a:ext cx="549660" cy="548054"/>
          </a:xfrm>
          <a:prstGeom prst="rtTriangle">
            <a:avLst/>
          </a:prstGeom>
          <a:solidFill>
            <a:srgbClr val="D5AF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矩形 39">
            <a:extLst>
              <a:ext uri="{FF2B5EF4-FFF2-40B4-BE49-F238E27FC236}">
                <a16:creationId xmlns:a16="http://schemas.microsoft.com/office/drawing/2014/main" id="{0CFAAF41-9829-433C-82BC-3100CBD47E44}"/>
              </a:ext>
            </a:extLst>
          </p:cNvPr>
          <p:cNvSpPr/>
          <p:nvPr/>
        </p:nvSpPr>
        <p:spPr>
          <a:xfrm flipH="1" flipV="1">
            <a:off x="8346719" y="3856632"/>
            <a:ext cx="194470" cy="548052"/>
          </a:xfrm>
          <a:custGeom>
            <a:avLst/>
            <a:gdLst>
              <a:gd name="connsiteX0" fmla="*/ 0 w 523309"/>
              <a:gd name="connsiteY0" fmla="*/ 0 h 926067"/>
              <a:gd name="connsiteX1" fmla="*/ 523309 w 523309"/>
              <a:gd name="connsiteY1" fmla="*/ 0 h 926067"/>
              <a:gd name="connsiteX2" fmla="*/ 523309 w 523309"/>
              <a:gd name="connsiteY2" fmla="*/ 926067 h 926067"/>
              <a:gd name="connsiteX3" fmla="*/ 0 w 523309"/>
              <a:gd name="connsiteY3" fmla="*/ 926067 h 926067"/>
              <a:gd name="connsiteX4" fmla="*/ 0 w 523309"/>
              <a:gd name="connsiteY4" fmla="*/ 0 h 926067"/>
              <a:gd name="connsiteX0" fmla="*/ 0 w 523309"/>
              <a:gd name="connsiteY0" fmla="*/ 0 h 926067"/>
              <a:gd name="connsiteX1" fmla="*/ 523309 w 523309"/>
              <a:gd name="connsiteY1" fmla="*/ 0 h 926067"/>
              <a:gd name="connsiteX2" fmla="*/ 0 w 523309"/>
              <a:gd name="connsiteY2" fmla="*/ 926067 h 926067"/>
              <a:gd name="connsiteX3" fmla="*/ 0 w 523309"/>
              <a:gd name="connsiteY3" fmla="*/ 0 h 926067"/>
            </a:gdLst>
            <a:ahLst/>
            <a:cxnLst>
              <a:cxn ang="0">
                <a:pos x="connsiteX0" y="connsiteY0"/>
              </a:cxn>
              <a:cxn ang="0">
                <a:pos x="connsiteX1" y="connsiteY1"/>
              </a:cxn>
              <a:cxn ang="0">
                <a:pos x="connsiteX2" y="connsiteY2"/>
              </a:cxn>
              <a:cxn ang="0">
                <a:pos x="connsiteX3" y="connsiteY3"/>
              </a:cxn>
            </a:cxnLst>
            <a:rect l="l" t="t" r="r" b="b"/>
            <a:pathLst>
              <a:path w="523309" h="926067">
                <a:moveTo>
                  <a:pt x="0" y="0"/>
                </a:moveTo>
                <a:lnTo>
                  <a:pt x="523309" y="0"/>
                </a:lnTo>
                <a:lnTo>
                  <a:pt x="0" y="926067"/>
                </a:lnTo>
                <a:lnTo>
                  <a:pt x="0" y="0"/>
                </a:lnTo>
                <a:close/>
              </a:path>
            </a:pathLst>
          </a:cu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矩形 54">
            <a:extLst>
              <a:ext uri="{FF2B5EF4-FFF2-40B4-BE49-F238E27FC236}">
                <a16:creationId xmlns:a16="http://schemas.microsoft.com/office/drawing/2014/main" id="{7CFE9E33-CD16-4042-A52C-65CA21D1FE4B}"/>
              </a:ext>
            </a:extLst>
          </p:cNvPr>
          <p:cNvSpPr/>
          <p:nvPr/>
        </p:nvSpPr>
        <p:spPr>
          <a:xfrm>
            <a:off x="8511288" y="4863217"/>
            <a:ext cx="609462" cy="523220"/>
          </a:xfrm>
          <a:prstGeom prst="rect">
            <a:avLst/>
          </a:prstGeom>
        </p:spPr>
        <p:txBody>
          <a:bodyPr wrap="none">
            <a:spAutoFit/>
          </a:bodyPr>
          <a:lstStyle/>
          <a:p>
            <a:pPr algn="ctr"/>
            <a:r>
              <a:rPr lang="en-US" altLang="zh-CN" sz="2800" dirty="0">
                <a:solidFill>
                  <a:schemeClr val="bg1"/>
                </a:solidFill>
                <a:latin typeface="+mj-lt"/>
              </a:rPr>
              <a:t>03</a:t>
            </a:r>
          </a:p>
        </p:txBody>
      </p:sp>
      <p:grpSp>
        <p:nvGrpSpPr>
          <p:cNvPr id="56" name="组合 89">
            <a:extLst>
              <a:ext uri="{FF2B5EF4-FFF2-40B4-BE49-F238E27FC236}">
                <a16:creationId xmlns:a16="http://schemas.microsoft.com/office/drawing/2014/main" id="{9C418E91-6B0A-4C42-86D4-D6410D773B51}"/>
              </a:ext>
            </a:extLst>
          </p:cNvPr>
          <p:cNvGrpSpPr/>
          <p:nvPr/>
        </p:nvGrpSpPr>
        <p:grpSpPr>
          <a:xfrm>
            <a:off x="7328824" y="3923615"/>
            <a:ext cx="369515" cy="399473"/>
            <a:chOff x="9756572" y="1288327"/>
            <a:chExt cx="1586853" cy="2003509"/>
          </a:xfrm>
          <a:effectLst>
            <a:reflection blurRad="6350" stA="52000" endA="300" endPos="35000" dir="5400000" sy="-100000" algn="bl" rotWithShape="0"/>
          </a:effectLst>
        </p:grpSpPr>
        <p:sp>
          <p:nvSpPr>
            <p:cNvPr id="57" name="圆角矩形 90">
              <a:extLst>
                <a:ext uri="{FF2B5EF4-FFF2-40B4-BE49-F238E27FC236}">
                  <a16:creationId xmlns:a16="http://schemas.microsoft.com/office/drawing/2014/main" id="{A2D25C43-6CB1-43C8-96C2-829DB816AB57}"/>
                </a:ext>
              </a:extLst>
            </p:cNvPr>
            <p:cNvSpPr/>
            <p:nvPr/>
          </p:nvSpPr>
          <p:spPr>
            <a:xfrm>
              <a:off x="10359461" y="2820150"/>
              <a:ext cx="381070" cy="127020"/>
            </a:xfrm>
            <a:prstGeom prst="round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91">
              <a:extLst>
                <a:ext uri="{FF2B5EF4-FFF2-40B4-BE49-F238E27FC236}">
                  <a16:creationId xmlns:a16="http://schemas.microsoft.com/office/drawing/2014/main" id="{15B15DB8-48E8-4002-8070-3E0E4B9DE45E}"/>
                </a:ext>
              </a:extLst>
            </p:cNvPr>
            <p:cNvSpPr/>
            <p:nvPr/>
          </p:nvSpPr>
          <p:spPr>
            <a:xfrm>
              <a:off x="10422963" y="3130521"/>
              <a:ext cx="254075" cy="161315"/>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92">
              <a:extLst>
                <a:ext uri="{FF2B5EF4-FFF2-40B4-BE49-F238E27FC236}">
                  <a16:creationId xmlns:a16="http://schemas.microsoft.com/office/drawing/2014/main" id="{1CE1D9BE-6344-45F8-AB41-92F54CB4607E}"/>
                </a:ext>
              </a:extLst>
            </p:cNvPr>
            <p:cNvSpPr/>
            <p:nvPr/>
          </p:nvSpPr>
          <p:spPr>
            <a:xfrm>
              <a:off x="10387998" y="2975330"/>
              <a:ext cx="323997" cy="127020"/>
            </a:xfrm>
            <a:prstGeom prst="round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93">
              <a:extLst>
                <a:ext uri="{FF2B5EF4-FFF2-40B4-BE49-F238E27FC236}">
                  <a16:creationId xmlns:a16="http://schemas.microsoft.com/office/drawing/2014/main" id="{BF3DD5A8-6D41-4C09-BE0F-67C43CEECA21}"/>
                </a:ext>
              </a:extLst>
            </p:cNvPr>
            <p:cNvCxnSpPr/>
            <p:nvPr/>
          </p:nvCxnSpPr>
          <p:spPr>
            <a:xfrm>
              <a:off x="9756572" y="1570989"/>
              <a:ext cx="288452" cy="22304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94">
              <a:extLst>
                <a:ext uri="{FF2B5EF4-FFF2-40B4-BE49-F238E27FC236}">
                  <a16:creationId xmlns:a16="http://schemas.microsoft.com/office/drawing/2014/main" id="{D9F40940-587E-4CBE-8D7A-A14264B5A4C0}"/>
                </a:ext>
              </a:extLst>
            </p:cNvPr>
            <p:cNvCxnSpPr/>
            <p:nvPr/>
          </p:nvCxnSpPr>
          <p:spPr>
            <a:xfrm flipH="1">
              <a:off x="11054973" y="1590037"/>
              <a:ext cx="288452" cy="20400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95">
              <a:extLst>
                <a:ext uri="{FF2B5EF4-FFF2-40B4-BE49-F238E27FC236}">
                  <a16:creationId xmlns:a16="http://schemas.microsoft.com/office/drawing/2014/main" id="{DA3BC26A-1C53-4C80-AA73-3AAFD7603C49}"/>
                </a:ext>
              </a:extLst>
            </p:cNvPr>
            <p:cNvCxnSpPr/>
            <p:nvPr/>
          </p:nvCxnSpPr>
          <p:spPr>
            <a:xfrm>
              <a:off x="10550001" y="1288327"/>
              <a:ext cx="0" cy="301705"/>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圆角矩形 66">
              <a:extLst>
                <a:ext uri="{FF2B5EF4-FFF2-40B4-BE49-F238E27FC236}">
                  <a16:creationId xmlns:a16="http://schemas.microsoft.com/office/drawing/2014/main" id="{46F64E38-1FB6-439D-85AB-28BDCD9E5F86}"/>
                </a:ext>
              </a:extLst>
            </p:cNvPr>
            <p:cNvSpPr/>
            <p:nvPr/>
          </p:nvSpPr>
          <p:spPr>
            <a:xfrm>
              <a:off x="10045024" y="1681613"/>
              <a:ext cx="1009949" cy="1073457"/>
            </a:xfrm>
            <a:custGeom>
              <a:avLst/>
              <a:gdLst/>
              <a:ahLst/>
              <a:cxnLst/>
              <a:rect l="l" t="t" r="r" b="b"/>
              <a:pathLst>
                <a:path w="286232" h="304231">
                  <a:moveTo>
                    <a:pt x="143116" y="0"/>
                  </a:moveTo>
                  <a:cubicBezTo>
                    <a:pt x="222157" y="0"/>
                    <a:pt x="286232" y="64075"/>
                    <a:pt x="286232" y="143116"/>
                  </a:cubicBezTo>
                  <a:cubicBezTo>
                    <a:pt x="286232" y="204128"/>
                    <a:pt x="248053" y="256223"/>
                    <a:pt x="193959" y="275967"/>
                  </a:cubicBezTo>
                  <a:lnTo>
                    <a:pt x="193959" y="298231"/>
                  </a:lnTo>
                  <a:cubicBezTo>
                    <a:pt x="193959" y="301545"/>
                    <a:pt x="191273" y="304231"/>
                    <a:pt x="187959" y="304231"/>
                  </a:cubicBezTo>
                  <a:lnTo>
                    <a:pt x="91959" y="304231"/>
                  </a:lnTo>
                  <a:cubicBezTo>
                    <a:pt x="88645" y="304231"/>
                    <a:pt x="85959" y="301545"/>
                    <a:pt x="85959" y="298231"/>
                  </a:cubicBezTo>
                  <a:lnTo>
                    <a:pt x="85959" y="274231"/>
                  </a:lnTo>
                  <a:lnTo>
                    <a:pt x="86092" y="274098"/>
                  </a:lnTo>
                  <a:cubicBezTo>
                    <a:pt x="35372" y="252309"/>
                    <a:pt x="0" y="201843"/>
                    <a:pt x="0" y="143116"/>
                  </a:cubicBezTo>
                  <a:cubicBezTo>
                    <a:pt x="0" y="64075"/>
                    <a:pt x="64075" y="0"/>
                    <a:pt x="143116"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97">
              <a:extLst>
                <a:ext uri="{FF2B5EF4-FFF2-40B4-BE49-F238E27FC236}">
                  <a16:creationId xmlns:a16="http://schemas.microsoft.com/office/drawing/2014/main" id="{4885E32B-52DB-4EE9-ACAD-2784D529AD17}"/>
                </a:ext>
              </a:extLst>
            </p:cNvPr>
            <p:cNvCxnSpPr/>
            <p:nvPr/>
          </p:nvCxnSpPr>
          <p:spPr>
            <a:xfrm>
              <a:off x="11054973" y="2497746"/>
              <a:ext cx="288452" cy="22304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98">
              <a:extLst>
                <a:ext uri="{FF2B5EF4-FFF2-40B4-BE49-F238E27FC236}">
                  <a16:creationId xmlns:a16="http://schemas.microsoft.com/office/drawing/2014/main" id="{968A21DA-3912-4B82-931B-47CF624C84B4}"/>
                </a:ext>
              </a:extLst>
            </p:cNvPr>
            <p:cNvCxnSpPr/>
            <p:nvPr/>
          </p:nvCxnSpPr>
          <p:spPr>
            <a:xfrm flipH="1">
              <a:off x="9756576" y="2502235"/>
              <a:ext cx="288452" cy="218555"/>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6" name="组合 100">
            <a:extLst>
              <a:ext uri="{FF2B5EF4-FFF2-40B4-BE49-F238E27FC236}">
                <a16:creationId xmlns:a16="http://schemas.microsoft.com/office/drawing/2014/main" id="{EE7091D3-8CC2-4AB2-982B-DC6610CF37DC}"/>
              </a:ext>
            </a:extLst>
          </p:cNvPr>
          <p:cNvGrpSpPr/>
          <p:nvPr/>
        </p:nvGrpSpPr>
        <p:grpSpPr>
          <a:xfrm>
            <a:off x="6679314" y="4525156"/>
            <a:ext cx="417175" cy="343277"/>
            <a:chOff x="13212943" y="2833358"/>
            <a:chExt cx="936087" cy="792002"/>
          </a:xfrm>
          <a:effectLst>
            <a:reflection blurRad="6350" stA="52000" endA="300" endPos="35000" dir="5400000" sy="-100000" algn="bl" rotWithShape="0"/>
          </a:effectLst>
        </p:grpSpPr>
        <p:sp>
          <p:nvSpPr>
            <p:cNvPr id="67" name="矩形 102">
              <a:extLst>
                <a:ext uri="{FF2B5EF4-FFF2-40B4-BE49-F238E27FC236}">
                  <a16:creationId xmlns:a16="http://schemas.microsoft.com/office/drawing/2014/main" id="{4ED142BD-B6E5-4F6E-8AC1-4793262CD0FD}"/>
                </a:ext>
              </a:extLst>
            </p:cNvPr>
            <p:cNvSpPr/>
            <p:nvPr/>
          </p:nvSpPr>
          <p:spPr>
            <a:xfrm>
              <a:off x="13212943" y="3373358"/>
              <a:ext cx="144016" cy="25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103">
              <a:extLst>
                <a:ext uri="{FF2B5EF4-FFF2-40B4-BE49-F238E27FC236}">
                  <a16:creationId xmlns:a16="http://schemas.microsoft.com/office/drawing/2014/main" id="{0F9C21DD-DDF7-42F0-8411-7ABBC305B0B7}"/>
                </a:ext>
              </a:extLst>
            </p:cNvPr>
            <p:cNvSpPr/>
            <p:nvPr/>
          </p:nvSpPr>
          <p:spPr>
            <a:xfrm>
              <a:off x="13476968" y="3229358"/>
              <a:ext cx="144016" cy="3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104">
              <a:extLst>
                <a:ext uri="{FF2B5EF4-FFF2-40B4-BE49-F238E27FC236}">
                  <a16:creationId xmlns:a16="http://schemas.microsoft.com/office/drawing/2014/main" id="{1A13F223-4FA5-49D1-8A32-D750AFBA4DDD}"/>
                </a:ext>
              </a:extLst>
            </p:cNvPr>
            <p:cNvSpPr/>
            <p:nvPr/>
          </p:nvSpPr>
          <p:spPr>
            <a:xfrm>
              <a:off x="14005014" y="2833358"/>
              <a:ext cx="144016"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105">
              <a:extLst>
                <a:ext uri="{FF2B5EF4-FFF2-40B4-BE49-F238E27FC236}">
                  <a16:creationId xmlns:a16="http://schemas.microsoft.com/office/drawing/2014/main" id="{3C71D4C1-630F-44E8-9359-202A23F8E38C}"/>
                </a:ext>
              </a:extLst>
            </p:cNvPr>
            <p:cNvSpPr/>
            <p:nvPr/>
          </p:nvSpPr>
          <p:spPr>
            <a:xfrm>
              <a:off x="13741018" y="3121361"/>
              <a:ext cx="144016" cy="503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任意多边形 101">
            <a:extLst>
              <a:ext uri="{FF2B5EF4-FFF2-40B4-BE49-F238E27FC236}">
                <a16:creationId xmlns:a16="http://schemas.microsoft.com/office/drawing/2014/main" id="{9E752BC0-2261-47B0-A3BA-DDEAF25E02CB}"/>
              </a:ext>
            </a:extLst>
          </p:cNvPr>
          <p:cNvSpPr/>
          <p:nvPr/>
        </p:nvSpPr>
        <p:spPr>
          <a:xfrm>
            <a:off x="6682784" y="4483341"/>
            <a:ext cx="349528" cy="250303"/>
          </a:xfrm>
          <a:custGeom>
            <a:avLst/>
            <a:gdLst>
              <a:gd name="connsiteX0" fmla="*/ 0 w 416719"/>
              <a:gd name="connsiteY0" fmla="*/ 302419 h 302419"/>
              <a:gd name="connsiteX1" fmla="*/ 269082 w 416719"/>
              <a:gd name="connsiteY1" fmla="*/ 166687 h 302419"/>
              <a:gd name="connsiteX2" fmla="*/ 416719 w 416719"/>
              <a:gd name="connsiteY2" fmla="*/ 0 h 302419"/>
              <a:gd name="connsiteX3" fmla="*/ 416719 w 416719"/>
              <a:gd name="connsiteY3" fmla="*/ 0 h 302419"/>
            </a:gdLst>
            <a:ahLst/>
            <a:cxnLst>
              <a:cxn ang="0">
                <a:pos x="connsiteX0" y="connsiteY0"/>
              </a:cxn>
              <a:cxn ang="0">
                <a:pos x="connsiteX1" y="connsiteY1"/>
              </a:cxn>
              <a:cxn ang="0">
                <a:pos x="connsiteX2" y="connsiteY2"/>
              </a:cxn>
              <a:cxn ang="0">
                <a:pos x="connsiteX3" y="connsiteY3"/>
              </a:cxn>
            </a:cxnLst>
            <a:rect l="l" t="t" r="r" b="b"/>
            <a:pathLst>
              <a:path w="416719" h="302419">
                <a:moveTo>
                  <a:pt x="0" y="302419"/>
                </a:moveTo>
                <a:cubicBezTo>
                  <a:pt x="99814" y="259754"/>
                  <a:pt x="199629" y="217090"/>
                  <a:pt x="269082" y="166687"/>
                </a:cubicBezTo>
                <a:cubicBezTo>
                  <a:pt x="338535" y="116284"/>
                  <a:pt x="416719" y="0"/>
                  <a:pt x="416719" y="0"/>
                </a:cubicBezTo>
                <a:lnTo>
                  <a:pt x="416719" y="0"/>
                </a:lnTo>
              </a:path>
            </a:pathLst>
          </a:custGeom>
          <a:ln w="15875">
            <a:solidFill>
              <a:schemeClr val="bg1"/>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TextBox 47">
            <a:extLst>
              <a:ext uri="{FF2B5EF4-FFF2-40B4-BE49-F238E27FC236}">
                <a16:creationId xmlns:a16="http://schemas.microsoft.com/office/drawing/2014/main" id="{18317DF9-8829-418D-BD9F-DE14A69C8E2C}"/>
              </a:ext>
            </a:extLst>
          </p:cNvPr>
          <p:cNvSpPr txBox="1">
            <a:spLocks noChangeArrowheads="1"/>
          </p:cNvSpPr>
          <p:nvPr/>
        </p:nvSpPr>
        <p:spPr bwMode="auto">
          <a:xfrm>
            <a:off x="1852764" y="2853055"/>
            <a:ext cx="502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600" dirty="0">
                <a:solidFill>
                  <a:schemeClr val="bg1"/>
                </a:solidFill>
                <a:latin typeface="+mj-lt"/>
                <a:ea typeface="Kozuka Mincho Pro H" pitchFamily="18" charset="-128"/>
              </a:rPr>
              <a:t>text</a:t>
            </a:r>
            <a:endParaRPr lang="zh-CN" altLang="en-US" sz="1600" dirty="0">
              <a:solidFill>
                <a:schemeClr val="bg1"/>
              </a:solidFill>
              <a:latin typeface="+mj-lt"/>
              <a:ea typeface="Kozuka Mincho Pro H" pitchFamily="18" charset="-128"/>
            </a:endParaRPr>
          </a:p>
        </p:txBody>
      </p:sp>
      <p:grpSp>
        <p:nvGrpSpPr>
          <p:cNvPr id="73" name="组合 45">
            <a:extLst>
              <a:ext uri="{FF2B5EF4-FFF2-40B4-BE49-F238E27FC236}">
                <a16:creationId xmlns:a16="http://schemas.microsoft.com/office/drawing/2014/main" id="{3070EB2F-9AA2-44E2-84FD-5EB4BD5B8960}"/>
              </a:ext>
            </a:extLst>
          </p:cNvPr>
          <p:cNvGrpSpPr>
            <a:grpSpLocks/>
          </p:cNvGrpSpPr>
          <p:nvPr/>
        </p:nvGrpSpPr>
        <p:grpSpPr bwMode="auto">
          <a:xfrm>
            <a:off x="2054017" y="2568266"/>
            <a:ext cx="273050" cy="192088"/>
            <a:chOff x="1542330" y="2063252"/>
            <a:chExt cx="272408" cy="192975"/>
          </a:xfrm>
          <a:solidFill>
            <a:srgbClr val="D5AF85"/>
          </a:solidFill>
        </p:grpSpPr>
        <p:sp>
          <p:nvSpPr>
            <p:cNvPr id="74" name="平行四边形 43">
              <a:extLst>
                <a:ext uri="{FF2B5EF4-FFF2-40B4-BE49-F238E27FC236}">
                  <a16:creationId xmlns:a16="http://schemas.microsoft.com/office/drawing/2014/main" id="{830A4D7D-B51A-40CD-949A-7C48D354FA1F}"/>
                </a:ext>
              </a:extLst>
            </p:cNvPr>
            <p:cNvSpPr/>
            <p:nvPr/>
          </p:nvSpPr>
          <p:spPr>
            <a:xfrm rot="19055090" flipV="1">
              <a:off x="1542330" y="2195623"/>
              <a:ext cx="267656"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75" name="平行四边形 43">
              <a:extLst>
                <a:ext uri="{FF2B5EF4-FFF2-40B4-BE49-F238E27FC236}">
                  <a16:creationId xmlns:a16="http://schemas.microsoft.com/office/drawing/2014/main" id="{46869348-ED0B-412E-A4B8-9F1E44330C28}"/>
                </a:ext>
              </a:extLst>
            </p:cNvPr>
            <p:cNvSpPr/>
            <p:nvPr/>
          </p:nvSpPr>
          <p:spPr>
            <a:xfrm rot="2544910">
              <a:off x="1547081" y="2063252"/>
              <a:ext cx="267657" cy="60604"/>
            </a:xfrm>
            <a:custGeom>
              <a:avLst/>
              <a:gdLst>
                <a:gd name="connsiteX0" fmla="*/ 0 w 720080"/>
                <a:gd name="connsiteY0" fmla="*/ 157553 h 157553"/>
                <a:gd name="connsiteX1" fmla="*/ 39388 w 720080"/>
                <a:gd name="connsiteY1" fmla="*/ 0 h 157553"/>
                <a:gd name="connsiteX2" fmla="*/ 720080 w 720080"/>
                <a:gd name="connsiteY2" fmla="*/ 0 h 157553"/>
                <a:gd name="connsiteX3" fmla="*/ 680692 w 720080"/>
                <a:gd name="connsiteY3" fmla="*/ 157553 h 157553"/>
                <a:gd name="connsiteX4" fmla="*/ 0 w 720080"/>
                <a:gd name="connsiteY4" fmla="*/ 157553 h 157553"/>
                <a:gd name="connsiteX0" fmla="*/ 106673 w 826753"/>
                <a:gd name="connsiteY0" fmla="*/ 157553 h 157553"/>
                <a:gd name="connsiteX1" fmla="*/ 0 w 826753"/>
                <a:gd name="connsiteY1" fmla="*/ 9587 h 157553"/>
                <a:gd name="connsiteX2" fmla="*/ 826753 w 826753"/>
                <a:gd name="connsiteY2" fmla="*/ 0 h 157553"/>
                <a:gd name="connsiteX3" fmla="*/ 787365 w 826753"/>
                <a:gd name="connsiteY3" fmla="*/ 157553 h 157553"/>
                <a:gd name="connsiteX4" fmla="*/ 106673 w 826753"/>
                <a:gd name="connsiteY4" fmla="*/ 157553 h 157553"/>
                <a:gd name="connsiteX0" fmla="*/ 207295 w 826753"/>
                <a:gd name="connsiteY0" fmla="*/ 164083 h 164083"/>
                <a:gd name="connsiteX1" fmla="*/ 0 w 826753"/>
                <a:gd name="connsiteY1" fmla="*/ 9587 h 164083"/>
                <a:gd name="connsiteX2" fmla="*/ 826753 w 826753"/>
                <a:gd name="connsiteY2" fmla="*/ 0 h 164083"/>
                <a:gd name="connsiteX3" fmla="*/ 787365 w 826753"/>
                <a:gd name="connsiteY3" fmla="*/ 157553 h 164083"/>
                <a:gd name="connsiteX4" fmla="*/ 207295 w 826753"/>
                <a:gd name="connsiteY4" fmla="*/ 164083 h 164083"/>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 name="connsiteX0" fmla="*/ 160738 w 826753"/>
                <a:gd name="connsiteY0" fmla="*/ 157987 h 157987"/>
                <a:gd name="connsiteX1" fmla="*/ 0 w 826753"/>
                <a:gd name="connsiteY1" fmla="*/ 9587 h 157987"/>
                <a:gd name="connsiteX2" fmla="*/ 826753 w 826753"/>
                <a:gd name="connsiteY2" fmla="*/ 0 h 157987"/>
                <a:gd name="connsiteX3" fmla="*/ 787365 w 826753"/>
                <a:gd name="connsiteY3" fmla="*/ 157553 h 157987"/>
                <a:gd name="connsiteX4" fmla="*/ 160738 w 826753"/>
                <a:gd name="connsiteY4" fmla="*/ 157987 h 15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753" h="157987">
                  <a:moveTo>
                    <a:pt x="160738" y="157987"/>
                  </a:moveTo>
                  <a:cubicBezTo>
                    <a:pt x="48053" y="45497"/>
                    <a:pt x="53579" y="59054"/>
                    <a:pt x="0" y="9587"/>
                  </a:cubicBezTo>
                  <a:lnTo>
                    <a:pt x="826753" y="0"/>
                  </a:lnTo>
                  <a:lnTo>
                    <a:pt x="787365" y="157553"/>
                  </a:lnTo>
                  <a:lnTo>
                    <a:pt x="160738" y="1579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grpSp>
      <p:sp>
        <p:nvSpPr>
          <p:cNvPr id="76" name="TextBox 47">
            <a:extLst>
              <a:ext uri="{FF2B5EF4-FFF2-40B4-BE49-F238E27FC236}">
                <a16:creationId xmlns:a16="http://schemas.microsoft.com/office/drawing/2014/main" id="{76CAEC84-B322-4A56-8619-487D6D6DECAD}"/>
              </a:ext>
            </a:extLst>
          </p:cNvPr>
          <p:cNvSpPr txBox="1">
            <a:spLocks noChangeArrowheads="1"/>
          </p:cNvSpPr>
          <p:nvPr/>
        </p:nvSpPr>
        <p:spPr bwMode="auto">
          <a:xfrm>
            <a:off x="1852764" y="3579460"/>
            <a:ext cx="502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600" dirty="0">
                <a:solidFill>
                  <a:schemeClr val="bg1"/>
                </a:solidFill>
                <a:latin typeface="+mj-lt"/>
                <a:ea typeface="Kozuka Mincho Pro H" pitchFamily="18" charset="-128"/>
              </a:rPr>
              <a:t>text</a:t>
            </a:r>
            <a:endParaRPr lang="zh-CN" altLang="en-US" sz="1600" dirty="0">
              <a:solidFill>
                <a:schemeClr val="bg1"/>
              </a:solidFill>
              <a:latin typeface="+mj-lt"/>
              <a:ea typeface="Kozuka Mincho Pro H" pitchFamily="18" charset="-128"/>
            </a:endParaRPr>
          </a:p>
        </p:txBody>
      </p:sp>
      <p:sp>
        <p:nvSpPr>
          <p:cNvPr id="77" name="TextBox 47">
            <a:extLst>
              <a:ext uri="{FF2B5EF4-FFF2-40B4-BE49-F238E27FC236}">
                <a16:creationId xmlns:a16="http://schemas.microsoft.com/office/drawing/2014/main" id="{0F9D2A52-D659-4670-B0E7-5F322EDB3BEF}"/>
              </a:ext>
            </a:extLst>
          </p:cNvPr>
          <p:cNvSpPr txBox="1">
            <a:spLocks noChangeArrowheads="1"/>
          </p:cNvSpPr>
          <p:nvPr/>
        </p:nvSpPr>
        <p:spPr bwMode="auto">
          <a:xfrm>
            <a:off x="1852764" y="4378435"/>
            <a:ext cx="502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600" dirty="0">
                <a:solidFill>
                  <a:schemeClr val="bg1"/>
                </a:solidFill>
                <a:latin typeface="+mj-lt"/>
                <a:ea typeface="Kozuka Mincho Pro H" pitchFamily="18" charset="-128"/>
              </a:rPr>
              <a:t>text</a:t>
            </a:r>
            <a:endParaRPr lang="zh-CN" altLang="en-US" sz="1600" dirty="0">
              <a:solidFill>
                <a:schemeClr val="bg1"/>
              </a:solidFill>
              <a:latin typeface="+mj-lt"/>
              <a:ea typeface="Kozuka Mincho Pro H" pitchFamily="18" charset="-128"/>
            </a:endParaRPr>
          </a:p>
        </p:txBody>
      </p:sp>
      <p:sp>
        <p:nvSpPr>
          <p:cNvPr id="78" name="TextBox 47">
            <a:extLst>
              <a:ext uri="{FF2B5EF4-FFF2-40B4-BE49-F238E27FC236}">
                <a16:creationId xmlns:a16="http://schemas.microsoft.com/office/drawing/2014/main" id="{5CE4DF46-5FE9-4D16-8AC9-8F0EA84AD8A2}"/>
              </a:ext>
            </a:extLst>
          </p:cNvPr>
          <p:cNvSpPr txBox="1">
            <a:spLocks noChangeArrowheads="1"/>
          </p:cNvSpPr>
          <p:nvPr/>
        </p:nvSpPr>
        <p:spPr bwMode="auto">
          <a:xfrm>
            <a:off x="1852764" y="5148382"/>
            <a:ext cx="502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600" dirty="0">
                <a:solidFill>
                  <a:schemeClr val="bg1"/>
                </a:solidFill>
                <a:latin typeface="+mj-lt"/>
                <a:ea typeface="Kozuka Mincho Pro H" pitchFamily="18" charset="-128"/>
              </a:rPr>
              <a:t>text</a:t>
            </a:r>
            <a:endParaRPr lang="zh-CN" altLang="en-US" sz="1600" dirty="0">
              <a:solidFill>
                <a:schemeClr val="bg1"/>
              </a:solidFill>
              <a:latin typeface="+mj-lt"/>
              <a:ea typeface="Kozuka Mincho Pro H" pitchFamily="18" charset="-128"/>
            </a:endParaRPr>
          </a:p>
        </p:txBody>
      </p:sp>
      <p:sp>
        <p:nvSpPr>
          <p:cNvPr id="79" name="文本框 78">
            <a:extLst>
              <a:ext uri="{FF2B5EF4-FFF2-40B4-BE49-F238E27FC236}">
                <a16:creationId xmlns:a16="http://schemas.microsoft.com/office/drawing/2014/main" id="{414B1A5C-076D-4CBE-9A02-9260E9CCCFD8}"/>
              </a:ext>
            </a:extLst>
          </p:cNvPr>
          <p:cNvSpPr txBox="1"/>
          <p:nvPr/>
        </p:nvSpPr>
        <p:spPr>
          <a:xfrm>
            <a:off x="2398171" y="2413613"/>
            <a:ext cx="295989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80" name="文本框 79">
            <a:extLst>
              <a:ext uri="{FF2B5EF4-FFF2-40B4-BE49-F238E27FC236}">
                <a16:creationId xmlns:a16="http://schemas.microsoft.com/office/drawing/2014/main" id="{DA08BF4C-1531-4265-9B39-C57B7226E74E}"/>
              </a:ext>
            </a:extLst>
          </p:cNvPr>
          <p:cNvSpPr txBox="1"/>
          <p:nvPr/>
        </p:nvSpPr>
        <p:spPr>
          <a:xfrm>
            <a:off x="2398171" y="3120539"/>
            <a:ext cx="295989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81" name="文本框 80">
            <a:extLst>
              <a:ext uri="{FF2B5EF4-FFF2-40B4-BE49-F238E27FC236}">
                <a16:creationId xmlns:a16="http://schemas.microsoft.com/office/drawing/2014/main" id="{B1C3F02C-0A34-44C1-A0E4-7D6FC323FE5F}"/>
              </a:ext>
            </a:extLst>
          </p:cNvPr>
          <p:cNvSpPr txBox="1"/>
          <p:nvPr/>
        </p:nvSpPr>
        <p:spPr>
          <a:xfrm>
            <a:off x="2398171" y="3944427"/>
            <a:ext cx="295989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82" name="文本框 81">
            <a:extLst>
              <a:ext uri="{FF2B5EF4-FFF2-40B4-BE49-F238E27FC236}">
                <a16:creationId xmlns:a16="http://schemas.microsoft.com/office/drawing/2014/main" id="{E07070C8-25BC-41EF-81C9-FAA57C4FC5DD}"/>
              </a:ext>
            </a:extLst>
          </p:cNvPr>
          <p:cNvSpPr txBox="1"/>
          <p:nvPr/>
        </p:nvSpPr>
        <p:spPr>
          <a:xfrm>
            <a:off x="2398171" y="4768315"/>
            <a:ext cx="2959896" cy="553998"/>
          </a:xfrm>
          <a:prstGeom prst="rect">
            <a:avLst/>
          </a:prstGeom>
          <a:noFill/>
        </p:spPr>
        <p:txBody>
          <a:bodyPr wrap="square" rtlCol="0">
            <a:spAutoFit/>
          </a:bodyPr>
          <a:lstStyle/>
          <a:p>
            <a:pPr>
              <a:lnSpc>
                <a:spcPct val="125000"/>
              </a:lnSpc>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extLst>
      <p:ext uri="{BB962C8B-B14F-4D97-AF65-F5344CB8AC3E}">
        <p14:creationId xmlns:p14="http://schemas.microsoft.com/office/powerpoint/2010/main" val="1093709100"/>
      </p:ext>
    </p:extLst>
  </p:cSld>
  <p:clrMapOvr>
    <a:masterClrMapping/>
  </p:clrMapOvr>
</p:sld>
</file>

<file path=ppt/theme/theme1.xml><?xml version="1.0" encoding="utf-8"?>
<a:theme xmlns:a="http://schemas.openxmlformats.org/drawingml/2006/main" name="A尚设计素材https://shop581232164.taobao.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1310</Words>
  <Application>Microsoft Office PowerPoint</Application>
  <PresentationFormat>宽屏</PresentationFormat>
  <Paragraphs>169</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Gill Sans</vt:lpstr>
      <vt:lpstr>Road Rage</vt:lpstr>
      <vt:lpstr>等线</vt:lpstr>
      <vt:lpstr>等线 Light</vt:lpstr>
      <vt:lpstr>华文仿宋</vt:lpstr>
      <vt:lpstr>楷体</vt:lpstr>
      <vt:lpstr>宋体</vt:lpstr>
      <vt:lpstr>微软雅黑</vt:lpstr>
      <vt:lpstr>微软雅黑 Light</vt:lpstr>
      <vt:lpstr>Arial</vt:lpstr>
      <vt:lpstr>Calibri</vt:lpstr>
      <vt:lpstr>Impact</vt:lpstr>
      <vt:lpstr>Times New Roman</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Base>A尚设计素材https://shop581232164.taobao.com/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subject>A尚设计素材https://shop581232164.taobao.com/</dc:subject>
  <dc:creator>A尚设计素材https://shop581232164.taobao.com/</dc:creator>
  <cp:keywords>A尚设计素材https://shop581232164.taobao.com/</cp:keywords>
  <dc:description>A尚设计素材https://shop581232164.taobao.com/</dc:description>
  <cp:lastModifiedBy>Hymira</cp:lastModifiedBy>
  <cp:revision>5</cp:revision>
  <dcterms:created xsi:type="dcterms:W3CDTF">2017-10-16T05:13:57Z</dcterms:created>
  <dcterms:modified xsi:type="dcterms:W3CDTF">2019-04-03T04:31:03Z</dcterms:modified>
  <cp:category>A尚设计素材https://shop581232164.taobao.com/</cp:category>
</cp:coreProperties>
</file>