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88" r:id="rId2"/>
    <p:sldId id="289" r:id="rId3"/>
    <p:sldId id="290" r:id="rId4"/>
    <p:sldId id="294" r:id="rId5"/>
    <p:sldId id="296" r:id="rId6"/>
    <p:sldId id="313" r:id="rId7"/>
    <p:sldId id="310" r:id="rId8"/>
    <p:sldId id="312" r:id="rId9"/>
    <p:sldId id="291" r:id="rId10"/>
    <p:sldId id="311" r:id="rId11"/>
    <p:sldId id="304" r:id="rId12"/>
    <p:sldId id="299" r:id="rId13"/>
    <p:sldId id="306" r:id="rId14"/>
    <p:sldId id="314" r:id="rId15"/>
    <p:sldId id="292" r:id="rId16"/>
    <p:sldId id="295" r:id="rId17"/>
    <p:sldId id="297" r:id="rId18"/>
    <p:sldId id="305" r:id="rId19"/>
    <p:sldId id="315" r:id="rId20"/>
    <p:sldId id="301" r:id="rId21"/>
    <p:sldId id="293" r:id="rId22"/>
    <p:sldId id="302" r:id="rId23"/>
    <p:sldId id="298" r:id="rId24"/>
    <p:sldId id="316" r:id="rId25"/>
    <p:sldId id="317" r:id="rId26"/>
    <p:sldId id="318" r:id="rId27"/>
    <p:sldId id="319"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375F"/>
    <a:srgbClr val="442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3" d="100"/>
          <a:sy n="143" d="100"/>
        </p:scale>
        <p:origin x="684" y="114"/>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2018/4/28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97914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34170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38BCD-BAF0-4F2F-8ED1-BF002154F020}" type="slidenum">
              <a:rPr lang="zh-CN" altLang="en-US" smtClean="0"/>
              <a:t>25</a:t>
            </a:fld>
            <a:endParaRPr lang="zh-CN" altLang="en-US"/>
          </a:p>
        </p:txBody>
      </p:sp>
    </p:spTree>
    <p:extLst>
      <p:ext uri="{BB962C8B-B14F-4D97-AF65-F5344CB8AC3E}">
        <p14:creationId xmlns:p14="http://schemas.microsoft.com/office/powerpoint/2010/main" val="38058401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38BCD-BAF0-4F2F-8ED1-BF002154F020}" type="slidenum">
              <a:rPr lang="zh-CN" altLang="en-US" smtClean="0"/>
              <a:t>26</a:t>
            </a:fld>
            <a:endParaRPr lang="zh-CN" altLang="en-US"/>
          </a:p>
        </p:txBody>
      </p:sp>
    </p:spTree>
    <p:extLst>
      <p:ext uri="{BB962C8B-B14F-4D97-AF65-F5344CB8AC3E}">
        <p14:creationId xmlns:p14="http://schemas.microsoft.com/office/powerpoint/2010/main" val="31103102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4228711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5538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5884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38BCD-BAF0-4F2F-8ED1-BF002154F020}" type="slidenum">
              <a:rPr lang="zh-CN" altLang="en-US" smtClean="0"/>
              <a:t>6</a:t>
            </a:fld>
            <a:endParaRPr lang="zh-CN" altLang="en-US"/>
          </a:p>
        </p:txBody>
      </p:sp>
    </p:spTree>
    <p:extLst>
      <p:ext uri="{BB962C8B-B14F-4D97-AF65-F5344CB8AC3E}">
        <p14:creationId xmlns:p14="http://schemas.microsoft.com/office/powerpoint/2010/main" val="38613821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t>7</a:t>
            </a:fld>
            <a:endParaRPr lang="zh-CN" altLang="en-US"/>
          </a:p>
        </p:txBody>
      </p:sp>
    </p:spTree>
    <p:extLst>
      <p:ext uri="{BB962C8B-B14F-4D97-AF65-F5344CB8AC3E}">
        <p14:creationId xmlns:p14="http://schemas.microsoft.com/office/powerpoint/2010/main" val="2132733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582678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t>11</a:t>
            </a:fld>
            <a:endParaRPr lang="zh-CN" altLang="en-US"/>
          </a:p>
        </p:txBody>
      </p:sp>
    </p:spTree>
    <p:extLst>
      <p:ext uri="{BB962C8B-B14F-4D97-AF65-F5344CB8AC3E}">
        <p14:creationId xmlns:p14="http://schemas.microsoft.com/office/powerpoint/2010/main" val="155792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t>12</a:t>
            </a:fld>
            <a:endParaRPr lang="zh-CN" altLang="en-US"/>
          </a:p>
        </p:txBody>
      </p:sp>
    </p:spTree>
    <p:extLst>
      <p:ext uri="{BB962C8B-B14F-4D97-AF65-F5344CB8AC3E}">
        <p14:creationId xmlns:p14="http://schemas.microsoft.com/office/powerpoint/2010/main" val="6171207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38BCD-BAF0-4F2F-8ED1-BF002154F020}" type="slidenum">
              <a:rPr lang="zh-CN" altLang="en-US" smtClean="0"/>
              <a:t>14</a:t>
            </a:fld>
            <a:endParaRPr lang="zh-CN" altLang="en-US"/>
          </a:p>
        </p:txBody>
      </p:sp>
    </p:spTree>
    <p:extLst>
      <p:ext uri="{BB962C8B-B14F-4D97-AF65-F5344CB8AC3E}">
        <p14:creationId xmlns:p14="http://schemas.microsoft.com/office/powerpoint/2010/main" val="4109142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2018/4/28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p:transition spd="med" advClick="0" advTm="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2018/4/28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p:transition spd="med" advClick="0"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2018/4/28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p:transition spd="med" advClick="0"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p:transition spd="med" advClick="0" advTm="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5080" y="-5102"/>
            <a:ext cx="9149080" cy="5169332"/>
          </a:xfrm>
          <a:prstGeom prst="rect">
            <a:avLst/>
          </a:prstGeom>
        </p:spPr>
      </p:pic>
      <p:sp>
        <p:nvSpPr>
          <p:cNvPr id="3" name="TextBox 2"/>
          <p:cNvSpPr txBox="1"/>
          <p:nvPr/>
        </p:nvSpPr>
        <p:spPr>
          <a:xfrm>
            <a:off x="8852535" y="4976595"/>
            <a:ext cx="394336" cy="215444"/>
          </a:xfrm>
          <a:prstGeom prst="rect">
            <a:avLst/>
          </a:prstGeom>
          <a:noFill/>
        </p:spPr>
        <p:txBody>
          <a:bodyPr wrap="square" rtlCol="0">
            <a:spAutoFit/>
          </a:bodyPr>
          <a:lstStyle/>
          <a:p>
            <a:r>
              <a:rPr lang="en-US" altLang="zh-CN" sz="800" dirty="0">
                <a:solidFill>
                  <a:schemeClr val="bg1">
                    <a:lumMod val="65000"/>
                  </a:schemeClr>
                </a:solidFill>
              </a:rPr>
              <a:t>Alex</a:t>
            </a:r>
            <a:endParaRPr lang="zh-CN" altLang="en-US" sz="800" dirty="0">
              <a:solidFill>
                <a:schemeClr val="bg1">
                  <a:lumMod val="65000"/>
                </a:scheme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5080" y="-5102"/>
            <a:ext cx="9149080" cy="5169332"/>
          </a:xfrm>
          <a:prstGeom prst="rect">
            <a:avLst/>
          </a:prstGeom>
        </p:spPr>
      </p:pic>
      <p:sp>
        <p:nvSpPr>
          <p:cNvPr id="6" name="TextBox 2"/>
          <p:cNvSpPr txBox="1"/>
          <p:nvPr userDrawn="1"/>
        </p:nvSpPr>
        <p:spPr>
          <a:xfrm>
            <a:off x="8852535" y="4976595"/>
            <a:ext cx="394336" cy="215444"/>
          </a:xfrm>
          <a:prstGeom prst="rect">
            <a:avLst/>
          </a:prstGeom>
          <a:noFill/>
        </p:spPr>
        <p:txBody>
          <a:bodyPr wrap="square" rtlCol="0">
            <a:spAutoFit/>
          </a:bodyPr>
          <a:lstStyle/>
          <a:p>
            <a:r>
              <a:rPr lang="en-US" altLang="zh-CN" sz="800" dirty="0">
                <a:solidFill>
                  <a:schemeClr val="bg1">
                    <a:lumMod val="65000"/>
                  </a:schemeClr>
                </a:solidFill>
              </a:rPr>
              <a:t>Alex</a:t>
            </a:r>
            <a:endParaRPr lang="zh-CN" altLang="en-US" sz="800" dirty="0">
              <a:solidFill>
                <a:schemeClr val="bg1">
                  <a:lumMod val="65000"/>
                </a:schemeClr>
              </a:solidFill>
            </a:endParaRPr>
          </a:p>
        </p:txBody>
      </p:sp>
    </p:spTree>
    <p:extLst>
      <p:ext uri="{BB962C8B-B14F-4D97-AF65-F5344CB8AC3E}">
        <p14:creationId xmlns:p14="http://schemas.microsoft.com/office/powerpoint/2010/main" val="138869837"/>
      </p:ext>
    </p:extLst>
  </p:cSld>
  <p:clrMapOvr>
    <a:masterClrMapping/>
  </p:clrMapOvr>
  <p:transition spd="med" advClick="0" advTm="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8" name="矩形 7"/>
          <p:cNvSpPr/>
          <p:nvPr userDrawn="1"/>
        </p:nvSpPr>
        <p:spPr>
          <a:xfrm>
            <a:off x="0" y="0"/>
            <a:ext cx="9144000" cy="5143500"/>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6103537"/>
      </p:ext>
    </p:extLst>
  </p:cSld>
  <p:clrMapOvr>
    <a:masterClrMapping/>
  </p:clrMapOvr>
  <p:transition spd="med" advClick="0" advTm="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2018/4/28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p:transition spd="med" advClick="0"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2018/4/28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p:transition spd="med" advClick="0"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2018/4/28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p:transition spd="med" advClick="0"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2018/4/28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p:transition spd="med" advClick="0"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2018/4/28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p:transition spd="med" advClick="0"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2018/4/28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p:transition spd="med" advClick="0"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2018/4/28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p:transition spd="med" advClick="0" advTm="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2018/4/28</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spd="med" advClick="0" advTm="0">
    <p:fad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6.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3" name="对角圆角矩形 2"/>
          <p:cNvSpPr/>
          <p:nvPr/>
        </p:nvSpPr>
        <p:spPr>
          <a:xfrm>
            <a:off x="1581488" y="1461408"/>
            <a:ext cx="6155194" cy="1756228"/>
          </a:xfrm>
          <a:prstGeom prst="round2Diag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851819" y="1616247"/>
            <a:ext cx="1832553" cy="1446550"/>
          </a:xfrm>
          <a:prstGeom prst="rect">
            <a:avLst/>
          </a:prstGeom>
          <a:noFill/>
        </p:spPr>
        <p:txBody>
          <a:bodyPr wrap="none" rtlCol="0">
            <a:spAutoFit/>
          </a:bodyPr>
          <a:lstStyle/>
          <a:p>
            <a:r>
              <a:rPr lang="en-US" altLang="zh-CN" sz="8800" dirty="0">
                <a:latin typeface="Agency FB" panose="020B0503020202020204" pitchFamily="34" charset="0"/>
              </a:rPr>
              <a:t>2018</a:t>
            </a:r>
            <a:endParaRPr lang="zh-CN" altLang="en-US" sz="8800" dirty="0">
              <a:latin typeface="Agency FB" panose="020B0503020202020204" pitchFamily="34" charset="0"/>
            </a:endParaRPr>
          </a:p>
        </p:txBody>
      </p:sp>
      <p:sp>
        <p:nvSpPr>
          <p:cNvPr id="5" name="文本框 4"/>
          <p:cNvSpPr txBox="1"/>
          <p:nvPr/>
        </p:nvSpPr>
        <p:spPr>
          <a:xfrm>
            <a:off x="4092135" y="1866044"/>
            <a:ext cx="2565126" cy="584775"/>
          </a:xfrm>
          <a:prstGeom prst="rect">
            <a:avLst/>
          </a:prstGeom>
          <a:noFill/>
        </p:spPr>
        <p:txBody>
          <a:bodyPr wrap="none" rtlCol="0">
            <a:spAutoFit/>
          </a:bodyPr>
          <a:lstStyle/>
          <a:p>
            <a:r>
              <a:rPr lang="zh-CN" altLang="en-US" sz="3200" dirty="0">
                <a:latin typeface="微软雅黑" panose="020B0503020204020204" pitchFamily="34" charset="-122"/>
                <a:ea typeface="微软雅黑" panose="020B0503020204020204" pitchFamily="34" charset="-122"/>
              </a:rPr>
              <a:t>设计</a:t>
            </a:r>
            <a:r>
              <a:rPr lang="en-US" altLang="zh-CN" sz="3200" dirty="0">
                <a:latin typeface="微软雅黑" panose="020B0503020204020204" pitchFamily="34" charset="-122"/>
                <a:ea typeface="微软雅黑" panose="020B0503020204020204" pitchFamily="34" charset="-122"/>
              </a:rPr>
              <a:t>PPT</a:t>
            </a:r>
            <a:r>
              <a:rPr lang="zh-CN" altLang="en-US" sz="3200" dirty="0">
                <a:latin typeface="微软雅黑" panose="020B0503020204020204" pitchFamily="34" charset="-122"/>
                <a:ea typeface="微软雅黑" panose="020B0503020204020204" pitchFamily="34" charset="-122"/>
              </a:rPr>
              <a:t>模版</a:t>
            </a:r>
          </a:p>
        </p:txBody>
      </p:sp>
      <p:sp>
        <p:nvSpPr>
          <p:cNvPr id="6" name="文本框 5"/>
          <p:cNvSpPr txBox="1"/>
          <p:nvPr/>
        </p:nvSpPr>
        <p:spPr>
          <a:xfrm>
            <a:off x="4103783" y="2450819"/>
            <a:ext cx="2715552" cy="404636"/>
          </a:xfrm>
          <a:prstGeom prst="rect">
            <a:avLst/>
          </a:prstGeom>
          <a:noFill/>
        </p:spPr>
        <p:txBody>
          <a:bodyPr wrap="square" rtlCol="0">
            <a:spAutoFit/>
          </a:bodyPr>
          <a:lstStyle/>
          <a:p>
            <a:r>
              <a:rPr lang="en-US" altLang="zh-CN" sz="2000" dirty="0">
                <a:latin typeface="微软雅黑" panose="020B0503020204020204" pitchFamily="34" charset="-122"/>
                <a:ea typeface="微软雅黑" panose="020B0503020204020204" pitchFamily="34" charset="-122"/>
              </a:rPr>
              <a:t>2018POWERPOINT</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2638660"/>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decel="28000" fill="hold" grpId="0" nodeType="afterEffect">
                                  <p:stCondLst>
                                    <p:cond delay="0"/>
                                  </p:stCondLst>
                                  <p:iterate type="lt">
                                    <p:tmPct val="14000"/>
                                  </p:iterate>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710"/>
                            </p:stCondLst>
                            <p:childTnLst>
                              <p:par>
                                <p:cTn id="16" presetID="2" presetClass="entr" presetSubtype="1" decel="28000" fill="hold" grpId="0" nodeType="afterEffect">
                                  <p:stCondLst>
                                    <p:cond delay="0"/>
                                  </p:stCondLst>
                                  <p:iterate type="lt">
                                    <p:tmPct val="14000"/>
                                  </p:iterate>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0-#ppt_h/2"/>
                                          </p:val>
                                        </p:tav>
                                        <p:tav tm="100000">
                                          <p:val>
                                            <p:strVal val="#ppt_y"/>
                                          </p:val>
                                        </p:tav>
                                      </p:tavLst>
                                    </p:anim>
                                  </p:childTnLst>
                                </p:cTn>
                              </p:par>
                            </p:childTnLst>
                          </p:cTn>
                        </p:par>
                        <p:par>
                          <p:cTn id="20" fill="hold">
                            <p:stCondLst>
                              <p:cond delay="2630"/>
                            </p:stCondLst>
                            <p:childTnLst>
                              <p:par>
                                <p:cTn id="21" presetID="2" presetClass="entr" presetSubtype="4" decel="28000" fill="hold" grpId="0" nodeType="afterEffect">
                                  <p:stCondLst>
                                    <p:cond delay="0"/>
                                  </p:stCondLst>
                                  <p:iterate type="lt">
                                    <p:tmPct val="14000"/>
                                  </p:iterate>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0" y="0"/>
            <a:ext cx="9144000" cy="5143500"/>
          </a:xfrm>
          <a:prstGeom prst="rect">
            <a:avLst/>
          </a:prstGeom>
          <a:effectLst>
            <a:outerShdw blurRad="50800" dist="50800" dir="5400000" sx="31000" sy="31000" algn="ctr" rotWithShape="0">
              <a:srgbClr val="000000">
                <a:alpha val="43137"/>
              </a:srgbClr>
            </a:outerShdw>
          </a:effectLst>
        </p:spPr>
      </p:pic>
      <p:sp>
        <p:nvSpPr>
          <p:cNvPr id="7" name="矩形 6"/>
          <p:cNvSpPr/>
          <p:nvPr/>
        </p:nvSpPr>
        <p:spPr>
          <a:xfrm rot="3054131">
            <a:off x="1960409" y="2632482"/>
            <a:ext cx="1752748" cy="175274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572" tIns="18286" rIns="36572" bIns="18286" rtlCol="0" anchor="ctr"/>
          <a:lstStyle/>
          <a:p>
            <a:pPr algn="ctr"/>
            <a:endParaRPr lang="zh-CN" altLang="en-US" sz="1000"/>
          </a:p>
        </p:txBody>
      </p:sp>
      <p:sp>
        <p:nvSpPr>
          <p:cNvPr id="9" name="矩形 8"/>
          <p:cNvSpPr/>
          <p:nvPr/>
        </p:nvSpPr>
        <p:spPr>
          <a:xfrm rot="19300278" flipH="1">
            <a:off x="3656902" y="1288650"/>
            <a:ext cx="6202777" cy="4487975"/>
          </a:xfrm>
          <a:prstGeom prst="rect">
            <a:avLst/>
          </a:prstGeom>
          <a:solidFill>
            <a:schemeClr val="bg1">
              <a:lumMod val="6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572" tIns="18286" rIns="36572" bIns="18286" rtlCol="0" anchor="ctr"/>
          <a:lstStyle/>
          <a:p>
            <a:pPr algn="ctr"/>
            <a:endParaRPr lang="zh-CN" altLang="en-US" sz="1000"/>
          </a:p>
        </p:txBody>
      </p:sp>
      <p:sp>
        <p:nvSpPr>
          <p:cNvPr id="10" name="Subtitle 2"/>
          <p:cNvSpPr txBox="1">
            <a:spLocks/>
          </p:cNvSpPr>
          <p:nvPr/>
        </p:nvSpPr>
        <p:spPr bwMode="auto">
          <a:xfrm>
            <a:off x="4572000" y="2795283"/>
            <a:ext cx="3602139" cy="142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1067" dirty="0">
                <a:solidFill>
                  <a:schemeClr val="bg1"/>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1067" dirty="0">
                <a:solidFill>
                  <a:schemeClr val="bg1"/>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67" dirty="0">
              <a:solidFill>
                <a:schemeClr val="bg1"/>
              </a:solidFill>
              <a:latin typeface="微软雅黑" charset="0"/>
              <a:ea typeface="微软雅黑" charset="0"/>
              <a:cs typeface="Open Sans Light" charset="0"/>
            </a:endParaRPr>
          </a:p>
          <a:p>
            <a:pPr algn="ctr">
              <a:lnSpc>
                <a:spcPct val="120000"/>
              </a:lnSpc>
              <a:buNone/>
            </a:pPr>
            <a:r>
              <a:rPr lang="zh-CN" altLang="en-US" sz="1067" dirty="0">
                <a:solidFill>
                  <a:schemeClr val="bg1"/>
                </a:solidFill>
                <a:latin typeface="微软雅黑" charset="0"/>
                <a:ea typeface="微软雅黑" charset="0"/>
                <a:cs typeface="Lantinghei SC Demibold" charset="-122"/>
              </a:rPr>
              <a:t>根据你所需的内容输入你想要的文本</a:t>
            </a:r>
          </a:p>
          <a:p>
            <a:pPr algn="ctr">
              <a:lnSpc>
                <a:spcPct val="120000"/>
              </a:lnSpc>
              <a:buNone/>
            </a:pPr>
            <a:r>
              <a:rPr lang="zh-CN" altLang="en-US" sz="1067" dirty="0">
                <a:solidFill>
                  <a:schemeClr val="bg1"/>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67" dirty="0">
              <a:solidFill>
                <a:schemeClr val="bg1"/>
              </a:solidFill>
              <a:latin typeface="微软雅黑" charset="0"/>
              <a:ea typeface="微软雅黑" charset="0"/>
              <a:cs typeface="Open Sans Light" charset="0"/>
            </a:endParaRPr>
          </a:p>
        </p:txBody>
      </p:sp>
    </p:spTree>
    <p:extLst>
      <p:ext uri="{BB962C8B-B14F-4D97-AF65-F5344CB8AC3E}">
        <p14:creationId xmlns:p14="http://schemas.microsoft.com/office/powerpoint/2010/main" val="2310779814"/>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360"/>
                                          </p:val>
                                        </p:tav>
                                        <p:tav tm="100000">
                                          <p:val>
                                            <p:fltVal val="0"/>
                                          </p:val>
                                        </p:tav>
                                      </p:tavLst>
                                    </p:anim>
                                    <p:animEffect transition="in" filter="fade">
                                      <p:cBhvr>
                                        <p:cTn id="14" dur="1000"/>
                                        <p:tgtEl>
                                          <p:spTgt spid="9"/>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360"/>
                                          </p:val>
                                        </p:tav>
                                        <p:tav tm="100000">
                                          <p:val>
                                            <p:fltVal val="0"/>
                                          </p:val>
                                        </p:tav>
                                      </p:tavLst>
                                    </p:anim>
                                    <p:animEffect transition="in" filter="fade">
                                      <p:cBhvr>
                                        <p:cTn id="20" dur="1000"/>
                                        <p:tgtEl>
                                          <p:spTgt spid="7"/>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Lst>
          </a:blip>
          <a:srcRect l="6544" r="6311"/>
          <a:stretch/>
        </p:blipFill>
        <p:spPr>
          <a:xfrm>
            <a:off x="-6532" y="916544"/>
            <a:ext cx="9150532" cy="3675120"/>
          </a:xfrm>
          <a:prstGeom prst="rect">
            <a:avLst/>
          </a:prstGeom>
        </p:spPr>
      </p:pic>
      <p:sp>
        <p:nvSpPr>
          <p:cNvPr id="21" name="矩形 1188"/>
          <p:cNvSpPr>
            <a:spLocks noChangeArrowheads="1"/>
          </p:cNvSpPr>
          <p:nvPr/>
        </p:nvSpPr>
        <p:spPr bwMode="auto">
          <a:xfrm>
            <a:off x="1394849" y="1217915"/>
            <a:ext cx="6449807" cy="2451806"/>
          </a:xfrm>
          <a:prstGeom prst="rect">
            <a:avLst/>
          </a:prstGeom>
          <a:solidFill>
            <a:schemeClr val="tx1">
              <a:alpha val="30000"/>
            </a:schemeClr>
          </a:solidFill>
          <a:ln>
            <a:noFill/>
          </a:ln>
          <a:extLst/>
        </p:spPr>
        <p:txBody>
          <a:bodyPr anchor="ctr"/>
          <a:lstStyle/>
          <a:p>
            <a:pPr algn="ctr">
              <a:lnSpc>
                <a:spcPct val="120000"/>
              </a:lnSpc>
            </a:pPr>
            <a:r>
              <a:rPr lang="zh-CN" altLang="en-US" sz="1050" dirty="0">
                <a:solidFill>
                  <a:schemeClr val="bg1"/>
                </a:solidFill>
                <a:latin typeface="微软雅黑" charset="0"/>
                <a:ea typeface="微软雅黑" charset="0"/>
                <a:cs typeface="Lantinghei SC Demibold" charset="-122"/>
              </a:rPr>
              <a:t>根据你所需的内容输入你想要的文本</a:t>
            </a:r>
          </a:p>
          <a:p>
            <a:pPr algn="ctr">
              <a:lnSpc>
                <a:spcPct val="120000"/>
              </a:lnSpc>
            </a:pPr>
            <a:r>
              <a:rPr lang="zh-CN" altLang="en-US" sz="1050" dirty="0">
                <a:solidFill>
                  <a:schemeClr val="bg1"/>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50" dirty="0">
              <a:solidFill>
                <a:schemeClr val="bg1"/>
              </a:solidFill>
              <a:latin typeface="微软雅黑" charset="0"/>
              <a:ea typeface="微软雅黑" charset="0"/>
              <a:cs typeface="Open Sans Light" charset="0"/>
            </a:endParaRPr>
          </a:p>
          <a:p>
            <a:pPr algn="ctr">
              <a:lnSpc>
                <a:spcPct val="120000"/>
              </a:lnSpc>
              <a:buNone/>
            </a:pPr>
            <a:r>
              <a:rPr lang="zh-CN" altLang="en-US" sz="1050" dirty="0">
                <a:solidFill>
                  <a:schemeClr val="bg1"/>
                </a:solidFill>
                <a:latin typeface="微软雅黑" charset="0"/>
                <a:ea typeface="微软雅黑" charset="0"/>
                <a:cs typeface="Lantinghei SC Demibold" charset="-122"/>
              </a:rPr>
              <a:t>根据你所需的内容输入你想要的文本</a:t>
            </a:r>
          </a:p>
          <a:p>
            <a:pPr algn="ctr">
              <a:lnSpc>
                <a:spcPct val="120000"/>
              </a:lnSpc>
              <a:buNone/>
            </a:pPr>
            <a:r>
              <a:rPr lang="zh-CN" altLang="en-US" sz="1050" dirty="0">
                <a:solidFill>
                  <a:schemeClr val="bg1"/>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50" dirty="0">
              <a:solidFill>
                <a:schemeClr val="bg1"/>
              </a:solidFill>
              <a:latin typeface="微软雅黑" charset="0"/>
              <a:ea typeface="微软雅黑" charset="0"/>
              <a:cs typeface="Open Sans Light" charset="0"/>
            </a:endParaRPr>
          </a:p>
        </p:txBody>
      </p:sp>
    </p:spTree>
    <p:extLst>
      <p:ext uri="{BB962C8B-B14F-4D97-AF65-F5344CB8AC3E}">
        <p14:creationId xmlns:p14="http://schemas.microsoft.com/office/powerpoint/2010/main" val="2149674368"/>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1187"/>
          <p:cNvSpPr>
            <a:spLocks noChangeArrowheads="1"/>
          </p:cNvSpPr>
          <p:nvPr/>
        </p:nvSpPr>
        <p:spPr bwMode="auto">
          <a:xfrm rot="2735885">
            <a:off x="7818486" y="3671942"/>
            <a:ext cx="1000622" cy="1000622"/>
          </a:xfrm>
          <a:prstGeom prst="rect">
            <a:avLst/>
          </a:prstGeom>
          <a:solidFill>
            <a:schemeClr val="bg1">
              <a:lumMod val="85000"/>
            </a:schemeClr>
          </a:solidFill>
          <a:ln>
            <a:noFill/>
          </a:ln>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grpSp>
        <p:nvGrpSpPr>
          <p:cNvPr id="2" name="组合 1"/>
          <p:cNvGrpSpPr/>
          <p:nvPr/>
        </p:nvGrpSpPr>
        <p:grpSpPr>
          <a:xfrm>
            <a:off x="594974" y="1776156"/>
            <a:ext cx="6614785" cy="2025684"/>
            <a:chOff x="452907" y="2313150"/>
            <a:chExt cx="8819713" cy="2700912"/>
          </a:xfrm>
        </p:grpSpPr>
        <p:grpSp>
          <p:nvGrpSpPr>
            <p:cNvPr id="48" name="Group 35"/>
            <p:cNvGrpSpPr>
              <a:grpSpLocks/>
            </p:cNvGrpSpPr>
            <p:nvPr/>
          </p:nvGrpSpPr>
          <p:grpSpPr bwMode="auto">
            <a:xfrm>
              <a:off x="688230" y="2313150"/>
              <a:ext cx="8529639" cy="619125"/>
              <a:chOff x="408" y="1537"/>
              <a:chExt cx="5373" cy="390"/>
            </a:xfrm>
          </p:grpSpPr>
          <p:sp>
            <p:nvSpPr>
              <p:cNvPr id="49" name="Rectangle 3"/>
              <p:cNvSpPr>
                <a:spLocks noChangeArrowheads="1"/>
              </p:cNvSpPr>
              <p:nvPr/>
            </p:nvSpPr>
            <p:spPr bwMode="gray">
              <a:xfrm>
                <a:off x="408" y="1537"/>
                <a:ext cx="5373" cy="390"/>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013">
                  <a:solidFill>
                    <a:schemeClr val="bg1"/>
                  </a:solidFill>
                  <a:latin typeface="微软雅黑" panose="020B0503020204020204" pitchFamily="34" charset="-122"/>
                  <a:ea typeface="微软雅黑" panose="020B0503020204020204" pitchFamily="34" charset="-122"/>
                </a:endParaRPr>
              </a:p>
            </p:txBody>
          </p:sp>
          <p:sp>
            <p:nvSpPr>
              <p:cNvPr id="50" name="Text Box 7"/>
              <p:cNvSpPr txBox="1">
                <a:spLocks noChangeArrowheads="1"/>
              </p:cNvSpPr>
              <p:nvPr/>
            </p:nvSpPr>
            <p:spPr bwMode="gray">
              <a:xfrm>
                <a:off x="1679" y="1620"/>
                <a:ext cx="105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013" dirty="0">
                    <a:solidFill>
                      <a:schemeClr val="bg1"/>
                    </a:solidFill>
                    <a:latin typeface="微软雅黑" panose="020B0503020204020204" pitchFamily="34" charset="-122"/>
                    <a:ea typeface="微软雅黑" panose="020B0503020204020204" pitchFamily="34" charset="-122"/>
                    <a:cs typeface="Arial" pitchFamily="34" charset="0"/>
                  </a:rPr>
                  <a:t>２</a:t>
                </a:r>
                <a:endParaRPr lang="en-US" altLang="zh-CN" sz="1013"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51" name="AutoShape 9"/>
              <p:cNvSpPr>
                <a:spLocks noChangeArrowheads="1"/>
              </p:cNvSpPr>
              <p:nvPr/>
            </p:nvSpPr>
            <p:spPr bwMode="gray">
              <a:xfrm>
                <a:off x="2870"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013">
                  <a:solidFill>
                    <a:schemeClr val="bg1"/>
                  </a:solidFill>
                  <a:latin typeface="微软雅黑" panose="020B0503020204020204" pitchFamily="34" charset="-122"/>
                  <a:ea typeface="微软雅黑" panose="020B0503020204020204" pitchFamily="34" charset="-122"/>
                </a:endParaRPr>
              </a:p>
            </p:txBody>
          </p:sp>
          <p:sp>
            <p:nvSpPr>
              <p:cNvPr id="52" name="Text Box 10"/>
              <p:cNvSpPr txBox="1">
                <a:spLocks noChangeArrowheads="1"/>
              </p:cNvSpPr>
              <p:nvPr/>
            </p:nvSpPr>
            <p:spPr bwMode="gray">
              <a:xfrm>
                <a:off x="3223" y="1620"/>
                <a:ext cx="105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013" dirty="0">
                    <a:solidFill>
                      <a:schemeClr val="bg1"/>
                    </a:solidFill>
                    <a:latin typeface="微软雅黑" panose="020B0503020204020204" pitchFamily="34" charset="-122"/>
                    <a:ea typeface="微软雅黑" panose="020B0503020204020204" pitchFamily="34" charset="-122"/>
                    <a:cs typeface="Arial" pitchFamily="34" charset="0"/>
                  </a:rPr>
                  <a:t>３</a:t>
                </a:r>
                <a:endParaRPr lang="en-US" altLang="zh-CN" sz="1013"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53" name="AutoShape 11"/>
              <p:cNvSpPr>
                <a:spLocks noChangeArrowheads="1"/>
              </p:cNvSpPr>
              <p:nvPr/>
            </p:nvSpPr>
            <p:spPr bwMode="gray">
              <a:xfrm>
                <a:off x="4345"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013">
                  <a:solidFill>
                    <a:schemeClr val="bg1"/>
                  </a:solidFill>
                  <a:latin typeface="微软雅黑" panose="020B0503020204020204" pitchFamily="34" charset="-122"/>
                  <a:ea typeface="微软雅黑" panose="020B0503020204020204" pitchFamily="34" charset="-122"/>
                </a:endParaRPr>
              </a:p>
            </p:txBody>
          </p:sp>
          <p:sp>
            <p:nvSpPr>
              <p:cNvPr id="54" name="Text Box 12"/>
              <p:cNvSpPr txBox="1">
                <a:spLocks noChangeArrowheads="1"/>
              </p:cNvSpPr>
              <p:nvPr/>
            </p:nvSpPr>
            <p:spPr bwMode="gray">
              <a:xfrm>
                <a:off x="4648" y="1620"/>
                <a:ext cx="105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013" dirty="0">
                    <a:solidFill>
                      <a:schemeClr val="bg1"/>
                    </a:solidFill>
                    <a:latin typeface="微软雅黑" panose="020B0503020204020204" pitchFamily="34" charset="-122"/>
                    <a:ea typeface="微软雅黑" panose="020B0503020204020204" pitchFamily="34" charset="-122"/>
                    <a:cs typeface="Arial" pitchFamily="34" charset="0"/>
                  </a:rPr>
                  <a:t>４</a:t>
                </a:r>
                <a:endParaRPr lang="en-US" altLang="zh-CN" sz="1013" dirty="0">
                  <a:solidFill>
                    <a:schemeClr val="bg1"/>
                  </a:solidFill>
                  <a:latin typeface="微软雅黑" panose="020B0503020204020204" pitchFamily="34" charset="-122"/>
                  <a:ea typeface="微软雅黑" panose="020B0503020204020204" pitchFamily="34" charset="-122"/>
                  <a:cs typeface="Arial" pitchFamily="34" charset="0"/>
                </a:endParaRPr>
              </a:p>
            </p:txBody>
          </p:sp>
        </p:grpSp>
        <p:grpSp>
          <p:nvGrpSpPr>
            <p:cNvPr id="57" name="Group 4"/>
            <p:cNvGrpSpPr>
              <a:grpSpLocks/>
            </p:cNvGrpSpPr>
            <p:nvPr/>
          </p:nvGrpSpPr>
          <p:grpSpPr bwMode="auto">
            <a:xfrm>
              <a:off x="677118" y="2313150"/>
              <a:ext cx="2054225" cy="619125"/>
              <a:chOff x="404" y="1980"/>
              <a:chExt cx="1294" cy="298"/>
            </a:xfrm>
            <a:solidFill>
              <a:schemeClr val="accent1"/>
            </a:solidFill>
          </p:grpSpPr>
          <p:sp>
            <p:nvSpPr>
              <p:cNvPr id="58" name="Rectangle 5"/>
              <p:cNvSpPr>
                <a:spLocks noChangeArrowheads="1"/>
              </p:cNvSpPr>
              <p:nvPr/>
            </p:nvSpPr>
            <p:spPr bwMode="invGray">
              <a:xfrm>
                <a:off x="404" y="1980"/>
                <a:ext cx="1205" cy="298"/>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013" dirty="0">
                    <a:solidFill>
                      <a:schemeClr val="bg1"/>
                    </a:solidFill>
                    <a:latin typeface="微软雅黑" panose="020B0503020204020204" pitchFamily="34" charset="-122"/>
                    <a:ea typeface="微软雅黑" panose="020B0503020204020204" pitchFamily="34" charset="-122"/>
                  </a:rPr>
                  <a:t>１</a:t>
                </a:r>
                <a:endParaRPr lang="zh-CN" altLang="zh-CN" sz="1013" dirty="0">
                  <a:solidFill>
                    <a:schemeClr val="bg1"/>
                  </a:solidFill>
                  <a:latin typeface="微软雅黑" panose="020B0503020204020204" pitchFamily="34" charset="-122"/>
                  <a:ea typeface="微软雅黑" panose="020B0503020204020204" pitchFamily="34" charset="-122"/>
                </a:endParaRPr>
              </a:p>
            </p:txBody>
          </p:sp>
          <p:sp>
            <p:nvSpPr>
              <p:cNvPr id="59" name="AutoShape 6"/>
              <p:cNvSpPr>
                <a:spLocks noChangeArrowheads="1"/>
              </p:cNvSpPr>
              <p:nvPr/>
            </p:nvSpPr>
            <p:spPr bwMode="invGray">
              <a:xfrm rot="5400000">
                <a:off x="1568" y="2072"/>
                <a:ext cx="139" cy="120"/>
              </a:xfrm>
              <a:prstGeom prst="triangle">
                <a:avLst>
                  <a:gd name="adj" fmla="val 50000"/>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013">
                  <a:solidFill>
                    <a:schemeClr val="bg1"/>
                  </a:solidFill>
                  <a:latin typeface="微软雅黑" panose="020B0503020204020204" pitchFamily="34" charset="-122"/>
                  <a:ea typeface="微软雅黑" panose="020B0503020204020204" pitchFamily="34" charset="-122"/>
                </a:endParaRPr>
              </a:p>
            </p:txBody>
          </p:sp>
        </p:grpSp>
        <p:cxnSp>
          <p:nvCxnSpPr>
            <p:cNvPr id="60" name="AutoShape 17"/>
            <p:cNvCxnSpPr>
              <a:cxnSpLocks noChangeShapeType="1"/>
            </p:cNvCxnSpPr>
            <p:nvPr/>
          </p:nvCxnSpPr>
          <p:spPr bwMode="gray">
            <a:xfrm>
              <a:off x="2145196" y="3678400"/>
              <a:ext cx="8667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61" name="AutoShape 18"/>
            <p:cNvCxnSpPr>
              <a:cxnSpLocks noChangeShapeType="1"/>
            </p:cNvCxnSpPr>
            <p:nvPr/>
          </p:nvCxnSpPr>
          <p:spPr bwMode="gray">
            <a:xfrm>
              <a:off x="4365786" y="3678400"/>
              <a:ext cx="876300"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62" name="AutoShape 19"/>
            <p:cNvCxnSpPr>
              <a:cxnSpLocks noChangeShapeType="1"/>
            </p:cNvCxnSpPr>
            <p:nvPr/>
          </p:nvCxnSpPr>
          <p:spPr bwMode="gray">
            <a:xfrm>
              <a:off x="6687105" y="3678400"/>
              <a:ext cx="8286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63" name="AutoShape 13"/>
            <p:cNvSpPr>
              <a:spLocks noChangeArrowheads="1"/>
            </p:cNvSpPr>
            <p:nvPr/>
          </p:nvSpPr>
          <p:spPr bwMode="gray">
            <a:xfrm>
              <a:off x="972812" y="3121187"/>
              <a:ext cx="1114425" cy="1114425"/>
            </a:xfrm>
            <a:prstGeom prst="diamond">
              <a:avLst/>
            </a:prstGeom>
            <a:solidFill>
              <a:schemeClr val="tx1">
                <a:lumMod val="75000"/>
                <a:lumOff val="25000"/>
              </a:schemeClr>
            </a:solidFill>
            <a:ln w="9525">
              <a:miter lim="800000"/>
              <a:headEnd/>
              <a:tailEnd/>
            </a:ln>
          </p:spPr>
          <p:txBody>
            <a:bodyPr wrap="none" anchor="ctr">
              <a:flatTx/>
            </a:bodyPr>
            <a:lstStyle/>
            <a:p>
              <a:pPr algn="ctr">
                <a:defRPr/>
              </a:pPr>
              <a:r>
                <a:rPr lang="zh-CN" altLang="en-US" sz="1013" kern="0" dirty="0">
                  <a:solidFill>
                    <a:schemeClr val="bg1"/>
                  </a:solidFill>
                  <a:latin typeface="微软雅黑" panose="020B0503020204020204" pitchFamily="34" charset="-122"/>
                  <a:ea typeface="微软雅黑" panose="020B0503020204020204" pitchFamily="34" charset="-122"/>
                </a:rPr>
                <a:t>注册</a:t>
              </a:r>
            </a:p>
          </p:txBody>
        </p:sp>
        <p:sp>
          <p:nvSpPr>
            <p:cNvPr id="64" name="AutoShape 14"/>
            <p:cNvSpPr>
              <a:spLocks noChangeArrowheads="1"/>
            </p:cNvSpPr>
            <p:nvPr/>
          </p:nvSpPr>
          <p:spPr bwMode="gray">
            <a:xfrm>
              <a:off x="3100095" y="3121186"/>
              <a:ext cx="1114425" cy="1114425"/>
            </a:xfrm>
            <a:prstGeom prst="diamond">
              <a:avLst/>
            </a:prstGeom>
            <a:solidFill>
              <a:schemeClr val="bg1">
                <a:lumMod val="65000"/>
              </a:schemeClr>
            </a:solidFill>
            <a:ln w="9525">
              <a:miter lim="800000"/>
              <a:headEnd/>
              <a:tailEnd/>
            </a:ln>
          </p:spPr>
          <p:txBody>
            <a:bodyPr wrap="none" anchor="ctr">
              <a:flatTx/>
            </a:bodyPr>
            <a:lstStyle/>
            <a:p>
              <a:pPr algn="ctr">
                <a:defRPr/>
              </a:pPr>
              <a:r>
                <a:rPr lang="zh-CN" altLang="en-US" sz="1013" kern="0" dirty="0">
                  <a:solidFill>
                    <a:schemeClr val="bg1"/>
                  </a:solidFill>
                  <a:latin typeface="微软雅黑" panose="020B0503020204020204" pitchFamily="34" charset="-122"/>
                  <a:ea typeface="微软雅黑" panose="020B0503020204020204" pitchFamily="34" charset="-122"/>
                </a:rPr>
                <a:t>宣传</a:t>
              </a:r>
            </a:p>
          </p:txBody>
        </p:sp>
        <p:sp>
          <p:nvSpPr>
            <p:cNvPr id="65" name="AutoShape 15"/>
            <p:cNvSpPr>
              <a:spLocks noChangeArrowheads="1"/>
            </p:cNvSpPr>
            <p:nvPr/>
          </p:nvSpPr>
          <p:spPr bwMode="gray">
            <a:xfrm>
              <a:off x="5407128" y="3121186"/>
              <a:ext cx="1114425" cy="1114425"/>
            </a:xfrm>
            <a:prstGeom prst="diamond">
              <a:avLst/>
            </a:prstGeom>
            <a:solidFill>
              <a:schemeClr val="bg1">
                <a:lumMod val="65000"/>
              </a:schemeClr>
            </a:solidFill>
            <a:ln w="9525">
              <a:miter lim="800000"/>
              <a:headEnd/>
              <a:tailEnd/>
            </a:ln>
          </p:spPr>
          <p:txBody>
            <a:bodyPr wrap="none" anchor="ctr">
              <a:flatTx/>
            </a:bodyPr>
            <a:lstStyle/>
            <a:p>
              <a:pPr algn="ctr">
                <a:defRPr/>
              </a:pPr>
              <a:r>
                <a:rPr lang="zh-CN" altLang="en-US" sz="1013" kern="0" dirty="0">
                  <a:solidFill>
                    <a:schemeClr val="bg1"/>
                  </a:solidFill>
                  <a:latin typeface="微软雅黑" panose="020B0503020204020204" pitchFamily="34" charset="-122"/>
                  <a:ea typeface="微软雅黑" panose="020B0503020204020204" pitchFamily="34" charset="-122"/>
                </a:rPr>
                <a:t>筛选</a:t>
              </a:r>
            </a:p>
          </p:txBody>
        </p:sp>
        <p:sp>
          <p:nvSpPr>
            <p:cNvPr id="66" name="AutoShape 16"/>
            <p:cNvSpPr>
              <a:spLocks noChangeArrowheads="1"/>
            </p:cNvSpPr>
            <p:nvPr/>
          </p:nvSpPr>
          <p:spPr bwMode="gray">
            <a:xfrm>
              <a:off x="7669246" y="3121186"/>
              <a:ext cx="1114425" cy="1114425"/>
            </a:xfrm>
            <a:prstGeom prst="diamond">
              <a:avLst/>
            </a:prstGeom>
            <a:solidFill>
              <a:schemeClr val="bg1">
                <a:lumMod val="65000"/>
              </a:schemeClr>
            </a:solidFill>
            <a:ln w="9525">
              <a:miter lim="800000"/>
              <a:headEnd/>
              <a:tailEnd/>
            </a:ln>
          </p:spPr>
          <p:txBody>
            <a:bodyPr wrap="none" anchor="ctr">
              <a:flatTx/>
            </a:bodyPr>
            <a:lstStyle/>
            <a:p>
              <a:pPr algn="ctr">
                <a:defRPr/>
              </a:pPr>
              <a:r>
                <a:rPr lang="zh-CN" altLang="en-US" sz="1013" kern="0" dirty="0">
                  <a:solidFill>
                    <a:schemeClr val="bg1"/>
                  </a:solidFill>
                  <a:latin typeface="微软雅黑" panose="020B0503020204020204" pitchFamily="34" charset="-122"/>
                  <a:ea typeface="微软雅黑" panose="020B0503020204020204" pitchFamily="34" charset="-122"/>
                </a:rPr>
                <a:t>服务</a:t>
              </a:r>
            </a:p>
          </p:txBody>
        </p:sp>
        <p:sp>
          <p:nvSpPr>
            <p:cNvPr id="67" name="Text Box 25"/>
            <p:cNvSpPr txBox="1">
              <a:spLocks noChangeArrowheads="1"/>
            </p:cNvSpPr>
            <p:nvPr/>
          </p:nvSpPr>
          <p:spPr bwMode="gray">
            <a:xfrm>
              <a:off x="2580983" y="4267362"/>
              <a:ext cx="2383971" cy="74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spcBef>
                  <a:spcPct val="50000"/>
                </a:spcBef>
              </a:pPr>
              <a:r>
                <a:rPr lang="zh-CN" altLang="en-US" sz="1013" dirty="0">
                  <a:solidFill>
                    <a:schemeClr val="bg1">
                      <a:lumMod val="50000"/>
                    </a:schemeClr>
                  </a:solidFill>
                  <a:latin typeface="微软雅黑" panose="020B0503020204020204" pitchFamily="34" charset="-122"/>
                  <a:ea typeface="微软雅黑" panose="020B0503020204020204" pitchFamily="34" charset="-122"/>
                </a:rPr>
                <a:t>发布新职位赠送充值费用和首页</a:t>
              </a:r>
              <a:r>
                <a:rPr lang="en-US" altLang="zh-CN" sz="1013" dirty="0">
                  <a:solidFill>
                    <a:schemeClr val="bg1">
                      <a:lumMod val="50000"/>
                    </a:schemeClr>
                  </a:solidFill>
                  <a:latin typeface="微软雅黑" panose="020B0503020204020204" pitchFamily="34" charset="-122"/>
                  <a:ea typeface="微软雅黑" panose="020B0503020204020204" pitchFamily="34" charset="-122"/>
                </a:rPr>
                <a:t>Logo</a:t>
              </a:r>
              <a:r>
                <a:rPr lang="zh-CN" altLang="en-US" sz="1013" dirty="0">
                  <a:solidFill>
                    <a:schemeClr val="bg1">
                      <a:lumMod val="50000"/>
                    </a:schemeClr>
                  </a:solidFill>
                  <a:latin typeface="微软雅黑" panose="020B0503020204020204" pitchFamily="34" charset="-122"/>
                  <a:ea typeface="微软雅黑" panose="020B0503020204020204" pitchFamily="34" charset="-122"/>
                </a:rPr>
                <a:t>广告</a:t>
              </a:r>
              <a:endParaRPr lang="en-US" altLang="zh-CN" sz="1013" dirty="0">
                <a:solidFill>
                  <a:schemeClr val="bg1">
                    <a:lumMod val="50000"/>
                  </a:schemeClr>
                </a:solidFill>
                <a:latin typeface="微软雅黑" panose="020B0503020204020204" pitchFamily="34" charset="-122"/>
                <a:ea typeface="微软雅黑" panose="020B0503020204020204" pitchFamily="34" charset="-122"/>
                <a:cs typeface="Arial" pitchFamily="34" charset="0"/>
              </a:endParaRPr>
            </a:p>
          </p:txBody>
        </p:sp>
        <p:sp>
          <p:nvSpPr>
            <p:cNvPr id="68" name="Text Box 26"/>
            <p:cNvSpPr txBox="1">
              <a:spLocks noChangeArrowheads="1"/>
            </p:cNvSpPr>
            <p:nvPr/>
          </p:nvSpPr>
          <p:spPr bwMode="gray">
            <a:xfrm>
              <a:off x="5009117" y="4267362"/>
              <a:ext cx="2092324" cy="74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spcBef>
                  <a:spcPct val="50000"/>
                </a:spcBef>
              </a:pPr>
              <a:r>
                <a:rPr lang="zh-CN" altLang="en-US" sz="1013" dirty="0">
                  <a:solidFill>
                    <a:schemeClr val="bg1">
                      <a:lumMod val="50000"/>
                    </a:schemeClr>
                  </a:solidFill>
                  <a:latin typeface="微软雅黑" panose="020B0503020204020204" pitchFamily="34" charset="-122"/>
                  <a:ea typeface="微软雅黑" panose="020B0503020204020204" pitchFamily="34" charset="-122"/>
                </a:rPr>
                <a:t>按有效简历下载收费，有效控制招聘成本</a:t>
              </a:r>
              <a:endParaRPr lang="en-US" altLang="zh-CN" sz="1013" dirty="0">
                <a:solidFill>
                  <a:schemeClr val="bg1">
                    <a:lumMod val="50000"/>
                  </a:schemeClr>
                </a:solidFill>
                <a:latin typeface="微软雅黑" panose="020B0503020204020204" pitchFamily="34" charset="-122"/>
                <a:ea typeface="微软雅黑" panose="020B0503020204020204" pitchFamily="34" charset="-122"/>
                <a:cs typeface="Arial" pitchFamily="34" charset="0"/>
              </a:endParaRPr>
            </a:p>
          </p:txBody>
        </p:sp>
        <p:sp>
          <p:nvSpPr>
            <p:cNvPr id="69" name="Text Box 27"/>
            <p:cNvSpPr txBox="1">
              <a:spLocks noChangeArrowheads="1"/>
            </p:cNvSpPr>
            <p:nvPr/>
          </p:nvSpPr>
          <p:spPr bwMode="gray">
            <a:xfrm>
              <a:off x="7180296" y="4267362"/>
              <a:ext cx="2092324" cy="74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spcBef>
                  <a:spcPct val="50000"/>
                </a:spcBef>
              </a:pPr>
              <a:r>
                <a:rPr lang="zh-CN" altLang="en-US" sz="1013" dirty="0">
                  <a:solidFill>
                    <a:schemeClr val="bg1">
                      <a:lumMod val="50000"/>
                    </a:schemeClr>
                  </a:solidFill>
                  <a:latin typeface="微软雅黑" panose="020B0503020204020204" pitchFamily="34" charset="-122"/>
                  <a:ea typeface="微软雅黑" panose="020B0503020204020204" pitchFamily="34" charset="-122"/>
                </a:rPr>
                <a:t>英才招聘顾问协助推荐优质简历</a:t>
              </a:r>
              <a:endParaRPr lang="en-US" altLang="zh-CN" sz="1013" dirty="0">
                <a:solidFill>
                  <a:schemeClr val="bg1">
                    <a:lumMod val="50000"/>
                  </a:schemeClr>
                </a:solidFill>
                <a:latin typeface="微软雅黑" panose="020B0503020204020204" pitchFamily="34" charset="-122"/>
                <a:ea typeface="微软雅黑" panose="020B0503020204020204" pitchFamily="34" charset="-122"/>
                <a:cs typeface="Arial" pitchFamily="34" charset="0"/>
              </a:endParaRPr>
            </a:p>
          </p:txBody>
        </p:sp>
        <p:sp>
          <p:nvSpPr>
            <p:cNvPr id="73" name="Text Box 24"/>
            <p:cNvSpPr txBox="1">
              <a:spLocks noChangeArrowheads="1"/>
            </p:cNvSpPr>
            <p:nvPr/>
          </p:nvSpPr>
          <p:spPr bwMode="gray">
            <a:xfrm>
              <a:off x="452907" y="4267362"/>
              <a:ext cx="2092324" cy="74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50000"/>
                </a:lnSpc>
                <a:spcBef>
                  <a:spcPct val="50000"/>
                </a:spcBef>
              </a:pPr>
              <a:r>
                <a:rPr lang="zh-CN" altLang="en-US" sz="1013" dirty="0">
                  <a:solidFill>
                    <a:schemeClr val="bg1">
                      <a:lumMod val="50000"/>
                    </a:schemeClr>
                  </a:solidFill>
                  <a:latin typeface="微软雅黑" panose="020B0503020204020204" pitchFamily="34" charset="-122"/>
                  <a:ea typeface="微软雅黑" panose="020B0503020204020204" pitchFamily="34" charset="-122"/>
                </a:rPr>
                <a:t>企业会员免费注册和发布职位信息</a:t>
              </a:r>
              <a:endParaRPr lang="en-US" altLang="zh-CN" sz="1013" dirty="0">
                <a:solidFill>
                  <a:schemeClr val="bg1">
                    <a:lumMod val="50000"/>
                  </a:schemeClr>
                </a:solidFill>
                <a:latin typeface="微软雅黑" panose="020B0503020204020204" pitchFamily="34" charset="-122"/>
                <a:ea typeface="微软雅黑" panose="020B0503020204020204" pitchFamily="34" charset="-122"/>
                <a:cs typeface="Arial" pitchFamily="34" charset="0"/>
              </a:endParaRPr>
            </a:p>
          </p:txBody>
        </p:sp>
      </p:grpSp>
      <p:sp>
        <p:nvSpPr>
          <p:cNvPr id="74" name="矩形 1188"/>
          <p:cNvSpPr>
            <a:spLocks noChangeArrowheads="1"/>
          </p:cNvSpPr>
          <p:nvPr/>
        </p:nvSpPr>
        <p:spPr bwMode="auto">
          <a:xfrm rot="2678193">
            <a:off x="7026699" y="-617228"/>
            <a:ext cx="2955221" cy="2451806"/>
          </a:xfrm>
          <a:prstGeom prst="rect">
            <a:avLst/>
          </a:prstGeom>
          <a:solidFill>
            <a:schemeClr val="bg1">
              <a:lumMod val="85000"/>
            </a:schemeClr>
          </a:solidFill>
          <a:ln>
            <a:noFill/>
          </a:ln>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4121764210"/>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ppt_w</p:attrName>
                                        </p:attrNameLst>
                                      </p:cBhvr>
                                      <p:tavLst>
                                        <p:tav tm="0">
                                          <p:val>
                                            <p:fltVal val="0"/>
                                          </p:val>
                                        </p:tav>
                                        <p:tav tm="100000">
                                          <p:val>
                                            <p:strVal val="#ppt_w"/>
                                          </p:val>
                                        </p:tav>
                                      </p:tavLst>
                                    </p:anim>
                                    <p:anim calcmode="lin" valueType="num">
                                      <p:cBhvr>
                                        <p:cTn id="8" dur="500" fill="hold"/>
                                        <p:tgtEl>
                                          <p:spTgt spid="74"/>
                                        </p:tgtEl>
                                        <p:attrNameLst>
                                          <p:attrName>ppt_h</p:attrName>
                                        </p:attrNameLst>
                                      </p:cBhvr>
                                      <p:tavLst>
                                        <p:tav tm="0">
                                          <p:val>
                                            <p:fltVal val="0"/>
                                          </p:val>
                                        </p:tav>
                                        <p:tav tm="100000">
                                          <p:val>
                                            <p:strVal val="#ppt_h"/>
                                          </p:val>
                                        </p:tav>
                                      </p:tavLst>
                                    </p:anim>
                                    <p:anim calcmode="lin" valueType="num">
                                      <p:cBhvr>
                                        <p:cTn id="9" dur="500" fill="hold"/>
                                        <p:tgtEl>
                                          <p:spTgt spid="74"/>
                                        </p:tgtEl>
                                        <p:attrNameLst>
                                          <p:attrName>style.rotation</p:attrName>
                                        </p:attrNameLst>
                                      </p:cBhvr>
                                      <p:tavLst>
                                        <p:tav tm="0">
                                          <p:val>
                                            <p:fltVal val="360"/>
                                          </p:val>
                                        </p:tav>
                                        <p:tav tm="100000">
                                          <p:val>
                                            <p:fltVal val="0"/>
                                          </p:val>
                                        </p:tav>
                                      </p:tavLst>
                                    </p:anim>
                                    <p:animEffect transition="in" filter="fade">
                                      <p:cBhvr>
                                        <p:cTn id="10" dur="500"/>
                                        <p:tgtEl>
                                          <p:spTgt spid="74"/>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79"/>
                                        </p:tgtEl>
                                        <p:attrNameLst>
                                          <p:attrName>style.visibility</p:attrName>
                                        </p:attrNameLst>
                                      </p:cBhvr>
                                      <p:to>
                                        <p:strVal val="visible"/>
                                      </p:to>
                                    </p:set>
                                    <p:anim calcmode="lin" valueType="num">
                                      <p:cBhvr>
                                        <p:cTn id="13" dur="500" fill="hold"/>
                                        <p:tgtEl>
                                          <p:spTgt spid="79"/>
                                        </p:tgtEl>
                                        <p:attrNameLst>
                                          <p:attrName>ppt_w</p:attrName>
                                        </p:attrNameLst>
                                      </p:cBhvr>
                                      <p:tavLst>
                                        <p:tav tm="0">
                                          <p:val>
                                            <p:fltVal val="0"/>
                                          </p:val>
                                        </p:tav>
                                        <p:tav tm="100000">
                                          <p:val>
                                            <p:strVal val="#ppt_w"/>
                                          </p:val>
                                        </p:tav>
                                      </p:tavLst>
                                    </p:anim>
                                    <p:anim calcmode="lin" valueType="num">
                                      <p:cBhvr>
                                        <p:cTn id="14" dur="500" fill="hold"/>
                                        <p:tgtEl>
                                          <p:spTgt spid="79"/>
                                        </p:tgtEl>
                                        <p:attrNameLst>
                                          <p:attrName>ppt_h</p:attrName>
                                        </p:attrNameLst>
                                      </p:cBhvr>
                                      <p:tavLst>
                                        <p:tav tm="0">
                                          <p:val>
                                            <p:fltVal val="0"/>
                                          </p:val>
                                        </p:tav>
                                        <p:tav tm="100000">
                                          <p:val>
                                            <p:strVal val="#ppt_h"/>
                                          </p:val>
                                        </p:tav>
                                      </p:tavLst>
                                    </p:anim>
                                    <p:anim calcmode="lin" valueType="num">
                                      <p:cBhvr>
                                        <p:cTn id="15" dur="500" fill="hold"/>
                                        <p:tgtEl>
                                          <p:spTgt spid="79"/>
                                        </p:tgtEl>
                                        <p:attrNameLst>
                                          <p:attrName>style.rotation</p:attrName>
                                        </p:attrNameLst>
                                      </p:cBhvr>
                                      <p:tavLst>
                                        <p:tav tm="0">
                                          <p:val>
                                            <p:fltVal val="360"/>
                                          </p:val>
                                        </p:tav>
                                        <p:tav tm="100000">
                                          <p:val>
                                            <p:fltVal val="0"/>
                                          </p:val>
                                        </p:tav>
                                      </p:tavLst>
                                    </p:anim>
                                    <p:animEffect transition="in" filter="fade">
                                      <p:cBhvr>
                                        <p:cTn id="16" dur="500"/>
                                        <p:tgtEl>
                                          <p:spTgt spid="79"/>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7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85" name="直角三角形 302"/>
          <p:cNvSpPr>
            <a:spLocks noChangeArrowheads="1"/>
          </p:cNvSpPr>
          <p:nvPr/>
        </p:nvSpPr>
        <p:spPr bwMode="auto">
          <a:xfrm rot="5400000">
            <a:off x="3472458" y="1086446"/>
            <a:ext cx="513159" cy="561975"/>
          </a:xfrm>
          <a:prstGeom prst="rtTriangle">
            <a:avLst/>
          </a:prstGeom>
          <a:solidFill>
            <a:srgbClr val="F2F2F2">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
        <p:nvSpPr>
          <p:cNvPr id="15388" name="文本框 305"/>
          <p:cNvSpPr>
            <a:spLocks noChangeArrowheads="1"/>
          </p:cNvSpPr>
          <p:nvPr/>
        </p:nvSpPr>
        <p:spPr bwMode="auto">
          <a:xfrm>
            <a:off x="3481387" y="3488531"/>
            <a:ext cx="14335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100" b="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YOUR TITLE</a:t>
            </a:r>
            <a:endParaRPr lang="zh-CN" altLang="en-US" sz="2100" b="1">
              <a:solidFill>
                <a:schemeClr val="bg1"/>
              </a:solidFill>
              <a:latin typeface="Calibri" panose="020F0502020204030204" pitchFamily="34" charset="0"/>
              <a:sym typeface="宋体" panose="02010600030101010101" pitchFamily="2" charset="-122"/>
            </a:endParaRPr>
          </a:p>
        </p:txBody>
      </p:sp>
      <p:grpSp>
        <p:nvGrpSpPr>
          <p:cNvPr id="3" name="组合 2"/>
          <p:cNvGrpSpPr/>
          <p:nvPr/>
        </p:nvGrpSpPr>
        <p:grpSpPr>
          <a:xfrm>
            <a:off x="673501" y="1110853"/>
            <a:ext cx="2263176" cy="3375422"/>
            <a:chOff x="898001" y="1481138"/>
            <a:chExt cx="3017568" cy="4500562"/>
          </a:xfrm>
        </p:grpSpPr>
        <p:sp>
          <p:nvSpPr>
            <p:cNvPr id="15362" name="矩形 1183"/>
            <p:cNvSpPr>
              <a:spLocks noChangeArrowheads="1"/>
            </p:cNvSpPr>
            <p:nvPr/>
          </p:nvSpPr>
          <p:spPr bwMode="auto">
            <a:xfrm>
              <a:off x="902493" y="1481138"/>
              <a:ext cx="3013076" cy="4500562"/>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
          <p:nvSpPr>
            <p:cNvPr id="15384" name="直角三角形 1185"/>
            <p:cNvSpPr>
              <a:spLocks noChangeArrowheads="1"/>
            </p:cNvSpPr>
            <p:nvPr/>
          </p:nvSpPr>
          <p:spPr bwMode="auto">
            <a:xfrm rot="5400000">
              <a:off x="930545" y="1450477"/>
              <a:ext cx="684212" cy="749300"/>
            </a:xfrm>
            <a:prstGeom prst="rtTriangle">
              <a:avLst/>
            </a:prstGeom>
            <a:solidFill>
              <a:srgbClr val="F2F2F2">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
          <p:nvSpPr>
            <p:cNvPr id="15387" name="文本框 304"/>
            <p:cNvSpPr>
              <a:spLocks noChangeArrowheads="1"/>
            </p:cNvSpPr>
            <p:nvPr/>
          </p:nvSpPr>
          <p:spPr bwMode="auto">
            <a:xfrm>
              <a:off x="1040356" y="1581365"/>
              <a:ext cx="1911351"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服务优势</a:t>
              </a:r>
            </a:p>
          </p:txBody>
        </p:sp>
        <p:sp>
          <p:nvSpPr>
            <p:cNvPr id="15390" name="文本框 1186"/>
            <p:cNvSpPr>
              <a:spLocks noChangeArrowheads="1"/>
            </p:cNvSpPr>
            <p:nvPr/>
          </p:nvSpPr>
          <p:spPr bwMode="auto">
            <a:xfrm>
              <a:off x="1268412" y="2724406"/>
              <a:ext cx="2281239" cy="1682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13"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从人才筛选到后入职安排，海峡英才网都将提供全程一体化专业服务，秉承以结果为导向的客户宗旨：</a:t>
              </a:r>
              <a:r>
                <a:rPr lang="zh-CN" altLang="en-US" sz="1013" b="1"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先服务，后收费</a:t>
              </a:r>
              <a:endParaRPr lang="en-US" altLang="zh-CN" sz="1013" b="1"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sp>
        <p:nvSpPr>
          <p:cNvPr id="15391" name="文本框 308"/>
          <p:cNvSpPr>
            <a:spLocks noChangeArrowheads="1"/>
          </p:cNvSpPr>
          <p:nvPr/>
        </p:nvSpPr>
        <p:spPr bwMode="auto">
          <a:xfrm>
            <a:off x="3481388" y="3846910"/>
            <a:ext cx="2153841" cy="404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13"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Add your text here and write down your opinion here</a:t>
            </a:r>
            <a:endParaRPr lang="zh-CN" altLang="en-US" sz="1013" dirty="0">
              <a:solidFill>
                <a:schemeClr val="bg1"/>
              </a:solidFill>
              <a:latin typeface="Calibri" panose="020F0502020204030204" pitchFamily="34" charset="0"/>
              <a:sym typeface="宋体" panose="02010600030101010101" pitchFamily="2" charset="-122"/>
            </a:endParaRPr>
          </a:p>
        </p:txBody>
      </p:sp>
      <p:grpSp>
        <p:nvGrpSpPr>
          <p:cNvPr id="48" name="组合 47"/>
          <p:cNvGrpSpPr/>
          <p:nvPr/>
        </p:nvGrpSpPr>
        <p:grpSpPr>
          <a:xfrm>
            <a:off x="3483699" y="1110853"/>
            <a:ext cx="2263176" cy="3375422"/>
            <a:chOff x="898001" y="1481138"/>
            <a:chExt cx="3017568" cy="4500562"/>
          </a:xfrm>
        </p:grpSpPr>
        <p:sp>
          <p:nvSpPr>
            <p:cNvPr id="49" name="矩形 1183"/>
            <p:cNvSpPr>
              <a:spLocks noChangeArrowheads="1"/>
            </p:cNvSpPr>
            <p:nvPr/>
          </p:nvSpPr>
          <p:spPr bwMode="auto">
            <a:xfrm>
              <a:off x="902493" y="1481138"/>
              <a:ext cx="3013076" cy="4500562"/>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
          <p:nvSpPr>
            <p:cNvPr id="50" name="直角三角形 1185"/>
            <p:cNvSpPr>
              <a:spLocks noChangeArrowheads="1"/>
            </p:cNvSpPr>
            <p:nvPr/>
          </p:nvSpPr>
          <p:spPr bwMode="auto">
            <a:xfrm rot="5400000">
              <a:off x="930545" y="1450477"/>
              <a:ext cx="684212" cy="749300"/>
            </a:xfrm>
            <a:prstGeom prst="rtTriangle">
              <a:avLst/>
            </a:prstGeom>
            <a:solidFill>
              <a:srgbClr val="F2F2F2">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
          <p:nvSpPr>
            <p:cNvPr id="51" name="文本框 304"/>
            <p:cNvSpPr>
              <a:spLocks noChangeArrowheads="1"/>
            </p:cNvSpPr>
            <p:nvPr/>
          </p:nvSpPr>
          <p:spPr bwMode="auto">
            <a:xfrm>
              <a:off x="1040356" y="1581365"/>
              <a:ext cx="1911351"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资源优势</a:t>
              </a:r>
            </a:p>
          </p:txBody>
        </p:sp>
        <p:sp>
          <p:nvSpPr>
            <p:cNvPr id="52" name="文本框 1186"/>
            <p:cNvSpPr>
              <a:spLocks noChangeArrowheads="1"/>
            </p:cNvSpPr>
            <p:nvPr/>
          </p:nvSpPr>
          <p:spPr bwMode="auto">
            <a:xfrm>
              <a:off x="1268412" y="2724406"/>
              <a:ext cx="2281239" cy="1370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13"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依托海峡英才网庞大简历库以及十年认证培训学员库，转介绍人才多，资源丰富，成功率高</a:t>
              </a:r>
              <a:endParaRPr lang="en-US" altLang="zh-CN" sz="1013" b="1"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53" name="组合 52"/>
          <p:cNvGrpSpPr/>
          <p:nvPr/>
        </p:nvGrpSpPr>
        <p:grpSpPr>
          <a:xfrm>
            <a:off x="6348073" y="1115294"/>
            <a:ext cx="2263176" cy="3375422"/>
            <a:chOff x="898001" y="1481138"/>
            <a:chExt cx="3017568" cy="4500562"/>
          </a:xfrm>
        </p:grpSpPr>
        <p:sp>
          <p:nvSpPr>
            <p:cNvPr id="54" name="矩形 1183"/>
            <p:cNvSpPr>
              <a:spLocks noChangeArrowheads="1"/>
            </p:cNvSpPr>
            <p:nvPr/>
          </p:nvSpPr>
          <p:spPr bwMode="auto">
            <a:xfrm>
              <a:off x="902493" y="1481138"/>
              <a:ext cx="3013076" cy="4500562"/>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
          <p:nvSpPr>
            <p:cNvPr id="55" name="直角三角形 1185"/>
            <p:cNvSpPr>
              <a:spLocks noChangeArrowheads="1"/>
            </p:cNvSpPr>
            <p:nvPr/>
          </p:nvSpPr>
          <p:spPr bwMode="auto">
            <a:xfrm rot="5400000">
              <a:off x="930545" y="1450477"/>
              <a:ext cx="684212" cy="749300"/>
            </a:xfrm>
            <a:prstGeom prst="rtTriangle">
              <a:avLst/>
            </a:prstGeom>
            <a:solidFill>
              <a:srgbClr val="F2F2F2">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
          <p:nvSpPr>
            <p:cNvPr id="56" name="文本框 304"/>
            <p:cNvSpPr>
              <a:spLocks noChangeArrowheads="1"/>
            </p:cNvSpPr>
            <p:nvPr/>
          </p:nvSpPr>
          <p:spPr bwMode="auto">
            <a:xfrm>
              <a:off x="1040356" y="1581365"/>
              <a:ext cx="1911351"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高性价比</a:t>
              </a:r>
            </a:p>
          </p:txBody>
        </p:sp>
        <p:sp>
          <p:nvSpPr>
            <p:cNvPr id="57" name="文本框 1186"/>
            <p:cNvSpPr>
              <a:spLocks noChangeArrowheads="1"/>
            </p:cNvSpPr>
            <p:nvPr/>
          </p:nvSpPr>
          <p:spPr bwMode="auto">
            <a:xfrm>
              <a:off x="1268412" y="2724406"/>
              <a:ext cx="2281239" cy="1370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13"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传统猎头公司是按候选人年薪的</a:t>
              </a:r>
              <a:r>
                <a:rPr lang="en-US" altLang="zh-CN" sz="1013"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20-35%</a:t>
              </a:r>
              <a:r>
                <a:rPr lang="zh-CN" altLang="en-US" sz="1013"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来收费；而我们只收取候选人月薪</a:t>
              </a:r>
              <a:r>
                <a:rPr lang="en-US" altLang="zh-CN" sz="1013"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1-2</a:t>
              </a:r>
              <a:r>
                <a:rPr lang="zh-CN" altLang="en-US" sz="1013"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倍，或者年薪</a:t>
              </a:r>
              <a:r>
                <a:rPr lang="en-US" altLang="zh-CN" sz="1013"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10-15%</a:t>
              </a:r>
              <a:endParaRPr lang="en-US" altLang="zh-CN" sz="1013" b="1"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spTree>
    <p:extLst>
      <p:ext uri="{BB962C8B-B14F-4D97-AF65-F5344CB8AC3E}">
        <p14:creationId xmlns:p14="http://schemas.microsoft.com/office/powerpoint/2010/main" val="3745489119"/>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ppt_x"/>
                                          </p:val>
                                        </p:tav>
                                        <p:tav tm="100000">
                                          <p:val>
                                            <p:strVal val="#ppt_x"/>
                                          </p:val>
                                        </p:tav>
                                      </p:tavLst>
                                    </p:anim>
                                    <p:anim calcmode="lin" valueType="num">
                                      <p:cBhvr additive="base">
                                        <p:cTn id="13" dur="500" fill="hold"/>
                                        <p:tgtEl>
                                          <p:spTgt spid="4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ppt_x"/>
                                          </p:val>
                                        </p:tav>
                                        <p:tav tm="100000">
                                          <p:val>
                                            <p:strVal val="#ppt_x"/>
                                          </p:val>
                                        </p:tav>
                                      </p:tavLst>
                                    </p:anim>
                                    <p:anim calcmode="lin" valueType="num">
                                      <p:cBhvr additive="base">
                                        <p:cTn id="1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直角三角形 10"/>
          <p:cNvSpPr/>
          <p:nvPr/>
        </p:nvSpPr>
        <p:spPr>
          <a:xfrm rot="8100000">
            <a:off x="912807" y="2939789"/>
            <a:ext cx="4407422" cy="4407422"/>
          </a:xfrm>
          <a:prstGeom prst="rtTriangle">
            <a:avLst/>
          </a:pr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 name="直角三角形 6"/>
          <p:cNvSpPr/>
          <p:nvPr/>
        </p:nvSpPr>
        <p:spPr>
          <a:xfrm rot="13500000" flipV="1">
            <a:off x="1970358" y="-3013517"/>
            <a:ext cx="5203284" cy="5203284"/>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 name="直角三角形 2"/>
          <p:cNvSpPr/>
          <p:nvPr/>
        </p:nvSpPr>
        <p:spPr>
          <a:xfrm rot="8100000">
            <a:off x="4658066" y="2466660"/>
            <a:ext cx="3422406" cy="3422406"/>
          </a:xfrm>
          <a:prstGeom prst="r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 name="Subtitle 2"/>
          <p:cNvSpPr txBox="1">
            <a:spLocks/>
          </p:cNvSpPr>
          <p:nvPr/>
        </p:nvSpPr>
        <p:spPr bwMode="auto">
          <a:xfrm>
            <a:off x="3503808" y="1057551"/>
            <a:ext cx="2062748" cy="1014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1000" b="1" dirty="0">
                <a:solidFill>
                  <a:schemeClr val="bg1"/>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900" dirty="0">
                <a:solidFill>
                  <a:schemeClr val="bg1"/>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900" dirty="0">
                <a:solidFill>
                  <a:schemeClr val="bg1"/>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900" dirty="0">
              <a:solidFill>
                <a:schemeClr val="bg1"/>
              </a:solidFill>
              <a:latin typeface="微软雅黑" charset="0"/>
              <a:ea typeface="微软雅黑" charset="0"/>
              <a:cs typeface="Open Sans Light" charset="0"/>
            </a:endParaRPr>
          </a:p>
        </p:txBody>
      </p:sp>
      <p:sp>
        <p:nvSpPr>
          <p:cNvPr id="12" name="Subtitle 2"/>
          <p:cNvSpPr txBox="1">
            <a:spLocks/>
          </p:cNvSpPr>
          <p:nvPr/>
        </p:nvSpPr>
        <p:spPr bwMode="auto">
          <a:xfrm>
            <a:off x="5426155" y="2862559"/>
            <a:ext cx="2062748" cy="91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900" b="1" dirty="0">
                <a:solidFill>
                  <a:schemeClr val="bg1"/>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800" dirty="0">
                <a:solidFill>
                  <a:schemeClr val="bg1"/>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800" dirty="0">
                <a:solidFill>
                  <a:schemeClr val="bg1"/>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800" dirty="0">
              <a:solidFill>
                <a:schemeClr val="bg1"/>
              </a:solidFill>
              <a:latin typeface="微软雅黑" charset="0"/>
              <a:ea typeface="微软雅黑" charset="0"/>
              <a:cs typeface="Open Sans Light" charset="0"/>
            </a:endParaRPr>
          </a:p>
        </p:txBody>
      </p:sp>
    </p:spTree>
    <p:extLst>
      <p:ext uri="{BB962C8B-B14F-4D97-AF65-F5344CB8AC3E}">
        <p14:creationId xmlns:p14="http://schemas.microsoft.com/office/powerpoint/2010/main" val="1838579573"/>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ppt_x"/>
                                          </p:val>
                                        </p:tav>
                                        <p:tav tm="100000">
                                          <p:val>
                                            <p:strVal val="#ppt_x"/>
                                          </p:val>
                                        </p:tav>
                                      </p:tavLst>
                                    </p:anim>
                                    <p:anim calcmode="lin" valueType="num">
                                      <p:cBhvr additive="base">
                                        <p:cTn id="12" dur="10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ppt_x"/>
                                          </p:val>
                                        </p:tav>
                                        <p:tav tm="100000">
                                          <p:val>
                                            <p:strVal val="#ppt_x"/>
                                          </p:val>
                                        </p:tav>
                                      </p:tavLst>
                                    </p:anim>
                                    <p:anim calcmode="lin" valueType="num">
                                      <p:cBhvr additive="base">
                                        <p:cTn id="16" dur="1000" fill="hold"/>
                                        <p:tgtEl>
                                          <p:spTgt spid="3"/>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P spid="3" grpId="0" animBg="1"/>
      <p:bldP spid="10"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cxnSp>
        <p:nvCxnSpPr>
          <p:cNvPr id="8" name="直接连接符 7"/>
          <p:cNvCxnSpPr/>
          <p:nvPr/>
        </p:nvCxnSpPr>
        <p:spPr>
          <a:xfrm>
            <a:off x="2627086" y="0"/>
            <a:ext cx="0" cy="51435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88095" y="912214"/>
            <a:ext cx="1292662" cy="2065181"/>
          </a:xfrm>
          <a:prstGeom prst="rect">
            <a:avLst/>
          </a:prstGeom>
          <a:noFill/>
        </p:spPr>
        <p:txBody>
          <a:bodyPr vert="eaVert" wrap="none" rtlCol="0">
            <a:spAutoFit/>
          </a:bodyPr>
          <a:lstStyle/>
          <a:p>
            <a:r>
              <a:rPr lang="zh-CN" altLang="en-US" sz="3600" b="1" dirty="0">
                <a:solidFill>
                  <a:schemeClr val="bg1"/>
                </a:solidFill>
              </a:rPr>
              <a:t>目录</a:t>
            </a:r>
          </a:p>
          <a:p>
            <a:r>
              <a:rPr lang="en-US" altLang="zh-CN" sz="3600" b="1" dirty="0">
                <a:solidFill>
                  <a:schemeClr val="bg1"/>
                </a:solidFill>
              </a:rPr>
              <a:t>   contents</a:t>
            </a:r>
            <a:endParaRPr lang="zh-CN" altLang="en-US" sz="3600" b="1" dirty="0">
              <a:solidFill>
                <a:schemeClr val="bg1"/>
              </a:solidFill>
            </a:endParaRPr>
          </a:p>
        </p:txBody>
      </p:sp>
      <p:sp>
        <p:nvSpPr>
          <p:cNvPr id="16" name="对角圆角矩形 15"/>
          <p:cNvSpPr/>
          <p:nvPr/>
        </p:nvSpPr>
        <p:spPr>
          <a:xfrm>
            <a:off x="2627086" y="1519464"/>
            <a:ext cx="4441371" cy="1756228"/>
          </a:xfrm>
          <a:prstGeom prst="round2Diag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969654" y="1874359"/>
            <a:ext cx="1826141" cy="584775"/>
          </a:xfrm>
          <a:prstGeom prst="rect">
            <a:avLst/>
          </a:prstGeom>
          <a:noFill/>
        </p:spPr>
        <p:txBody>
          <a:bodyPr wrap="none" rtlCol="0">
            <a:spAutoFit/>
          </a:bodyPr>
          <a:lstStyle/>
          <a:p>
            <a:r>
              <a:rPr lang="zh-CN" altLang="en-US" sz="3200" dirty="0">
                <a:latin typeface="微软雅黑" panose="020B0503020204020204" pitchFamily="34" charset="-122"/>
                <a:ea typeface="微软雅黑" panose="020B0503020204020204" pitchFamily="34" charset="-122"/>
              </a:rPr>
              <a:t>第三部分</a:t>
            </a:r>
          </a:p>
        </p:txBody>
      </p:sp>
      <p:sp>
        <p:nvSpPr>
          <p:cNvPr id="18" name="文本框 17"/>
          <p:cNvSpPr txBox="1"/>
          <p:nvPr/>
        </p:nvSpPr>
        <p:spPr>
          <a:xfrm>
            <a:off x="3764469" y="2465334"/>
            <a:ext cx="2236510"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单击添加文字标题</a:t>
            </a:r>
          </a:p>
        </p:txBody>
      </p:sp>
    </p:spTree>
    <p:extLst>
      <p:ext uri="{BB962C8B-B14F-4D97-AF65-F5344CB8AC3E}">
        <p14:creationId xmlns:p14="http://schemas.microsoft.com/office/powerpoint/2010/main" val="908181770"/>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750"/>
                                        <p:tgtEl>
                                          <p:spTgt spid="8"/>
                                        </p:tgtEl>
                                      </p:cBhvr>
                                    </p:animEffect>
                                  </p:childTnLst>
                                </p:cTn>
                              </p:par>
                            </p:childTnLst>
                          </p:cTn>
                        </p:par>
                        <p:par>
                          <p:cTn id="14" fill="hold">
                            <p:stCondLst>
                              <p:cond delay="175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 presetClass="entr" presetSubtype="1" decel="28000" fill="hold" grpId="0" nodeType="afterEffect">
                                  <p:stCondLst>
                                    <p:cond delay="0"/>
                                  </p:stCondLst>
                                  <p:iterate type="lt">
                                    <p:tmPct val="14000"/>
                                  </p:iterate>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0-#ppt_h/2"/>
                                          </p:val>
                                        </p:tav>
                                        <p:tav tm="100000">
                                          <p:val>
                                            <p:strVal val="#ppt_y"/>
                                          </p:val>
                                        </p:tav>
                                      </p:tavLst>
                                    </p:anim>
                                  </p:childTnLst>
                                </p:cTn>
                              </p:par>
                            </p:childTnLst>
                          </p:cTn>
                        </p:par>
                        <p:par>
                          <p:cTn id="25" fill="hold">
                            <p:stCondLst>
                              <p:cond delay="3460"/>
                            </p:stCondLst>
                            <p:childTnLst>
                              <p:par>
                                <p:cTn id="26" presetID="2" presetClass="entr" presetSubtype="4" decel="28000" fill="hold" grpId="0" nodeType="afterEffect">
                                  <p:stCondLst>
                                    <p:cond delay="0"/>
                                  </p:stCondLst>
                                  <p:iterate type="lt">
                                    <p:tmPct val="14000"/>
                                  </p:iterate>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t="6157" b="9372"/>
          <a:stretch/>
        </p:blipFill>
        <p:spPr>
          <a:xfrm flipH="1">
            <a:off x="-10632" y="-28574"/>
            <a:ext cx="9155142" cy="5162550"/>
          </a:xfrm>
          <a:prstGeom prst="rect">
            <a:avLst/>
          </a:prstGeom>
        </p:spPr>
      </p:pic>
      <p:sp>
        <p:nvSpPr>
          <p:cNvPr id="6149" name="等腰三角形 17"/>
          <p:cNvSpPr>
            <a:spLocks noChangeArrowheads="1"/>
          </p:cNvSpPr>
          <p:nvPr/>
        </p:nvSpPr>
        <p:spPr bwMode="auto">
          <a:xfrm>
            <a:off x="5257800" y="1295400"/>
            <a:ext cx="3027090" cy="3251630"/>
          </a:xfrm>
          <a:custGeom>
            <a:avLst/>
            <a:gdLst>
              <a:gd name="T0" fmla="*/ 0 w 4162425"/>
              <a:gd name="T1" fmla="*/ 933451 h 5600700"/>
              <a:gd name="T2" fmla="*/ 4152901 w 4162425"/>
              <a:gd name="T3" fmla="*/ 0 h 5600700"/>
              <a:gd name="T4" fmla="*/ 4162425 w 4162425"/>
              <a:gd name="T5" fmla="*/ 5600700 h 5600700"/>
              <a:gd name="T6" fmla="*/ 0 w 4162425"/>
              <a:gd name="T7" fmla="*/ 933451 h 5600700"/>
              <a:gd name="T8" fmla="*/ 0 60000 65536"/>
              <a:gd name="T9" fmla="*/ 0 60000 65536"/>
              <a:gd name="T10" fmla="*/ 0 60000 65536"/>
              <a:gd name="T11" fmla="*/ 0 60000 65536"/>
              <a:gd name="T12" fmla="*/ 0 w 4162425"/>
              <a:gd name="T13" fmla="*/ 0 h 5600700"/>
              <a:gd name="T14" fmla="*/ 4162425 w 4162425"/>
              <a:gd name="T15" fmla="*/ 5600700 h 5600700"/>
            </a:gdLst>
            <a:ahLst/>
            <a:cxnLst>
              <a:cxn ang="T8">
                <a:pos x="T0" y="T1"/>
              </a:cxn>
              <a:cxn ang="T9">
                <a:pos x="T2" y="T3"/>
              </a:cxn>
              <a:cxn ang="T10">
                <a:pos x="T4" y="T5"/>
              </a:cxn>
              <a:cxn ang="T11">
                <a:pos x="T6" y="T7"/>
              </a:cxn>
            </a:cxnLst>
            <a:rect l="T12" t="T13" r="T14" b="T15"/>
            <a:pathLst>
              <a:path w="4162425" h="5600700">
                <a:moveTo>
                  <a:pt x="0" y="933451"/>
                </a:moveTo>
                <a:lnTo>
                  <a:pt x="4152901" y="0"/>
                </a:lnTo>
                <a:cubicBezTo>
                  <a:pt x="4156076" y="1866900"/>
                  <a:pt x="4159250" y="3733800"/>
                  <a:pt x="4162425" y="5600700"/>
                </a:cubicBezTo>
                <a:lnTo>
                  <a:pt x="0" y="933451"/>
                </a:lnTo>
                <a:close/>
              </a:path>
            </a:pathLst>
          </a:custGeom>
          <a:solidFill>
            <a:schemeClr val="bg1">
              <a:alpha val="79999"/>
            </a:schemeClr>
          </a:solidFill>
          <a:ln>
            <a:noFill/>
          </a:ln>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
        <p:nvSpPr>
          <p:cNvPr id="4" name="矩形 3"/>
          <p:cNvSpPr/>
          <p:nvPr/>
        </p:nvSpPr>
        <p:spPr bwMode="auto">
          <a:xfrm>
            <a:off x="1509599" y="1608541"/>
            <a:ext cx="7670416" cy="3251630"/>
          </a:xfrm>
          <a:prstGeom prst="rect">
            <a:avLst/>
          </a:prstGeom>
          <a:solidFill>
            <a:schemeClr val="bg1">
              <a:alpha val="32000"/>
            </a:scheme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6148" name="直角三角形 8"/>
          <p:cNvSpPr>
            <a:spLocks noChangeArrowheads="1"/>
          </p:cNvSpPr>
          <p:nvPr/>
        </p:nvSpPr>
        <p:spPr bwMode="auto">
          <a:xfrm flipV="1">
            <a:off x="-7144" y="0"/>
            <a:ext cx="6693694" cy="1885950"/>
          </a:xfrm>
          <a:prstGeom prst="rtTriangle">
            <a:avLst/>
          </a:prstGeom>
          <a:solidFill>
            <a:srgbClr val="FFFFFF">
              <a:alpha val="92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
        <p:nvSpPr>
          <p:cNvPr id="6151" name="文本框 16"/>
          <p:cNvSpPr>
            <a:spLocks noChangeArrowheads="1"/>
          </p:cNvSpPr>
          <p:nvPr/>
        </p:nvSpPr>
        <p:spPr bwMode="auto">
          <a:xfrm>
            <a:off x="1633865" y="1850695"/>
            <a:ext cx="7176306" cy="2862322"/>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800"/>
              </a:lnSpc>
            </a:pPr>
            <a:r>
              <a:rPr lang="zh-CN" altLang="en-US" sz="1050" dirty="0">
                <a:latin typeface="微软雅黑" panose="020B0503020204020204" pitchFamily="34" charset="-122"/>
                <a:ea typeface="微软雅黑" panose="020B0503020204020204" pitchFamily="34" charset="-122"/>
              </a:rPr>
              <a:t>根据你所需的内容输入你想要的文本</a:t>
            </a:r>
          </a:p>
          <a:p>
            <a:pPr>
              <a:lnSpc>
                <a:spcPts val="1800"/>
              </a:lnSpc>
            </a:pPr>
            <a:r>
              <a:rPr lang="zh-CN" altLang="en-US" sz="105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p>
          <a:p>
            <a:pPr>
              <a:lnSpc>
                <a:spcPts val="1800"/>
              </a:lnSpc>
            </a:pPr>
            <a:r>
              <a:rPr lang="zh-CN" altLang="en-US" sz="1050" dirty="0">
                <a:latin typeface="微软雅黑" panose="020B0503020204020204" pitchFamily="34" charset="-122"/>
                <a:ea typeface="微软雅黑" panose="020B0503020204020204" pitchFamily="34" charset="-122"/>
              </a:rPr>
              <a:t>根据你所需的内容输入你想要的文本</a:t>
            </a:r>
          </a:p>
          <a:p>
            <a:pPr>
              <a:lnSpc>
                <a:spcPts val="1800"/>
              </a:lnSpc>
            </a:pPr>
            <a:r>
              <a:rPr lang="zh-CN" altLang="en-US" sz="105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点击输入本栏的具体文字，简明扼要的说明分项内容，此为概念图解，请根据您的具体内容酌情修改。根据你所需的内容输入你想要的文本</a:t>
            </a:r>
          </a:p>
          <a:p>
            <a:pPr>
              <a:lnSpc>
                <a:spcPts val="1800"/>
              </a:lnSpc>
            </a:pPr>
            <a:r>
              <a:rPr lang="zh-CN" altLang="en-US" sz="105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p>
          <a:p>
            <a:pPr>
              <a:lnSpc>
                <a:spcPts val="1800"/>
              </a:lnSpc>
            </a:pPr>
            <a:r>
              <a:rPr lang="zh-CN" altLang="en-US" sz="1050" dirty="0">
                <a:latin typeface="微软雅黑" panose="020B0503020204020204" pitchFamily="34" charset="-122"/>
                <a:ea typeface="微软雅黑" panose="020B0503020204020204" pitchFamily="34" charset="-122"/>
              </a:rPr>
              <a:t>根据你所需的内容输入你想要的文本</a:t>
            </a:r>
          </a:p>
          <a:p>
            <a:pPr>
              <a:lnSpc>
                <a:spcPts val="1800"/>
              </a:lnSpc>
            </a:pPr>
            <a:r>
              <a:rPr lang="zh-CN" altLang="en-US" sz="105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p>
          <a:p>
            <a:pPr>
              <a:lnSpc>
                <a:spcPts val="1800"/>
              </a:lnSpc>
            </a:pPr>
            <a:r>
              <a:rPr lang="zh-CN" altLang="en-US" sz="1050" dirty="0">
                <a:latin typeface="微软雅黑" panose="020B0503020204020204" pitchFamily="34" charset="-122"/>
                <a:ea typeface="微软雅黑" panose="020B0503020204020204" pitchFamily="34" charset="-122"/>
              </a:rPr>
              <a:t>根据你所需的内容输入你想要的文本</a:t>
            </a:r>
          </a:p>
          <a:p>
            <a:pPr>
              <a:lnSpc>
                <a:spcPts val="1800"/>
              </a:lnSpc>
            </a:pPr>
            <a:r>
              <a:rPr lang="zh-CN" altLang="en-US" sz="105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p>
          <a:p>
            <a:pPr>
              <a:lnSpc>
                <a:spcPts val="1800"/>
              </a:lnSpc>
            </a:pPr>
            <a:r>
              <a:rPr lang="zh-CN" altLang="en-US" sz="1050" dirty="0">
                <a:latin typeface="微软雅黑" panose="020B0503020204020204" pitchFamily="34" charset="-122"/>
                <a:ea typeface="微软雅黑" panose="020B0503020204020204" pitchFamily="34" charset="-122"/>
              </a:rPr>
              <a:t>根据你所需的内容输入你想要的文本</a:t>
            </a:r>
          </a:p>
          <a:p>
            <a:pPr>
              <a:lnSpc>
                <a:spcPts val="1800"/>
              </a:lnSpc>
            </a:pPr>
            <a:r>
              <a:rPr lang="zh-CN" altLang="en-US" sz="105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p>
        </p:txBody>
      </p:sp>
    </p:spTree>
    <p:extLst>
      <p:ext uri="{BB962C8B-B14F-4D97-AF65-F5344CB8AC3E}">
        <p14:creationId xmlns:p14="http://schemas.microsoft.com/office/powerpoint/2010/main" val="2234833308"/>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500"/>
                            </p:stCondLst>
                            <p:childTnLst>
                              <p:par>
                                <p:cTn id="13" presetID="49" presetClass="entr" presetSubtype="0" decel="100000" fill="hold" grpId="0" nodeType="afterEffect">
                                  <p:stCondLst>
                                    <p:cond delay="0"/>
                                  </p:stCondLst>
                                  <p:childTnLst>
                                    <p:set>
                                      <p:cBhvr>
                                        <p:cTn id="14" dur="1" fill="hold">
                                          <p:stCondLst>
                                            <p:cond delay="0"/>
                                          </p:stCondLst>
                                        </p:cTn>
                                        <p:tgtEl>
                                          <p:spTgt spid="6149"/>
                                        </p:tgtEl>
                                        <p:attrNameLst>
                                          <p:attrName>style.visibility</p:attrName>
                                        </p:attrNameLst>
                                      </p:cBhvr>
                                      <p:to>
                                        <p:strVal val="visible"/>
                                      </p:to>
                                    </p:set>
                                    <p:anim calcmode="lin" valueType="num">
                                      <p:cBhvr>
                                        <p:cTn id="15" dur="500" fill="hold"/>
                                        <p:tgtEl>
                                          <p:spTgt spid="6149"/>
                                        </p:tgtEl>
                                        <p:attrNameLst>
                                          <p:attrName>ppt_w</p:attrName>
                                        </p:attrNameLst>
                                      </p:cBhvr>
                                      <p:tavLst>
                                        <p:tav tm="0">
                                          <p:val>
                                            <p:fltVal val="0"/>
                                          </p:val>
                                        </p:tav>
                                        <p:tav tm="100000">
                                          <p:val>
                                            <p:strVal val="#ppt_w"/>
                                          </p:val>
                                        </p:tav>
                                      </p:tavLst>
                                    </p:anim>
                                    <p:anim calcmode="lin" valueType="num">
                                      <p:cBhvr>
                                        <p:cTn id="16" dur="500" fill="hold"/>
                                        <p:tgtEl>
                                          <p:spTgt spid="6149"/>
                                        </p:tgtEl>
                                        <p:attrNameLst>
                                          <p:attrName>ppt_h</p:attrName>
                                        </p:attrNameLst>
                                      </p:cBhvr>
                                      <p:tavLst>
                                        <p:tav tm="0">
                                          <p:val>
                                            <p:fltVal val="0"/>
                                          </p:val>
                                        </p:tav>
                                        <p:tav tm="100000">
                                          <p:val>
                                            <p:strVal val="#ppt_h"/>
                                          </p:val>
                                        </p:tav>
                                      </p:tavLst>
                                    </p:anim>
                                    <p:anim calcmode="lin" valueType="num">
                                      <p:cBhvr>
                                        <p:cTn id="17" dur="500" fill="hold"/>
                                        <p:tgtEl>
                                          <p:spTgt spid="6149"/>
                                        </p:tgtEl>
                                        <p:attrNameLst>
                                          <p:attrName>style.rotation</p:attrName>
                                        </p:attrNameLst>
                                      </p:cBhvr>
                                      <p:tavLst>
                                        <p:tav tm="0">
                                          <p:val>
                                            <p:fltVal val="360"/>
                                          </p:val>
                                        </p:tav>
                                        <p:tav tm="100000">
                                          <p:val>
                                            <p:fltVal val="0"/>
                                          </p:val>
                                        </p:tav>
                                      </p:tavLst>
                                    </p:anim>
                                    <p:animEffect transition="in" filter="fade">
                                      <p:cBhvr>
                                        <p:cTn id="18" dur="500"/>
                                        <p:tgtEl>
                                          <p:spTgt spid="6149"/>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6151"/>
                                        </p:tgtEl>
                                        <p:attrNameLst>
                                          <p:attrName>style.visibility</p:attrName>
                                        </p:attrNameLst>
                                      </p:cBhvr>
                                      <p:to>
                                        <p:strVal val="visible"/>
                                      </p:to>
                                    </p:set>
                                    <p:animEffect transition="in" filter="wipe(down)">
                                      <p:cBhvr>
                                        <p:cTn id="22" dur="75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animBg="1"/>
      <p:bldP spid="4" grpId="0" animBg="1"/>
      <p:bldP spid="615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4" name="椭圆 6"/>
          <p:cNvSpPr>
            <a:spLocks noChangeArrowheads="1"/>
          </p:cNvSpPr>
          <p:nvPr/>
        </p:nvSpPr>
        <p:spPr bwMode="auto">
          <a:xfrm>
            <a:off x="929122" y="1281113"/>
            <a:ext cx="7039221" cy="2762701"/>
          </a:xfrm>
          <a:prstGeom prst="ellipse">
            <a:avLst/>
          </a:prstGeom>
          <a:solidFill>
            <a:srgbClr val="D8D8D8">
              <a:alpha val="2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sz="3200" b="1" dirty="0">
                <a:latin typeface="微软雅黑" panose="020B0503020204020204" pitchFamily="34" charset="-122"/>
                <a:ea typeface="微软雅黑" panose="020B0503020204020204" pitchFamily="34" charset="-122"/>
              </a:rPr>
              <a:t>CPA</a:t>
            </a:r>
            <a:r>
              <a:rPr lang="zh-CN" altLang="en-US" sz="1200" b="1" dirty="0">
                <a:latin typeface="微软雅黑" panose="020B0503020204020204" pitchFamily="34" charset="-122"/>
                <a:ea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rPr>
              <a:t>Cost Per Action</a:t>
            </a:r>
            <a:r>
              <a:rPr lang="zh-CN" altLang="en-US" sz="1200" b="1" dirty="0">
                <a:latin typeface="微软雅黑" panose="020B0503020204020204" pitchFamily="34" charset="-122"/>
                <a:ea typeface="微软雅黑" panose="020B0503020204020204" pitchFamily="34" charset="-122"/>
              </a:rPr>
              <a:t>）</a:t>
            </a:r>
            <a:endParaRPr lang="en-US" altLang="zh-CN" sz="1200" b="1" dirty="0">
              <a:latin typeface="微软雅黑" panose="020B0503020204020204" pitchFamily="34" charset="-122"/>
              <a:ea typeface="微软雅黑" panose="020B0503020204020204" pitchFamily="34" charset="-122"/>
            </a:endParaRPr>
          </a:p>
          <a:p>
            <a:pPr>
              <a:lnSpc>
                <a:spcPct val="150000"/>
              </a:lnSpc>
            </a:pPr>
            <a:r>
              <a:rPr lang="zh-CN" altLang="en-US" sz="1013" b="1" dirty="0">
                <a:solidFill>
                  <a:srgbClr val="0070C0"/>
                </a:solidFill>
                <a:latin typeface="微软雅黑" panose="020B0503020204020204" pitchFamily="34" charset="-122"/>
                <a:ea typeface="微软雅黑" panose="020B0503020204020204" pitchFamily="34" charset="-122"/>
              </a:rPr>
              <a:t>　　</a:t>
            </a:r>
            <a:r>
              <a:rPr lang="zh-CN" altLang="en-US" sz="1013" dirty="0">
                <a:latin typeface="微软雅黑" panose="020B0503020204020204" pitchFamily="34" charset="-122"/>
                <a:ea typeface="微软雅黑" panose="020B0503020204020204" pitchFamily="34" charset="-122"/>
              </a:rPr>
              <a:t>互联网商业模式是对传统人才网业务模式的改良与创新，传统人才网站按会员或广告发布收费，不对招聘效果负责；而海峡英才网的</a:t>
            </a:r>
            <a:r>
              <a:rPr lang="en-US" altLang="zh-CN" sz="1013" dirty="0">
                <a:latin typeface="微软雅黑" panose="020B0503020204020204" pitchFamily="34" charset="-122"/>
                <a:ea typeface="微软雅黑" panose="020B0503020204020204" pitchFamily="34" charset="-122"/>
              </a:rPr>
              <a:t>CPA</a:t>
            </a:r>
            <a:r>
              <a:rPr lang="zh-CN" altLang="en-US" sz="1013" dirty="0">
                <a:latin typeface="微软雅黑" panose="020B0503020204020204" pitchFamily="34" charset="-122"/>
                <a:ea typeface="微软雅黑" panose="020B0503020204020204" pitchFamily="34" charset="-122"/>
              </a:rPr>
              <a:t>模式是按有效简历付费，会员注册、职位信息发布以及页面</a:t>
            </a:r>
            <a:r>
              <a:rPr lang="en-US" altLang="zh-CN" sz="1013" dirty="0">
                <a:latin typeface="微软雅黑" panose="020B0503020204020204" pitchFamily="34" charset="-122"/>
                <a:ea typeface="微软雅黑" panose="020B0503020204020204" pitchFamily="34" charset="-122"/>
              </a:rPr>
              <a:t>logo</a:t>
            </a:r>
            <a:r>
              <a:rPr lang="zh-CN" altLang="en-US" sz="1013" dirty="0">
                <a:latin typeface="微软雅黑" panose="020B0503020204020204" pitchFamily="34" charset="-122"/>
                <a:ea typeface="微软雅黑" panose="020B0503020204020204" pitchFamily="34" charset="-122"/>
              </a:rPr>
              <a:t>广告刊登都是免费的，只有在招聘单位收到简历并认定该简历符合岗位任职要求时需要下载（即打开简历联系信息）时才需要付费。这样的模式，不仅可以避免企业在招聘费用投入的无用功，还对人才网站的简历质量和客服人员提出更高的要求，从而提高招聘效率，保证人才质量和降低企业招聘成本。</a:t>
            </a:r>
          </a:p>
          <a:p>
            <a:pPr algn="ctr">
              <a:lnSpc>
                <a:spcPct val="150000"/>
              </a:lnSpc>
            </a:pPr>
            <a:endParaRPr lang="zh-CN" altLang="zh-CN" sz="1013" dirty="0">
              <a:solidFill>
                <a:srgbClr val="FFFFFF"/>
              </a:solidFill>
              <a:latin typeface="宋体" panose="02010600030101010101" pitchFamily="2" charset="-122"/>
              <a:sym typeface="宋体" panose="02010600030101010101" pitchFamily="2" charset="-122"/>
            </a:endParaRPr>
          </a:p>
        </p:txBody>
      </p:sp>
      <p:pic>
        <p:nvPicPr>
          <p:cNvPr id="9233" name="图片 23"/>
          <p:cNvPicPr preferRelativeResize="0">
            <a:picLocks noChangeAspect="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0" y="3219185"/>
            <a:ext cx="4818743" cy="1924315"/>
          </a:xfrm>
          <a:custGeom>
            <a:avLst/>
            <a:gdLst>
              <a:gd name="T0" fmla="*/ 0 w 4329113"/>
              <a:gd name="T1" fmla="*/ 0 h 1728787"/>
              <a:gd name="T2" fmla="*/ 4329113 w 4329113"/>
              <a:gd name="T3" fmla="*/ 1728787 h 1728787"/>
              <a:gd name="T4" fmla="*/ 0 w 4329113"/>
              <a:gd name="T5" fmla="*/ 1728787 h 1728787"/>
              <a:gd name="T6" fmla="*/ 0 w 4329113"/>
              <a:gd name="T7" fmla="*/ 0 h 1728787"/>
              <a:gd name="T8" fmla="*/ 4329113 w 4329113"/>
              <a:gd name="T9" fmla="*/ 1728787 h 1728787"/>
            </a:gdLst>
            <a:ahLst/>
            <a:cxnLst>
              <a:cxn ang="0">
                <a:pos x="T0" y="T1"/>
              </a:cxn>
              <a:cxn ang="0">
                <a:pos x="T2" y="T3"/>
              </a:cxn>
              <a:cxn ang="0">
                <a:pos x="T4" y="T5"/>
              </a:cxn>
            </a:cxnLst>
            <a:rect l="T6" t="T7" r="T8" b="T9"/>
            <a:pathLst>
              <a:path w="4329113" h="1728787">
                <a:moveTo>
                  <a:pt x="0" y="0"/>
                </a:moveTo>
                <a:lnTo>
                  <a:pt x="4329113" y="1728787"/>
                </a:lnTo>
                <a:lnTo>
                  <a:pt x="0" y="1728787"/>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47" name="图片 43"/>
          <p:cNvPicPr preferRelativeResize="0">
            <a:picLocks noChangeAspect="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3756504" y="-15479"/>
            <a:ext cx="5387496" cy="2149079"/>
          </a:xfrm>
          <a:custGeom>
            <a:avLst/>
            <a:gdLst>
              <a:gd name="T0" fmla="*/ 0 w 4333877"/>
              <a:gd name="T1" fmla="*/ 0 h 1728787"/>
              <a:gd name="T2" fmla="*/ 4333877 w 4333877"/>
              <a:gd name="T3" fmla="*/ 0 h 1728787"/>
              <a:gd name="T4" fmla="*/ 4333877 w 4333877"/>
              <a:gd name="T5" fmla="*/ 1728787 h 1728787"/>
              <a:gd name="T6" fmla="*/ 0 w 4333877"/>
              <a:gd name="T7" fmla="*/ 0 h 1728787"/>
              <a:gd name="T8" fmla="*/ 4333877 w 4333877"/>
              <a:gd name="T9" fmla="*/ 1728787 h 1728787"/>
            </a:gdLst>
            <a:ahLst/>
            <a:cxnLst>
              <a:cxn ang="0">
                <a:pos x="T0" y="T1"/>
              </a:cxn>
              <a:cxn ang="0">
                <a:pos x="T2" y="T3"/>
              </a:cxn>
              <a:cxn ang="0">
                <a:pos x="T4" y="T5"/>
              </a:cxn>
            </a:cxnLst>
            <a:rect l="T6" t="T7" r="T8" b="T9"/>
            <a:pathLst>
              <a:path w="4333877" h="1728787">
                <a:moveTo>
                  <a:pt x="0" y="0"/>
                </a:moveTo>
                <a:lnTo>
                  <a:pt x="4333877" y="0"/>
                </a:lnTo>
                <a:lnTo>
                  <a:pt x="4333877" y="1728787"/>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249" name="直角三角形 45"/>
          <p:cNvSpPr>
            <a:spLocks noChangeArrowheads="1"/>
          </p:cNvSpPr>
          <p:nvPr/>
        </p:nvSpPr>
        <p:spPr bwMode="auto">
          <a:xfrm>
            <a:off x="5895975" y="-26193"/>
            <a:ext cx="3246835" cy="1307306"/>
          </a:xfrm>
          <a:custGeom>
            <a:avLst/>
            <a:gdLst>
              <a:gd name="T0" fmla="*/ 4329113 w 4329113"/>
              <a:gd name="T1" fmla="*/ 1243011 h 1743074"/>
              <a:gd name="T2" fmla="*/ 0 w 4329113"/>
              <a:gd name="T3" fmla="*/ 0 h 1743074"/>
              <a:gd name="T4" fmla="*/ 4329113 w 4329113"/>
              <a:gd name="T5" fmla="*/ 1743074 h 1743074"/>
              <a:gd name="T6" fmla="*/ 4329113 w 4329113"/>
              <a:gd name="T7" fmla="*/ 1243011 h 1743074"/>
              <a:gd name="T8" fmla="*/ 0 60000 65536"/>
              <a:gd name="T9" fmla="*/ 0 60000 65536"/>
              <a:gd name="T10" fmla="*/ 0 60000 65536"/>
              <a:gd name="T11" fmla="*/ 0 60000 65536"/>
              <a:gd name="T12" fmla="*/ 0 w 4329113"/>
              <a:gd name="T13" fmla="*/ 0 h 1743074"/>
              <a:gd name="T14" fmla="*/ 4329113 w 4329113"/>
              <a:gd name="T15" fmla="*/ 1743074 h 1743074"/>
            </a:gdLst>
            <a:ahLst/>
            <a:cxnLst>
              <a:cxn ang="T8">
                <a:pos x="T0" y="T1"/>
              </a:cxn>
              <a:cxn ang="T9">
                <a:pos x="T2" y="T3"/>
              </a:cxn>
              <a:cxn ang="T10">
                <a:pos x="T4" y="T5"/>
              </a:cxn>
              <a:cxn ang="T11">
                <a:pos x="T6" y="T7"/>
              </a:cxn>
            </a:cxnLst>
            <a:rect l="T12" t="T13" r="T14" b="T15"/>
            <a:pathLst>
              <a:path w="4329113" h="1743074">
                <a:moveTo>
                  <a:pt x="4329113" y="1243011"/>
                </a:moveTo>
                <a:lnTo>
                  <a:pt x="0" y="0"/>
                </a:lnTo>
                <a:lnTo>
                  <a:pt x="4329113" y="1743074"/>
                </a:lnTo>
                <a:lnTo>
                  <a:pt x="4329113" y="1243011"/>
                </a:lnTo>
                <a:close/>
              </a:path>
            </a:pathLst>
          </a:custGeom>
          <a:solidFill>
            <a:srgbClr val="D8D8D8">
              <a:alpha val="34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3067836007"/>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247"/>
                                        </p:tgtEl>
                                        <p:attrNameLst>
                                          <p:attrName>style.visibility</p:attrName>
                                        </p:attrNameLst>
                                      </p:cBhvr>
                                      <p:to>
                                        <p:strVal val="visible"/>
                                      </p:to>
                                    </p:set>
                                    <p:animEffect transition="in" filter="wipe(left)">
                                      <p:cBhvr>
                                        <p:cTn id="7" dur="1000"/>
                                        <p:tgtEl>
                                          <p:spTgt spid="9247"/>
                                        </p:tgtEl>
                                      </p:cBhvr>
                                    </p:animEffect>
                                  </p:childTnLst>
                                </p:cTn>
                              </p:par>
                              <p:par>
                                <p:cTn id="8" presetID="22" presetClass="entr" presetSubtype="2" fill="hold" nodeType="withEffect">
                                  <p:stCondLst>
                                    <p:cond delay="0"/>
                                  </p:stCondLst>
                                  <p:childTnLst>
                                    <p:set>
                                      <p:cBhvr>
                                        <p:cTn id="9" dur="1" fill="hold">
                                          <p:stCondLst>
                                            <p:cond delay="0"/>
                                          </p:stCondLst>
                                        </p:cTn>
                                        <p:tgtEl>
                                          <p:spTgt spid="9233"/>
                                        </p:tgtEl>
                                        <p:attrNameLst>
                                          <p:attrName>style.visibility</p:attrName>
                                        </p:attrNameLst>
                                      </p:cBhvr>
                                      <p:to>
                                        <p:strVal val="visible"/>
                                      </p:to>
                                    </p:set>
                                    <p:animEffect transition="in" filter="wipe(right)">
                                      <p:cBhvr>
                                        <p:cTn id="10" dur="1000"/>
                                        <p:tgtEl>
                                          <p:spTgt spid="923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9234"/>
                                        </p:tgtEl>
                                        <p:attrNameLst>
                                          <p:attrName>style.visibility</p:attrName>
                                        </p:attrNameLst>
                                      </p:cBhvr>
                                      <p:to>
                                        <p:strVal val="visible"/>
                                      </p:to>
                                    </p:set>
                                    <p:anim calcmode="lin" valueType="num">
                                      <p:cBhvr>
                                        <p:cTn id="14" dur="500" fill="hold"/>
                                        <p:tgtEl>
                                          <p:spTgt spid="9234"/>
                                        </p:tgtEl>
                                        <p:attrNameLst>
                                          <p:attrName>ppt_w</p:attrName>
                                        </p:attrNameLst>
                                      </p:cBhvr>
                                      <p:tavLst>
                                        <p:tav tm="0">
                                          <p:val>
                                            <p:fltVal val="0"/>
                                          </p:val>
                                        </p:tav>
                                        <p:tav tm="100000">
                                          <p:val>
                                            <p:strVal val="#ppt_w"/>
                                          </p:val>
                                        </p:tav>
                                      </p:tavLst>
                                    </p:anim>
                                    <p:anim calcmode="lin" valueType="num">
                                      <p:cBhvr>
                                        <p:cTn id="15" dur="500" fill="hold"/>
                                        <p:tgtEl>
                                          <p:spTgt spid="9234"/>
                                        </p:tgtEl>
                                        <p:attrNameLst>
                                          <p:attrName>ppt_h</p:attrName>
                                        </p:attrNameLst>
                                      </p:cBhvr>
                                      <p:tavLst>
                                        <p:tav tm="0">
                                          <p:val>
                                            <p:fltVal val="0"/>
                                          </p:val>
                                        </p:tav>
                                        <p:tav tm="100000">
                                          <p:val>
                                            <p:strVal val="#ppt_h"/>
                                          </p:val>
                                        </p:tav>
                                      </p:tavLst>
                                    </p:anim>
                                    <p:animEffect transition="in" filter="fade">
                                      <p:cBhvr>
                                        <p:cTn id="16" dur="500"/>
                                        <p:tgtEl>
                                          <p:spTgt spid="9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l="1535" t="26763" r="1584" b="38724"/>
          <a:stretch/>
        </p:blipFill>
        <p:spPr>
          <a:xfrm flipH="1">
            <a:off x="-1" y="-13716"/>
            <a:ext cx="9148573" cy="2272664"/>
          </a:xfrm>
          <a:prstGeom prst="rect">
            <a:avLst/>
          </a:prstGeom>
        </p:spPr>
      </p:pic>
      <p:grpSp>
        <p:nvGrpSpPr>
          <p:cNvPr id="2" name="组合 1"/>
          <p:cNvGrpSpPr/>
          <p:nvPr/>
        </p:nvGrpSpPr>
        <p:grpSpPr>
          <a:xfrm flipV="1">
            <a:off x="0" y="0"/>
            <a:ext cx="9148571" cy="2259363"/>
            <a:chOff x="0" y="3896514"/>
            <a:chExt cx="12191999" cy="2986090"/>
          </a:xfrm>
        </p:grpSpPr>
        <p:sp>
          <p:nvSpPr>
            <p:cNvPr id="17" name="直角三角形 16"/>
            <p:cNvSpPr/>
            <p:nvPr/>
          </p:nvSpPr>
          <p:spPr bwMode="auto">
            <a:xfrm flipH="1" flipV="1">
              <a:off x="6128543" y="3896517"/>
              <a:ext cx="6063456" cy="2986087"/>
            </a:xfrm>
            <a:prstGeom prst="rtTriangle">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8" name="直角三角形 17"/>
            <p:cNvSpPr/>
            <p:nvPr/>
          </p:nvSpPr>
          <p:spPr bwMode="auto">
            <a:xfrm flipV="1">
              <a:off x="0" y="3896514"/>
              <a:ext cx="6147005" cy="2986087"/>
            </a:xfrm>
            <a:prstGeom prst="rtTriangle">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grpSp>
      <p:grpSp>
        <p:nvGrpSpPr>
          <p:cNvPr id="4" name="组合 3"/>
          <p:cNvGrpSpPr/>
          <p:nvPr/>
        </p:nvGrpSpPr>
        <p:grpSpPr>
          <a:xfrm>
            <a:off x="498283" y="2258948"/>
            <a:ext cx="3602139" cy="2319011"/>
            <a:chOff x="498283" y="2258948"/>
            <a:chExt cx="3602139" cy="2319011"/>
          </a:xfrm>
        </p:grpSpPr>
        <p:sp>
          <p:nvSpPr>
            <p:cNvPr id="22" name="Subtitle 2"/>
            <p:cNvSpPr txBox="1">
              <a:spLocks/>
            </p:cNvSpPr>
            <p:nvPr/>
          </p:nvSpPr>
          <p:spPr bwMode="auto">
            <a:xfrm>
              <a:off x="498283" y="3150814"/>
              <a:ext cx="3602139" cy="142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1067"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1067"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67" dirty="0">
                <a:solidFill>
                  <a:schemeClr val="bg1">
                    <a:lumMod val="50000"/>
                  </a:schemeClr>
                </a:solidFill>
                <a:latin typeface="微软雅黑" charset="0"/>
                <a:ea typeface="微软雅黑" charset="0"/>
                <a:cs typeface="Open Sans Light" charset="0"/>
              </a:endParaRPr>
            </a:p>
            <a:p>
              <a:pPr algn="ctr">
                <a:lnSpc>
                  <a:spcPct val="120000"/>
                </a:lnSpc>
                <a:buNone/>
              </a:pPr>
              <a:r>
                <a:rPr lang="zh-CN" altLang="en-US" sz="1067" dirty="0">
                  <a:solidFill>
                    <a:schemeClr val="bg1">
                      <a:lumMod val="50000"/>
                    </a:schemeClr>
                  </a:solidFill>
                  <a:latin typeface="微软雅黑" charset="0"/>
                  <a:ea typeface="微软雅黑" charset="0"/>
                  <a:cs typeface="Lantinghei SC Demibold" charset="-122"/>
                </a:rPr>
                <a:t>根据你所需的内容输入你想要的文本</a:t>
              </a:r>
            </a:p>
            <a:p>
              <a:pPr algn="ctr">
                <a:lnSpc>
                  <a:spcPct val="120000"/>
                </a:lnSpc>
                <a:buNone/>
              </a:pPr>
              <a:r>
                <a:rPr lang="zh-CN" altLang="en-US" sz="1067"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67" dirty="0">
                <a:solidFill>
                  <a:schemeClr val="bg1">
                    <a:lumMod val="50000"/>
                  </a:schemeClr>
                </a:solidFill>
                <a:latin typeface="微软雅黑" charset="0"/>
                <a:ea typeface="微软雅黑" charset="0"/>
                <a:cs typeface="Open Sans Light" charset="0"/>
              </a:endParaRPr>
            </a:p>
          </p:txBody>
        </p:sp>
        <p:sp>
          <p:nvSpPr>
            <p:cNvPr id="23" name="圆角矩形 22"/>
            <p:cNvSpPr/>
            <p:nvPr/>
          </p:nvSpPr>
          <p:spPr>
            <a:xfrm>
              <a:off x="973583" y="2258948"/>
              <a:ext cx="2596078" cy="537028"/>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255960" y="2296630"/>
              <a:ext cx="2031325" cy="461665"/>
            </a:xfrm>
            <a:prstGeom prst="rect">
              <a:avLst/>
            </a:prstGeom>
            <a:noFill/>
          </p:spPr>
          <p:txBody>
            <a:bodyPr wrap="none" rtlCol="0">
              <a:spAutoFit/>
            </a:bodyPr>
            <a:lstStyle/>
            <a:p>
              <a:r>
                <a:rPr lang="zh-CN" altLang="en-US" sz="2400" b="1" dirty="0">
                  <a:solidFill>
                    <a:schemeClr val="bg1"/>
                  </a:solidFill>
                  <a:latin typeface="微软雅黑" charset="0"/>
                  <a:ea typeface="微软雅黑" charset="0"/>
                  <a:cs typeface="Lantinghei SC Demibold" charset="-122"/>
                  <a:sym typeface="时尚中黑简体" charset="0"/>
                </a:rPr>
                <a:t>输入你的标题</a:t>
              </a:r>
            </a:p>
          </p:txBody>
        </p:sp>
      </p:grpSp>
      <p:grpSp>
        <p:nvGrpSpPr>
          <p:cNvPr id="5" name="组合 4"/>
          <p:cNvGrpSpPr/>
          <p:nvPr/>
        </p:nvGrpSpPr>
        <p:grpSpPr>
          <a:xfrm>
            <a:off x="5073023" y="2258948"/>
            <a:ext cx="3602139" cy="2319011"/>
            <a:chOff x="5073023" y="2258948"/>
            <a:chExt cx="3602139" cy="2319011"/>
          </a:xfrm>
        </p:grpSpPr>
        <p:sp>
          <p:nvSpPr>
            <p:cNvPr id="25" name="Subtitle 2"/>
            <p:cNvSpPr txBox="1">
              <a:spLocks/>
            </p:cNvSpPr>
            <p:nvPr/>
          </p:nvSpPr>
          <p:spPr bwMode="auto">
            <a:xfrm>
              <a:off x="5073023" y="3150814"/>
              <a:ext cx="3602139" cy="142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1067"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1067"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67" dirty="0">
                <a:solidFill>
                  <a:schemeClr val="bg1">
                    <a:lumMod val="50000"/>
                  </a:schemeClr>
                </a:solidFill>
                <a:latin typeface="微软雅黑" charset="0"/>
                <a:ea typeface="微软雅黑" charset="0"/>
                <a:cs typeface="Open Sans Light" charset="0"/>
              </a:endParaRPr>
            </a:p>
            <a:p>
              <a:pPr algn="ctr">
                <a:lnSpc>
                  <a:spcPct val="120000"/>
                </a:lnSpc>
                <a:buNone/>
              </a:pPr>
              <a:r>
                <a:rPr lang="zh-CN" altLang="en-US" sz="1067" dirty="0">
                  <a:solidFill>
                    <a:schemeClr val="bg1">
                      <a:lumMod val="50000"/>
                    </a:schemeClr>
                  </a:solidFill>
                  <a:latin typeface="微软雅黑" charset="0"/>
                  <a:ea typeface="微软雅黑" charset="0"/>
                  <a:cs typeface="Lantinghei SC Demibold" charset="-122"/>
                </a:rPr>
                <a:t>根据你所需的内容输入你想要的文本</a:t>
              </a:r>
            </a:p>
            <a:p>
              <a:pPr algn="ctr">
                <a:lnSpc>
                  <a:spcPct val="120000"/>
                </a:lnSpc>
                <a:buNone/>
              </a:pPr>
              <a:r>
                <a:rPr lang="zh-CN" altLang="en-US" sz="1067"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67" dirty="0">
                <a:solidFill>
                  <a:schemeClr val="bg1">
                    <a:lumMod val="50000"/>
                  </a:schemeClr>
                </a:solidFill>
                <a:latin typeface="微软雅黑" charset="0"/>
                <a:ea typeface="微软雅黑" charset="0"/>
                <a:cs typeface="Open Sans Light" charset="0"/>
              </a:endParaRPr>
            </a:p>
          </p:txBody>
        </p:sp>
        <p:sp>
          <p:nvSpPr>
            <p:cNvPr id="26" name="圆角矩形 25"/>
            <p:cNvSpPr/>
            <p:nvPr/>
          </p:nvSpPr>
          <p:spPr>
            <a:xfrm>
              <a:off x="5548323" y="2258948"/>
              <a:ext cx="2596078" cy="537028"/>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830700" y="2296630"/>
              <a:ext cx="2031325" cy="461665"/>
            </a:xfrm>
            <a:prstGeom prst="rect">
              <a:avLst/>
            </a:prstGeom>
            <a:noFill/>
          </p:spPr>
          <p:txBody>
            <a:bodyPr wrap="none" rtlCol="0">
              <a:spAutoFit/>
            </a:bodyPr>
            <a:lstStyle/>
            <a:p>
              <a:r>
                <a:rPr lang="zh-CN" altLang="en-US" sz="2400" b="1" dirty="0">
                  <a:solidFill>
                    <a:schemeClr val="bg1"/>
                  </a:solidFill>
                  <a:latin typeface="微软雅黑" charset="0"/>
                  <a:ea typeface="微软雅黑" charset="0"/>
                  <a:cs typeface="Lantinghei SC Demibold" charset="-122"/>
                  <a:sym typeface="时尚中黑简体" charset="0"/>
                </a:rPr>
                <a:t>输入你的标题</a:t>
              </a:r>
            </a:p>
          </p:txBody>
        </p:sp>
      </p:grpSp>
    </p:spTree>
    <p:extLst>
      <p:ext uri="{BB962C8B-B14F-4D97-AF65-F5344CB8AC3E}">
        <p14:creationId xmlns:p14="http://schemas.microsoft.com/office/powerpoint/2010/main" val="753478363"/>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27" name="矩形 15"/>
          <p:cNvSpPr>
            <a:spLocks noChangeArrowheads="1"/>
          </p:cNvSpPr>
          <p:nvPr/>
        </p:nvSpPr>
        <p:spPr bwMode="auto">
          <a:xfrm>
            <a:off x="1318195" y="3761931"/>
            <a:ext cx="6256734"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eaLnBrk="1" hangingPunct="1">
              <a:lnSpc>
                <a:spcPct val="120000"/>
              </a:lnSpc>
              <a:spcBef>
                <a:spcPct val="20000"/>
              </a:spcBef>
            </a:pPr>
            <a:r>
              <a:rPr lang="en-US" altLang="zh-CN" sz="1050">
                <a:solidFill>
                  <a:srgbClr val="445469"/>
                </a:solidFill>
                <a:latin typeface="微软雅黑" charset="0"/>
                <a:ea typeface="微软雅黑" charset="0"/>
                <a:sym typeface="Arial" charset="0"/>
              </a:rPr>
              <a:t>Add your words here</a:t>
            </a:r>
            <a:r>
              <a:rPr lang="zh-CN" altLang="en-US" sz="1050">
                <a:solidFill>
                  <a:srgbClr val="445469"/>
                </a:solidFill>
                <a:latin typeface="微软雅黑" charset="0"/>
                <a:ea typeface="微软雅黑" charset="0"/>
                <a:sym typeface="Arial" charset="0"/>
              </a:rPr>
              <a:t>，</a:t>
            </a:r>
            <a:r>
              <a:rPr lang="en-US" altLang="zh-CN" sz="1050">
                <a:solidFill>
                  <a:srgbClr val="445469"/>
                </a:solidFill>
                <a:latin typeface="微软雅黑" charset="0"/>
                <a:ea typeface="微软雅黑" charset="0"/>
                <a:sym typeface="Arial" charset="0"/>
              </a:rPr>
              <a:t>according to your need to draw the text box size</a:t>
            </a:r>
            <a:r>
              <a:rPr lang="zh-CN" altLang="en-US" sz="1050">
                <a:solidFill>
                  <a:srgbClr val="445469"/>
                </a:solidFill>
                <a:latin typeface="微软雅黑" charset="0"/>
                <a:ea typeface="微软雅黑" charset="0"/>
                <a:sym typeface="Arial" charset="0"/>
              </a:rPr>
              <a:t>。</a:t>
            </a:r>
            <a:r>
              <a:rPr lang="en-US" altLang="zh-CN" sz="1050">
                <a:solidFill>
                  <a:srgbClr val="445469"/>
                </a:solidFill>
                <a:latin typeface="微软雅黑" charset="0"/>
                <a:ea typeface="微软雅黑" charset="0"/>
                <a:sym typeface="Arial" charset="0"/>
              </a:rPr>
              <a:t>Please read the instructions and more work at the end of the manual template.</a:t>
            </a:r>
          </a:p>
        </p:txBody>
      </p:sp>
      <p:grpSp>
        <p:nvGrpSpPr>
          <p:cNvPr id="2" name="组合 1"/>
          <p:cNvGrpSpPr/>
          <p:nvPr/>
        </p:nvGrpSpPr>
        <p:grpSpPr>
          <a:xfrm>
            <a:off x="1200662" y="1060848"/>
            <a:ext cx="1524000" cy="2286000"/>
            <a:chOff x="1371600" y="1406129"/>
            <a:chExt cx="1524000" cy="2286000"/>
          </a:xfrm>
        </p:grpSpPr>
        <p:sp>
          <p:nvSpPr>
            <p:cNvPr id="38915" name="Rounded Rectangle 29"/>
            <p:cNvSpPr>
              <a:spLocks noChangeArrowheads="1"/>
            </p:cNvSpPr>
            <p:nvPr/>
          </p:nvSpPr>
          <p:spPr bwMode="auto">
            <a:xfrm>
              <a:off x="1371600" y="1406129"/>
              <a:ext cx="1524000" cy="22860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endParaRPr lang="en-US" altLang="zh-CN" sz="1800">
                <a:solidFill>
                  <a:srgbClr val="FFFFFF"/>
                </a:solidFill>
              </a:endParaRPr>
            </a:p>
          </p:txBody>
        </p:sp>
        <p:sp>
          <p:nvSpPr>
            <p:cNvPr id="38919" name="Rounded Rectangle 9"/>
            <p:cNvSpPr>
              <a:spLocks noChangeArrowheads="1"/>
            </p:cNvSpPr>
            <p:nvPr/>
          </p:nvSpPr>
          <p:spPr bwMode="auto">
            <a:xfrm>
              <a:off x="1371600" y="1406129"/>
              <a:ext cx="1524000" cy="2286000"/>
            </a:xfrm>
            <a:prstGeom prst="roundRect">
              <a:avLst>
                <a:gd name="adj" fmla="val 16667"/>
              </a:avLst>
            </a:prstGeom>
            <a:solidFill>
              <a:schemeClr val="bg1">
                <a:lumMod val="75000"/>
              </a:schemeClr>
            </a:solidFill>
            <a:ln>
              <a:noFill/>
            </a:ln>
            <a:extLst/>
          </p:spPr>
          <p:txBody>
            <a:bodyPr anchor="ct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endParaRPr lang="en-US" altLang="zh-CN" sz="1800">
                <a:solidFill>
                  <a:srgbClr val="FFFFFF"/>
                </a:solidFill>
              </a:endParaRPr>
            </a:p>
          </p:txBody>
        </p:sp>
        <p:sp>
          <p:nvSpPr>
            <p:cNvPr id="38924" name="Freeform 7"/>
            <p:cNvSpPr>
              <a:spLocks noEditPoints="1"/>
            </p:cNvSpPr>
            <p:nvPr/>
          </p:nvSpPr>
          <p:spPr bwMode="auto">
            <a:xfrm>
              <a:off x="1918098" y="1604963"/>
              <a:ext cx="431006" cy="526256"/>
            </a:xfrm>
            <a:custGeom>
              <a:avLst/>
              <a:gdLst>
                <a:gd name="T0" fmla="*/ 187406 w 1061"/>
                <a:gd name="T1" fmla="*/ 575081 h 1297"/>
                <a:gd name="T2" fmla="*/ 192281 w 1061"/>
                <a:gd name="T3" fmla="*/ 607541 h 1297"/>
                <a:gd name="T4" fmla="*/ 183614 w 1061"/>
                <a:gd name="T5" fmla="*/ 616738 h 1297"/>
                <a:gd name="T6" fmla="*/ 173323 w 1061"/>
                <a:gd name="T7" fmla="*/ 626476 h 1297"/>
                <a:gd name="T8" fmla="*/ 138117 w 1061"/>
                <a:gd name="T9" fmla="*/ 628099 h 1297"/>
                <a:gd name="T10" fmla="*/ 133242 w 1061"/>
                <a:gd name="T11" fmla="*/ 624312 h 1297"/>
                <a:gd name="T12" fmla="*/ 119160 w 1061"/>
                <a:gd name="T13" fmla="*/ 615115 h 1297"/>
                <a:gd name="T14" fmla="*/ 114285 w 1061"/>
                <a:gd name="T15" fmla="*/ 581573 h 1297"/>
                <a:gd name="T16" fmla="*/ 122951 w 1061"/>
                <a:gd name="T17" fmla="*/ 572917 h 1297"/>
                <a:gd name="T18" fmla="*/ 50914 w 1061"/>
                <a:gd name="T19" fmla="*/ 529637 h 1297"/>
                <a:gd name="T20" fmla="*/ 271359 w 1061"/>
                <a:gd name="T21" fmla="*/ 517736 h 1297"/>
                <a:gd name="T22" fmla="*/ 50914 w 1061"/>
                <a:gd name="T23" fmla="*/ 394929 h 1297"/>
                <a:gd name="T24" fmla="*/ 0 w 1061"/>
                <a:gd name="T25" fmla="*/ 394929 h 1297"/>
                <a:gd name="T26" fmla="*/ 261068 w 1061"/>
                <a:gd name="T27" fmla="*/ 410618 h 1297"/>
                <a:gd name="T28" fmla="*/ 140284 w 1061"/>
                <a:gd name="T29" fmla="*/ 328386 h 1297"/>
                <a:gd name="T30" fmla="*/ 92078 w 1061"/>
                <a:gd name="T31" fmla="*/ 359764 h 1297"/>
                <a:gd name="T32" fmla="*/ 80704 w 1061"/>
                <a:gd name="T33" fmla="*/ 417110 h 1297"/>
                <a:gd name="T34" fmla="*/ 114285 w 1061"/>
                <a:gd name="T35" fmla="*/ 466341 h 1297"/>
                <a:gd name="T36" fmla="*/ 126201 w 1061"/>
                <a:gd name="T37" fmla="*/ 484735 h 1297"/>
                <a:gd name="T38" fmla="*/ 181448 w 1061"/>
                <a:gd name="T39" fmla="*/ 478784 h 1297"/>
                <a:gd name="T40" fmla="*/ 205280 w 1061"/>
                <a:gd name="T41" fmla="*/ 457685 h 1297"/>
                <a:gd name="T42" fmla="*/ 229112 w 1061"/>
                <a:gd name="T43" fmla="*/ 401962 h 1297"/>
                <a:gd name="T44" fmla="*/ 206905 w 1061"/>
                <a:gd name="T45" fmla="*/ 348944 h 1297"/>
                <a:gd name="T46" fmla="*/ 154366 w 1061"/>
                <a:gd name="T47" fmla="*/ 326222 h 1297"/>
                <a:gd name="T48" fmla="*/ 207988 w 1061"/>
                <a:gd name="T49" fmla="*/ 321353 h 1297"/>
                <a:gd name="T50" fmla="*/ 248069 w 1061"/>
                <a:gd name="T51" fmla="*/ 383027 h 1297"/>
                <a:gd name="T52" fmla="*/ 232903 w 1061"/>
                <a:gd name="T53" fmla="*/ 458226 h 1297"/>
                <a:gd name="T54" fmla="*/ 202572 w 1061"/>
                <a:gd name="T55" fmla="*/ 485817 h 1297"/>
                <a:gd name="T56" fmla="*/ 193364 w 1061"/>
                <a:gd name="T57" fmla="*/ 566425 h 1297"/>
                <a:gd name="T58" fmla="*/ 107244 w 1061"/>
                <a:gd name="T59" fmla="*/ 560474 h 1297"/>
                <a:gd name="T60" fmla="*/ 102911 w 1061"/>
                <a:gd name="T61" fmla="*/ 484194 h 1297"/>
                <a:gd name="T62" fmla="*/ 66080 w 1061"/>
                <a:gd name="T63" fmla="*/ 440373 h 1297"/>
                <a:gd name="T64" fmla="*/ 67704 w 1061"/>
                <a:gd name="T65" fmla="*/ 359223 h 1297"/>
                <a:gd name="T66" fmla="*/ 132159 w 1061"/>
                <a:gd name="T67" fmla="*/ 307828 h 1297"/>
                <a:gd name="T68" fmla="*/ 76371 w 1061"/>
                <a:gd name="T69" fmla="*/ 327304 h 1297"/>
                <a:gd name="T70" fmla="*/ 271359 w 1061"/>
                <a:gd name="T71" fmla="*/ 287270 h 1297"/>
                <a:gd name="T72" fmla="*/ 163032 w 1061"/>
                <a:gd name="T73" fmla="*/ 231547 h 1297"/>
                <a:gd name="T74" fmla="*/ 163032 w 1061"/>
                <a:gd name="T75" fmla="*/ 231547 h 1297"/>
                <a:gd name="T76" fmla="*/ 432225 w 1061"/>
                <a:gd name="T77" fmla="*/ 179070 h 1297"/>
                <a:gd name="T78" fmla="*/ 497221 w 1061"/>
                <a:gd name="T79" fmla="*/ 139037 h 1297"/>
                <a:gd name="T80" fmla="*/ 527553 w 1061"/>
                <a:gd name="T81" fmla="*/ 159595 h 1297"/>
                <a:gd name="T82" fmla="*/ 563301 w 1061"/>
                <a:gd name="T83" fmla="*/ 427389 h 1297"/>
                <a:gd name="T84" fmla="*/ 527553 w 1061"/>
                <a:gd name="T85" fmla="*/ 420897 h 1297"/>
                <a:gd name="T86" fmla="*/ 445766 w 1061"/>
                <a:gd name="T87" fmla="*/ 476620 h 1297"/>
                <a:gd name="T88" fmla="*/ 145158 w 1061"/>
                <a:gd name="T89" fmla="*/ 192054 h 1297"/>
                <a:gd name="T90" fmla="*/ 118618 w 1061"/>
                <a:gd name="T91" fmla="*/ 166087 h 1297"/>
                <a:gd name="T92" fmla="*/ 145158 w 1061"/>
                <a:gd name="T93" fmla="*/ 140660 h 1297"/>
                <a:gd name="T94" fmla="*/ 412184 w 1061"/>
                <a:gd name="T95" fmla="*/ 225596 h 1297"/>
                <a:gd name="T96" fmla="*/ 459307 w 1061"/>
                <a:gd name="T97" fmla="*/ 139578 h 1297"/>
                <a:gd name="T98" fmla="*/ 431142 w 1061"/>
                <a:gd name="T99" fmla="*/ 2705 h 1297"/>
                <a:gd name="T100" fmla="*/ 475014 w 1061"/>
                <a:gd name="T101" fmla="*/ 52477 h 1297"/>
                <a:gd name="T102" fmla="*/ 459307 w 1061"/>
                <a:gd name="T103" fmla="*/ 121725 h 1297"/>
                <a:gd name="T104" fmla="*/ 397560 w 1061"/>
                <a:gd name="T105" fmla="*/ 140660 h 1297"/>
                <a:gd name="T106" fmla="*/ 353688 w 1061"/>
                <a:gd name="T107" fmla="*/ 90888 h 1297"/>
                <a:gd name="T108" fmla="*/ 370479 w 1061"/>
                <a:gd name="T109" fmla="*/ 20558 h 12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061" h="1297">
                  <a:moveTo>
                    <a:pt x="235" y="1059"/>
                  </a:moveTo>
                  <a:lnTo>
                    <a:pt x="331" y="1059"/>
                  </a:lnTo>
                  <a:lnTo>
                    <a:pt x="339" y="1059"/>
                  </a:lnTo>
                  <a:lnTo>
                    <a:pt x="346" y="1063"/>
                  </a:lnTo>
                  <a:lnTo>
                    <a:pt x="350" y="1066"/>
                  </a:lnTo>
                  <a:lnTo>
                    <a:pt x="354" y="1071"/>
                  </a:lnTo>
                  <a:lnTo>
                    <a:pt x="355" y="1075"/>
                  </a:lnTo>
                  <a:lnTo>
                    <a:pt x="355" y="1123"/>
                  </a:lnTo>
                  <a:lnTo>
                    <a:pt x="354" y="1129"/>
                  </a:lnTo>
                  <a:lnTo>
                    <a:pt x="350" y="1134"/>
                  </a:lnTo>
                  <a:lnTo>
                    <a:pt x="346" y="1137"/>
                  </a:lnTo>
                  <a:lnTo>
                    <a:pt x="339" y="1140"/>
                  </a:lnTo>
                  <a:lnTo>
                    <a:pt x="331" y="1140"/>
                  </a:lnTo>
                  <a:lnTo>
                    <a:pt x="320" y="1140"/>
                  </a:lnTo>
                  <a:lnTo>
                    <a:pt x="320" y="1154"/>
                  </a:lnTo>
                  <a:lnTo>
                    <a:pt x="320" y="1158"/>
                  </a:lnTo>
                  <a:lnTo>
                    <a:pt x="317" y="1159"/>
                  </a:lnTo>
                  <a:lnTo>
                    <a:pt x="314" y="1161"/>
                  </a:lnTo>
                  <a:lnTo>
                    <a:pt x="311" y="1161"/>
                  </a:lnTo>
                  <a:lnTo>
                    <a:pt x="255" y="1161"/>
                  </a:lnTo>
                  <a:lnTo>
                    <a:pt x="252" y="1161"/>
                  </a:lnTo>
                  <a:lnTo>
                    <a:pt x="247" y="1159"/>
                  </a:lnTo>
                  <a:lnTo>
                    <a:pt x="246" y="1158"/>
                  </a:lnTo>
                  <a:lnTo>
                    <a:pt x="246" y="1154"/>
                  </a:lnTo>
                  <a:lnTo>
                    <a:pt x="246" y="1140"/>
                  </a:lnTo>
                  <a:lnTo>
                    <a:pt x="235" y="1140"/>
                  </a:lnTo>
                  <a:lnTo>
                    <a:pt x="227" y="1140"/>
                  </a:lnTo>
                  <a:lnTo>
                    <a:pt x="220" y="1137"/>
                  </a:lnTo>
                  <a:lnTo>
                    <a:pt x="216" y="1134"/>
                  </a:lnTo>
                  <a:lnTo>
                    <a:pt x="211" y="1129"/>
                  </a:lnTo>
                  <a:lnTo>
                    <a:pt x="211" y="1123"/>
                  </a:lnTo>
                  <a:lnTo>
                    <a:pt x="211" y="1075"/>
                  </a:lnTo>
                  <a:lnTo>
                    <a:pt x="211" y="1071"/>
                  </a:lnTo>
                  <a:lnTo>
                    <a:pt x="216" y="1066"/>
                  </a:lnTo>
                  <a:lnTo>
                    <a:pt x="220" y="1063"/>
                  </a:lnTo>
                  <a:lnTo>
                    <a:pt x="227" y="1059"/>
                  </a:lnTo>
                  <a:lnTo>
                    <a:pt x="235" y="1059"/>
                  </a:lnTo>
                  <a:close/>
                  <a:moveTo>
                    <a:pt x="141" y="885"/>
                  </a:moveTo>
                  <a:lnTo>
                    <a:pt x="160" y="906"/>
                  </a:lnTo>
                  <a:lnTo>
                    <a:pt x="94" y="979"/>
                  </a:lnTo>
                  <a:lnTo>
                    <a:pt x="76" y="958"/>
                  </a:lnTo>
                  <a:lnTo>
                    <a:pt x="141" y="885"/>
                  </a:lnTo>
                  <a:close/>
                  <a:moveTo>
                    <a:pt x="435" y="884"/>
                  </a:moveTo>
                  <a:lnTo>
                    <a:pt x="501" y="957"/>
                  </a:lnTo>
                  <a:lnTo>
                    <a:pt x="482" y="977"/>
                  </a:lnTo>
                  <a:lnTo>
                    <a:pt x="416" y="904"/>
                  </a:lnTo>
                  <a:lnTo>
                    <a:pt x="435" y="884"/>
                  </a:lnTo>
                  <a:close/>
                  <a:moveTo>
                    <a:pt x="94" y="730"/>
                  </a:moveTo>
                  <a:lnTo>
                    <a:pt x="94" y="760"/>
                  </a:lnTo>
                  <a:lnTo>
                    <a:pt x="0" y="760"/>
                  </a:lnTo>
                  <a:lnTo>
                    <a:pt x="0" y="733"/>
                  </a:lnTo>
                  <a:lnTo>
                    <a:pt x="0" y="730"/>
                  </a:lnTo>
                  <a:lnTo>
                    <a:pt x="94" y="730"/>
                  </a:lnTo>
                  <a:close/>
                  <a:moveTo>
                    <a:pt x="576" y="729"/>
                  </a:moveTo>
                  <a:lnTo>
                    <a:pt x="576" y="759"/>
                  </a:lnTo>
                  <a:lnTo>
                    <a:pt x="482" y="759"/>
                  </a:lnTo>
                  <a:lnTo>
                    <a:pt x="482" y="729"/>
                  </a:lnTo>
                  <a:lnTo>
                    <a:pt x="576" y="729"/>
                  </a:lnTo>
                  <a:close/>
                  <a:moveTo>
                    <a:pt x="285" y="603"/>
                  </a:moveTo>
                  <a:lnTo>
                    <a:pt x="259" y="607"/>
                  </a:lnTo>
                  <a:lnTo>
                    <a:pt x="232" y="615"/>
                  </a:lnTo>
                  <a:lnTo>
                    <a:pt x="208" y="627"/>
                  </a:lnTo>
                  <a:lnTo>
                    <a:pt x="187" y="645"/>
                  </a:lnTo>
                  <a:lnTo>
                    <a:pt x="170" y="665"/>
                  </a:lnTo>
                  <a:lnTo>
                    <a:pt x="157" y="691"/>
                  </a:lnTo>
                  <a:lnTo>
                    <a:pt x="149" y="716"/>
                  </a:lnTo>
                  <a:lnTo>
                    <a:pt x="146" y="743"/>
                  </a:lnTo>
                  <a:lnTo>
                    <a:pt x="149" y="771"/>
                  </a:lnTo>
                  <a:lnTo>
                    <a:pt x="157" y="798"/>
                  </a:lnTo>
                  <a:lnTo>
                    <a:pt x="171" y="822"/>
                  </a:lnTo>
                  <a:lnTo>
                    <a:pt x="189" y="844"/>
                  </a:lnTo>
                  <a:lnTo>
                    <a:pt x="211" y="862"/>
                  </a:lnTo>
                  <a:lnTo>
                    <a:pt x="216" y="865"/>
                  </a:lnTo>
                  <a:lnTo>
                    <a:pt x="225" y="873"/>
                  </a:lnTo>
                  <a:lnTo>
                    <a:pt x="232" y="884"/>
                  </a:lnTo>
                  <a:lnTo>
                    <a:pt x="233" y="896"/>
                  </a:lnTo>
                  <a:lnTo>
                    <a:pt x="233" y="1012"/>
                  </a:lnTo>
                  <a:lnTo>
                    <a:pt x="333" y="1012"/>
                  </a:lnTo>
                  <a:lnTo>
                    <a:pt x="333" y="898"/>
                  </a:lnTo>
                  <a:lnTo>
                    <a:pt x="335" y="885"/>
                  </a:lnTo>
                  <a:lnTo>
                    <a:pt x="341" y="874"/>
                  </a:lnTo>
                  <a:lnTo>
                    <a:pt x="350" y="866"/>
                  </a:lnTo>
                  <a:lnTo>
                    <a:pt x="355" y="863"/>
                  </a:lnTo>
                  <a:lnTo>
                    <a:pt x="379" y="846"/>
                  </a:lnTo>
                  <a:lnTo>
                    <a:pt x="398" y="824"/>
                  </a:lnTo>
                  <a:lnTo>
                    <a:pt x="412" y="800"/>
                  </a:lnTo>
                  <a:lnTo>
                    <a:pt x="420" y="773"/>
                  </a:lnTo>
                  <a:lnTo>
                    <a:pt x="423" y="743"/>
                  </a:lnTo>
                  <a:lnTo>
                    <a:pt x="420" y="716"/>
                  </a:lnTo>
                  <a:lnTo>
                    <a:pt x="412" y="691"/>
                  </a:lnTo>
                  <a:lnTo>
                    <a:pt x="400" y="665"/>
                  </a:lnTo>
                  <a:lnTo>
                    <a:pt x="382" y="645"/>
                  </a:lnTo>
                  <a:lnTo>
                    <a:pt x="362" y="627"/>
                  </a:lnTo>
                  <a:lnTo>
                    <a:pt x="338" y="615"/>
                  </a:lnTo>
                  <a:lnTo>
                    <a:pt x="312" y="607"/>
                  </a:lnTo>
                  <a:lnTo>
                    <a:pt x="285" y="603"/>
                  </a:lnTo>
                  <a:close/>
                  <a:moveTo>
                    <a:pt x="285" y="564"/>
                  </a:moveTo>
                  <a:lnTo>
                    <a:pt x="320" y="567"/>
                  </a:lnTo>
                  <a:lnTo>
                    <a:pt x="352" y="578"/>
                  </a:lnTo>
                  <a:lnTo>
                    <a:pt x="384" y="594"/>
                  </a:lnTo>
                  <a:lnTo>
                    <a:pt x="411" y="616"/>
                  </a:lnTo>
                  <a:lnTo>
                    <a:pt x="433" y="643"/>
                  </a:lnTo>
                  <a:lnTo>
                    <a:pt x="449" y="675"/>
                  </a:lnTo>
                  <a:lnTo>
                    <a:pt x="458" y="708"/>
                  </a:lnTo>
                  <a:lnTo>
                    <a:pt x="463" y="743"/>
                  </a:lnTo>
                  <a:lnTo>
                    <a:pt x="458" y="781"/>
                  </a:lnTo>
                  <a:lnTo>
                    <a:pt x="447" y="816"/>
                  </a:lnTo>
                  <a:lnTo>
                    <a:pt x="430" y="847"/>
                  </a:lnTo>
                  <a:lnTo>
                    <a:pt x="406" y="874"/>
                  </a:lnTo>
                  <a:lnTo>
                    <a:pt x="376" y="898"/>
                  </a:lnTo>
                  <a:lnTo>
                    <a:pt x="374" y="898"/>
                  </a:lnTo>
                  <a:lnTo>
                    <a:pt x="373" y="900"/>
                  </a:lnTo>
                  <a:lnTo>
                    <a:pt x="373" y="1018"/>
                  </a:lnTo>
                  <a:lnTo>
                    <a:pt x="368" y="1036"/>
                  </a:lnTo>
                  <a:lnTo>
                    <a:pt x="357" y="1047"/>
                  </a:lnTo>
                  <a:lnTo>
                    <a:pt x="341" y="1052"/>
                  </a:lnTo>
                  <a:lnTo>
                    <a:pt x="225" y="1052"/>
                  </a:lnTo>
                  <a:lnTo>
                    <a:pt x="209" y="1047"/>
                  </a:lnTo>
                  <a:lnTo>
                    <a:pt x="198" y="1036"/>
                  </a:lnTo>
                  <a:lnTo>
                    <a:pt x="193" y="1018"/>
                  </a:lnTo>
                  <a:lnTo>
                    <a:pt x="193" y="898"/>
                  </a:lnTo>
                  <a:lnTo>
                    <a:pt x="192" y="896"/>
                  </a:lnTo>
                  <a:lnTo>
                    <a:pt x="190" y="895"/>
                  </a:lnTo>
                  <a:lnTo>
                    <a:pt x="162" y="873"/>
                  </a:lnTo>
                  <a:lnTo>
                    <a:pt x="138" y="846"/>
                  </a:lnTo>
                  <a:lnTo>
                    <a:pt x="122" y="814"/>
                  </a:lnTo>
                  <a:lnTo>
                    <a:pt x="111" y="779"/>
                  </a:lnTo>
                  <a:lnTo>
                    <a:pt x="108" y="743"/>
                  </a:lnTo>
                  <a:lnTo>
                    <a:pt x="113" y="702"/>
                  </a:lnTo>
                  <a:lnTo>
                    <a:pt x="125" y="664"/>
                  </a:lnTo>
                  <a:lnTo>
                    <a:pt x="146" y="630"/>
                  </a:lnTo>
                  <a:lnTo>
                    <a:pt x="174" y="603"/>
                  </a:lnTo>
                  <a:lnTo>
                    <a:pt x="206" y="581"/>
                  </a:lnTo>
                  <a:lnTo>
                    <a:pt x="244" y="569"/>
                  </a:lnTo>
                  <a:lnTo>
                    <a:pt x="285" y="564"/>
                  </a:lnTo>
                  <a:close/>
                  <a:moveTo>
                    <a:pt x="94" y="512"/>
                  </a:moveTo>
                  <a:lnTo>
                    <a:pt x="160" y="584"/>
                  </a:lnTo>
                  <a:lnTo>
                    <a:pt x="141" y="605"/>
                  </a:lnTo>
                  <a:lnTo>
                    <a:pt x="75" y="532"/>
                  </a:lnTo>
                  <a:lnTo>
                    <a:pt x="94" y="512"/>
                  </a:lnTo>
                  <a:close/>
                  <a:moveTo>
                    <a:pt x="482" y="510"/>
                  </a:moveTo>
                  <a:lnTo>
                    <a:pt x="501" y="531"/>
                  </a:lnTo>
                  <a:lnTo>
                    <a:pt x="435" y="603"/>
                  </a:lnTo>
                  <a:lnTo>
                    <a:pt x="416" y="583"/>
                  </a:lnTo>
                  <a:lnTo>
                    <a:pt x="482" y="510"/>
                  </a:lnTo>
                  <a:close/>
                  <a:moveTo>
                    <a:pt x="301" y="428"/>
                  </a:moveTo>
                  <a:lnTo>
                    <a:pt x="301" y="532"/>
                  </a:lnTo>
                  <a:lnTo>
                    <a:pt x="274" y="532"/>
                  </a:lnTo>
                  <a:lnTo>
                    <a:pt x="274" y="429"/>
                  </a:lnTo>
                  <a:lnTo>
                    <a:pt x="301" y="428"/>
                  </a:lnTo>
                  <a:close/>
                  <a:moveTo>
                    <a:pt x="764" y="273"/>
                  </a:moveTo>
                  <a:lnTo>
                    <a:pt x="798" y="273"/>
                  </a:lnTo>
                  <a:lnTo>
                    <a:pt x="815" y="301"/>
                  </a:lnTo>
                  <a:lnTo>
                    <a:pt x="798" y="331"/>
                  </a:lnTo>
                  <a:lnTo>
                    <a:pt x="764" y="331"/>
                  </a:lnTo>
                  <a:lnTo>
                    <a:pt x="747" y="301"/>
                  </a:lnTo>
                  <a:lnTo>
                    <a:pt x="764" y="273"/>
                  </a:lnTo>
                  <a:close/>
                  <a:moveTo>
                    <a:pt x="918" y="257"/>
                  </a:moveTo>
                  <a:lnTo>
                    <a:pt x="937" y="257"/>
                  </a:lnTo>
                  <a:lnTo>
                    <a:pt x="955" y="265"/>
                  </a:lnTo>
                  <a:lnTo>
                    <a:pt x="967" y="277"/>
                  </a:lnTo>
                  <a:lnTo>
                    <a:pt x="974" y="295"/>
                  </a:lnTo>
                  <a:lnTo>
                    <a:pt x="1061" y="743"/>
                  </a:lnTo>
                  <a:lnTo>
                    <a:pt x="1061" y="762"/>
                  </a:lnTo>
                  <a:lnTo>
                    <a:pt x="1053" y="778"/>
                  </a:lnTo>
                  <a:lnTo>
                    <a:pt x="1040" y="790"/>
                  </a:lnTo>
                  <a:lnTo>
                    <a:pt x="1023" y="798"/>
                  </a:lnTo>
                  <a:lnTo>
                    <a:pt x="1004" y="798"/>
                  </a:lnTo>
                  <a:lnTo>
                    <a:pt x="986" y="790"/>
                  </a:lnTo>
                  <a:lnTo>
                    <a:pt x="974" y="778"/>
                  </a:lnTo>
                  <a:lnTo>
                    <a:pt x="967" y="760"/>
                  </a:lnTo>
                  <a:lnTo>
                    <a:pt x="936" y="602"/>
                  </a:lnTo>
                  <a:lnTo>
                    <a:pt x="936" y="1297"/>
                  </a:lnTo>
                  <a:lnTo>
                    <a:pt x="823" y="881"/>
                  </a:lnTo>
                  <a:lnTo>
                    <a:pt x="763" y="881"/>
                  </a:lnTo>
                  <a:lnTo>
                    <a:pt x="630" y="1297"/>
                  </a:lnTo>
                  <a:lnTo>
                    <a:pt x="630" y="355"/>
                  </a:lnTo>
                  <a:lnTo>
                    <a:pt x="268" y="355"/>
                  </a:lnTo>
                  <a:lnTo>
                    <a:pt x="249" y="352"/>
                  </a:lnTo>
                  <a:lnTo>
                    <a:pt x="233" y="341"/>
                  </a:lnTo>
                  <a:lnTo>
                    <a:pt x="224" y="326"/>
                  </a:lnTo>
                  <a:lnTo>
                    <a:pt x="219" y="307"/>
                  </a:lnTo>
                  <a:lnTo>
                    <a:pt x="224" y="288"/>
                  </a:lnTo>
                  <a:lnTo>
                    <a:pt x="233" y="274"/>
                  </a:lnTo>
                  <a:lnTo>
                    <a:pt x="249" y="263"/>
                  </a:lnTo>
                  <a:lnTo>
                    <a:pt x="268" y="260"/>
                  </a:lnTo>
                  <a:lnTo>
                    <a:pt x="630" y="260"/>
                  </a:lnTo>
                  <a:lnTo>
                    <a:pt x="630" y="258"/>
                  </a:lnTo>
                  <a:lnTo>
                    <a:pt x="706" y="258"/>
                  </a:lnTo>
                  <a:lnTo>
                    <a:pt x="761" y="417"/>
                  </a:lnTo>
                  <a:lnTo>
                    <a:pt x="768" y="337"/>
                  </a:lnTo>
                  <a:lnTo>
                    <a:pt x="799" y="337"/>
                  </a:lnTo>
                  <a:lnTo>
                    <a:pt x="806" y="406"/>
                  </a:lnTo>
                  <a:lnTo>
                    <a:pt x="848" y="258"/>
                  </a:lnTo>
                  <a:lnTo>
                    <a:pt x="912" y="258"/>
                  </a:lnTo>
                  <a:lnTo>
                    <a:pt x="918" y="257"/>
                  </a:lnTo>
                  <a:close/>
                  <a:moveTo>
                    <a:pt x="766" y="0"/>
                  </a:moveTo>
                  <a:lnTo>
                    <a:pt x="796" y="5"/>
                  </a:lnTo>
                  <a:lnTo>
                    <a:pt x="825" y="18"/>
                  </a:lnTo>
                  <a:lnTo>
                    <a:pt x="848" y="38"/>
                  </a:lnTo>
                  <a:lnTo>
                    <a:pt x="866" y="65"/>
                  </a:lnTo>
                  <a:lnTo>
                    <a:pt x="877" y="97"/>
                  </a:lnTo>
                  <a:lnTo>
                    <a:pt x="882" y="132"/>
                  </a:lnTo>
                  <a:lnTo>
                    <a:pt x="877" y="168"/>
                  </a:lnTo>
                  <a:lnTo>
                    <a:pt x="866" y="198"/>
                  </a:lnTo>
                  <a:lnTo>
                    <a:pt x="848" y="225"/>
                  </a:lnTo>
                  <a:lnTo>
                    <a:pt x="825" y="246"/>
                  </a:lnTo>
                  <a:lnTo>
                    <a:pt x="796" y="260"/>
                  </a:lnTo>
                  <a:lnTo>
                    <a:pt x="766" y="265"/>
                  </a:lnTo>
                  <a:lnTo>
                    <a:pt x="734" y="260"/>
                  </a:lnTo>
                  <a:lnTo>
                    <a:pt x="707" y="246"/>
                  </a:lnTo>
                  <a:lnTo>
                    <a:pt x="684" y="225"/>
                  </a:lnTo>
                  <a:lnTo>
                    <a:pt x="666" y="198"/>
                  </a:lnTo>
                  <a:lnTo>
                    <a:pt x="653" y="168"/>
                  </a:lnTo>
                  <a:lnTo>
                    <a:pt x="650" y="132"/>
                  </a:lnTo>
                  <a:lnTo>
                    <a:pt x="653" y="97"/>
                  </a:lnTo>
                  <a:lnTo>
                    <a:pt x="666" y="65"/>
                  </a:lnTo>
                  <a:lnTo>
                    <a:pt x="684" y="38"/>
                  </a:lnTo>
                  <a:lnTo>
                    <a:pt x="707" y="18"/>
                  </a:lnTo>
                  <a:lnTo>
                    <a:pt x="734" y="5"/>
                  </a:lnTo>
                  <a:lnTo>
                    <a:pt x="76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endParaRPr lang="zh-CN" altLang="en-US" sz="1013"/>
            </a:p>
          </p:txBody>
        </p:sp>
        <p:sp>
          <p:nvSpPr>
            <p:cNvPr id="24" name="Subtitle 2"/>
            <p:cNvSpPr txBox="1">
              <a:spLocks/>
            </p:cNvSpPr>
            <p:nvPr/>
          </p:nvSpPr>
          <p:spPr bwMode="auto">
            <a:xfrm>
              <a:off x="1549685" y="2210401"/>
              <a:ext cx="1265804" cy="127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788" b="1" dirty="0">
                  <a:solidFill>
                    <a:schemeClr val="bg1"/>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750" dirty="0">
                  <a:solidFill>
                    <a:schemeClr val="bg1"/>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750" dirty="0">
                  <a:solidFill>
                    <a:schemeClr val="bg1"/>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750" dirty="0">
                <a:solidFill>
                  <a:schemeClr val="bg1"/>
                </a:solidFill>
                <a:latin typeface="微软雅黑" charset="0"/>
                <a:ea typeface="微软雅黑" charset="0"/>
                <a:cs typeface="Open Sans Light" charset="0"/>
              </a:endParaRPr>
            </a:p>
          </p:txBody>
        </p:sp>
      </p:grpSp>
      <p:grpSp>
        <p:nvGrpSpPr>
          <p:cNvPr id="3" name="组合 2"/>
          <p:cNvGrpSpPr/>
          <p:nvPr/>
        </p:nvGrpSpPr>
        <p:grpSpPr>
          <a:xfrm>
            <a:off x="2934041" y="1063229"/>
            <a:ext cx="1524000" cy="2286000"/>
            <a:chOff x="2996804" y="1406129"/>
            <a:chExt cx="1524000" cy="2286000"/>
          </a:xfrm>
        </p:grpSpPr>
        <p:sp>
          <p:nvSpPr>
            <p:cNvPr id="38916" name="Rounded Rectangle 30"/>
            <p:cNvSpPr>
              <a:spLocks noChangeArrowheads="1"/>
            </p:cNvSpPr>
            <p:nvPr/>
          </p:nvSpPr>
          <p:spPr bwMode="auto">
            <a:xfrm>
              <a:off x="2996804" y="1406129"/>
              <a:ext cx="1524000" cy="22860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endParaRPr lang="en-US" altLang="zh-CN" sz="1800">
                <a:solidFill>
                  <a:srgbClr val="FFFFFF"/>
                </a:solidFill>
              </a:endParaRPr>
            </a:p>
          </p:txBody>
        </p:sp>
        <p:sp>
          <p:nvSpPr>
            <p:cNvPr id="38920" name="Rounded Rectangle 10"/>
            <p:cNvSpPr>
              <a:spLocks noChangeArrowheads="1"/>
            </p:cNvSpPr>
            <p:nvPr/>
          </p:nvSpPr>
          <p:spPr bwMode="auto">
            <a:xfrm>
              <a:off x="2996804" y="1406129"/>
              <a:ext cx="1524000" cy="2286000"/>
            </a:xfrm>
            <a:prstGeom prst="roundRect">
              <a:avLst>
                <a:gd name="adj" fmla="val 16667"/>
              </a:avLst>
            </a:prstGeom>
            <a:solidFill>
              <a:schemeClr val="bg1">
                <a:lumMod val="50000"/>
              </a:schemeClr>
            </a:solidFill>
            <a:ln>
              <a:noFill/>
            </a:ln>
            <a:extLst/>
          </p:spPr>
          <p:txBody>
            <a:bodyPr anchor="ct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endParaRPr lang="en-US" altLang="zh-CN" sz="1800">
                <a:solidFill>
                  <a:srgbClr val="FFFFFF"/>
                </a:solidFill>
              </a:endParaRPr>
            </a:p>
          </p:txBody>
        </p:sp>
        <p:sp>
          <p:nvSpPr>
            <p:cNvPr id="38923" name="Freeform 6"/>
            <p:cNvSpPr>
              <a:spLocks noEditPoints="1"/>
            </p:cNvSpPr>
            <p:nvPr/>
          </p:nvSpPr>
          <p:spPr bwMode="auto">
            <a:xfrm>
              <a:off x="3600451" y="1674019"/>
              <a:ext cx="317897" cy="388144"/>
            </a:xfrm>
            <a:custGeom>
              <a:avLst/>
              <a:gdLst>
                <a:gd name="T0" fmla="*/ 62955 w 781"/>
                <a:gd name="T1" fmla="*/ 426293 h 953"/>
                <a:gd name="T2" fmla="*/ 199178 w 781"/>
                <a:gd name="T3" fmla="*/ 426293 h 953"/>
                <a:gd name="T4" fmla="*/ 199178 w 781"/>
                <a:gd name="T5" fmla="*/ 455617 h 953"/>
                <a:gd name="T6" fmla="*/ 62955 w 781"/>
                <a:gd name="T7" fmla="*/ 455617 h 953"/>
                <a:gd name="T8" fmla="*/ 62955 w 781"/>
                <a:gd name="T9" fmla="*/ 426293 h 953"/>
                <a:gd name="T10" fmla="*/ 62955 w 781"/>
                <a:gd name="T11" fmla="*/ 379048 h 953"/>
                <a:gd name="T12" fmla="*/ 199178 w 781"/>
                <a:gd name="T13" fmla="*/ 379048 h 953"/>
                <a:gd name="T14" fmla="*/ 199178 w 781"/>
                <a:gd name="T15" fmla="*/ 408372 h 953"/>
                <a:gd name="T16" fmla="*/ 62955 w 781"/>
                <a:gd name="T17" fmla="*/ 408372 h 953"/>
                <a:gd name="T18" fmla="*/ 62955 w 781"/>
                <a:gd name="T19" fmla="*/ 379048 h 953"/>
                <a:gd name="T20" fmla="*/ 62955 w 781"/>
                <a:gd name="T21" fmla="*/ 328544 h 953"/>
                <a:gd name="T22" fmla="*/ 199178 w 781"/>
                <a:gd name="T23" fmla="*/ 328544 h 953"/>
                <a:gd name="T24" fmla="*/ 199178 w 781"/>
                <a:gd name="T25" fmla="*/ 357869 h 953"/>
                <a:gd name="T26" fmla="*/ 62955 w 781"/>
                <a:gd name="T27" fmla="*/ 357869 h 953"/>
                <a:gd name="T28" fmla="*/ 62955 w 781"/>
                <a:gd name="T29" fmla="*/ 328544 h 953"/>
                <a:gd name="T30" fmla="*/ 62955 w 781"/>
                <a:gd name="T31" fmla="*/ 284014 h 953"/>
                <a:gd name="T32" fmla="*/ 199178 w 781"/>
                <a:gd name="T33" fmla="*/ 284014 h 953"/>
                <a:gd name="T34" fmla="*/ 199178 w 781"/>
                <a:gd name="T35" fmla="*/ 312796 h 953"/>
                <a:gd name="T36" fmla="*/ 62955 w 781"/>
                <a:gd name="T37" fmla="*/ 312796 h 953"/>
                <a:gd name="T38" fmla="*/ 62955 w 781"/>
                <a:gd name="T39" fmla="*/ 284014 h 953"/>
                <a:gd name="T40" fmla="*/ 62955 w 781"/>
                <a:gd name="T41" fmla="*/ 235683 h 953"/>
                <a:gd name="T42" fmla="*/ 199178 w 781"/>
                <a:gd name="T43" fmla="*/ 235683 h 953"/>
                <a:gd name="T44" fmla="*/ 199178 w 781"/>
                <a:gd name="T45" fmla="*/ 265008 h 953"/>
                <a:gd name="T46" fmla="*/ 62955 w 781"/>
                <a:gd name="T47" fmla="*/ 265008 h 953"/>
                <a:gd name="T48" fmla="*/ 62955 w 781"/>
                <a:gd name="T49" fmla="*/ 235683 h 953"/>
                <a:gd name="T50" fmla="*/ 289269 w 781"/>
                <a:gd name="T51" fmla="*/ 91775 h 953"/>
                <a:gd name="T52" fmla="*/ 347882 w 781"/>
                <a:gd name="T53" fmla="*/ 91775 h 953"/>
                <a:gd name="T54" fmla="*/ 347882 w 781"/>
                <a:gd name="T55" fmla="*/ 445300 h 953"/>
                <a:gd name="T56" fmla="*/ 289269 w 781"/>
                <a:gd name="T57" fmla="*/ 445300 h 953"/>
                <a:gd name="T58" fmla="*/ 289269 w 781"/>
                <a:gd name="T59" fmla="*/ 91775 h 953"/>
                <a:gd name="T60" fmla="*/ 147077 w 781"/>
                <a:gd name="T61" fmla="*/ 36384 h 953"/>
                <a:gd name="T62" fmla="*/ 152504 w 781"/>
                <a:gd name="T63" fmla="*/ 57563 h 953"/>
                <a:gd name="T64" fmla="*/ 153589 w 781"/>
                <a:gd name="T65" fmla="*/ 79828 h 953"/>
                <a:gd name="T66" fmla="*/ 150876 w 781"/>
                <a:gd name="T67" fmla="*/ 103179 h 953"/>
                <a:gd name="T68" fmla="*/ 143820 w 781"/>
                <a:gd name="T69" fmla="*/ 125444 h 953"/>
                <a:gd name="T70" fmla="*/ 131881 w 781"/>
                <a:gd name="T71" fmla="*/ 147709 h 953"/>
                <a:gd name="T72" fmla="*/ 116142 w 781"/>
                <a:gd name="T73" fmla="*/ 168345 h 953"/>
                <a:gd name="T74" fmla="*/ 96604 w 781"/>
                <a:gd name="T75" fmla="*/ 187352 h 953"/>
                <a:gd name="T76" fmla="*/ 93348 w 781"/>
                <a:gd name="T77" fmla="*/ 177034 h 953"/>
                <a:gd name="T78" fmla="*/ 87920 w 781"/>
                <a:gd name="T79" fmla="*/ 166173 h 953"/>
                <a:gd name="T80" fmla="*/ 81950 w 781"/>
                <a:gd name="T81" fmla="*/ 156398 h 953"/>
                <a:gd name="T82" fmla="*/ 73267 w 781"/>
                <a:gd name="T83" fmla="*/ 147166 h 953"/>
                <a:gd name="T84" fmla="*/ 67297 w 781"/>
                <a:gd name="T85" fmla="*/ 142822 h 953"/>
                <a:gd name="T86" fmla="*/ 58614 w 781"/>
                <a:gd name="T87" fmla="*/ 137391 h 953"/>
                <a:gd name="T88" fmla="*/ 47216 w 781"/>
                <a:gd name="T89" fmla="*/ 132504 h 953"/>
                <a:gd name="T90" fmla="*/ 30935 w 781"/>
                <a:gd name="T91" fmla="*/ 148795 h 953"/>
                <a:gd name="T92" fmla="*/ 29307 w 781"/>
                <a:gd name="T93" fmla="*/ 480598 h 953"/>
                <a:gd name="T94" fmla="*/ 392385 w 781"/>
                <a:gd name="T95" fmla="*/ 480598 h 953"/>
                <a:gd name="T96" fmla="*/ 393471 w 781"/>
                <a:gd name="T97" fmla="*/ 36384 h 953"/>
                <a:gd name="T98" fmla="*/ 147077 w 781"/>
                <a:gd name="T99" fmla="*/ 36384 h 953"/>
                <a:gd name="T100" fmla="*/ 134594 w 781"/>
                <a:gd name="T101" fmla="*/ 0 h 953"/>
                <a:gd name="T102" fmla="*/ 423863 w 781"/>
                <a:gd name="T103" fmla="*/ 0 h 953"/>
                <a:gd name="T104" fmla="*/ 421692 w 781"/>
                <a:gd name="T105" fmla="*/ 517525 h 953"/>
                <a:gd name="T106" fmla="*/ 0 w 781"/>
                <a:gd name="T107" fmla="*/ 517525 h 953"/>
                <a:gd name="T108" fmla="*/ 1628 w 781"/>
                <a:gd name="T109" fmla="*/ 130875 h 953"/>
                <a:gd name="T110" fmla="*/ 134594 w 781"/>
                <a:gd name="T111" fmla="*/ 0 h 95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81" h="953">
                  <a:moveTo>
                    <a:pt x="116" y="785"/>
                  </a:moveTo>
                  <a:lnTo>
                    <a:pt x="367" y="785"/>
                  </a:lnTo>
                  <a:lnTo>
                    <a:pt x="367" y="839"/>
                  </a:lnTo>
                  <a:lnTo>
                    <a:pt x="116" y="839"/>
                  </a:lnTo>
                  <a:lnTo>
                    <a:pt x="116" y="785"/>
                  </a:lnTo>
                  <a:close/>
                  <a:moveTo>
                    <a:pt x="116" y="698"/>
                  </a:moveTo>
                  <a:lnTo>
                    <a:pt x="367" y="698"/>
                  </a:lnTo>
                  <a:lnTo>
                    <a:pt x="367" y="752"/>
                  </a:lnTo>
                  <a:lnTo>
                    <a:pt x="116" y="752"/>
                  </a:lnTo>
                  <a:lnTo>
                    <a:pt x="116" y="698"/>
                  </a:lnTo>
                  <a:close/>
                  <a:moveTo>
                    <a:pt x="116" y="605"/>
                  </a:moveTo>
                  <a:lnTo>
                    <a:pt x="367" y="605"/>
                  </a:lnTo>
                  <a:lnTo>
                    <a:pt x="367" y="659"/>
                  </a:lnTo>
                  <a:lnTo>
                    <a:pt x="116" y="659"/>
                  </a:lnTo>
                  <a:lnTo>
                    <a:pt x="116" y="605"/>
                  </a:lnTo>
                  <a:close/>
                  <a:moveTo>
                    <a:pt x="116" y="523"/>
                  </a:moveTo>
                  <a:lnTo>
                    <a:pt x="367" y="523"/>
                  </a:lnTo>
                  <a:lnTo>
                    <a:pt x="367" y="576"/>
                  </a:lnTo>
                  <a:lnTo>
                    <a:pt x="116" y="576"/>
                  </a:lnTo>
                  <a:lnTo>
                    <a:pt x="116" y="523"/>
                  </a:lnTo>
                  <a:close/>
                  <a:moveTo>
                    <a:pt x="116" y="434"/>
                  </a:moveTo>
                  <a:lnTo>
                    <a:pt x="367" y="434"/>
                  </a:lnTo>
                  <a:lnTo>
                    <a:pt x="367" y="488"/>
                  </a:lnTo>
                  <a:lnTo>
                    <a:pt x="116" y="488"/>
                  </a:lnTo>
                  <a:lnTo>
                    <a:pt x="116" y="434"/>
                  </a:lnTo>
                  <a:close/>
                  <a:moveTo>
                    <a:pt x="533" y="169"/>
                  </a:moveTo>
                  <a:lnTo>
                    <a:pt x="641" y="169"/>
                  </a:lnTo>
                  <a:lnTo>
                    <a:pt x="641" y="820"/>
                  </a:lnTo>
                  <a:lnTo>
                    <a:pt x="533" y="820"/>
                  </a:lnTo>
                  <a:lnTo>
                    <a:pt x="533" y="169"/>
                  </a:lnTo>
                  <a:close/>
                  <a:moveTo>
                    <a:pt x="271" y="67"/>
                  </a:moveTo>
                  <a:lnTo>
                    <a:pt x="281" y="106"/>
                  </a:lnTo>
                  <a:lnTo>
                    <a:pt x="283" y="147"/>
                  </a:lnTo>
                  <a:lnTo>
                    <a:pt x="278" y="190"/>
                  </a:lnTo>
                  <a:lnTo>
                    <a:pt x="265" y="231"/>
                  </a:lnTo>
                  <a:lnTo>
                    <a:pt x="243" y="272"/>
                  </a:lnTo>
                  <a:lnTo>
                    <a:pt x="214" y="310"/>
                  </a:lnTo>
                  <a:lnTo>
                    <a:pt x="178" y="345"/>
                  </a:lnTo>
                  <a:lnTo>
                    <a:pt x="172" y="326"/>
                  </a:lnTo>
                  <a:lnTo>
                    <a:pt x="162" y="306"/>
                  </a:lnTo>
                  <a:lnTo>
                    <a:pt x="151" y="288"/>
                  </a:lnTo>
                  <a:lnTo>
                    <a:pt x="135" y="271"/>
                  </a:lnTo>
                  <a:lnTo>
                    <a:pt x="124" y="263"/>
                  </a:lnTo>
                  <a:lnTo>
                    <a:pt x="108" y="253"/>
                  </a:lnTo>
                  <a:lnTo>
                    <a:pt x="87" y="244"/>
                  </a:lnTo>
                  <a:lnTo>
                    <a:pt x="57" y="274"/>
                  </a:lnTo>
                  <a:lnTo>
                    <a:pt x="54" y="885"/>
                  </a:lnTo>
                  <a:lnTo>
                    <a:pt x="723" y="885"/>
                  </a:lnTo>
                  <a:lnTo>
                    <a:pt x="725" y="67"/>
                  </a:lnTo>
                  <a:lnTo>
                    <a:pt x="271" y="67"/>
                  </a:lnTo>
                  <a:close/>
                  <a:moveTo>
                    <a:pt x="248" y="0"/>
                  </a:moveTo>
                  <a:lnTo>
                    <a:pt x="781" y="0"/>
                  </a:lnTo>
                  <a:lnTo>
                    <a:pt x="777" y="953"/>
                  </a:lnTo>
                  <a:lnTo>
                    <a:pt x="0" y="953"/>
                  </a:lnTo>
                  <a:lnTo>
                    <a:pt x="3" y="241"/>
                  </a:lnTo>
                  <a:lnTo>
                    <a:pt x="24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endParaRPr lang="zh-CN" altLang="en-US" sz="1013"/>
            </a:p>
          </p:txBody>
        </p:sp>
        <p:sp>
          <p:nvSpPr>
            <p:cNvPr id="25" name="Subtitle 2"/>
            <p:cNvSpPr txBox="1">
              <a:spLocks/>
            </p:cNvSpPr>
            <p:nvPr/>
          </p:nvSpPr>
          <p:spPr bwMode="auto">
            <a:xfrm>
              <a:off x="3125902" y="2225879"/>
              <a:ext cx="1265804" cy="113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788" b="1" dirty="0">
                  <a:solidFill>
                    <a:schemeClr val="bg1"/>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750" dirty="0">
                  <a:solidFill>
                    <a:schemeClr val="bg1"/>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750" dirty="0">
                  <a:solidFill>
                    <a:schemeClr val="bg1"/>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750" dirty="0">
                <a:solidFill>
                  <a:schemeClr val="bg1"/>
                </a:solidFill>
                <a:latin typeface="微软雅黑" charset="0"/>
                <a:ea typeface="微软雅黑" charset="0"/>
                <a:cs typeface="Open Sans Light" charset="0"/>
              </a:endParaRPr>
            </a:p>
          </p:txBody>
        </p:sp>
      </p:grpSp>
      <p:grpSp>
        <p:nvGrpSpPr>
          <p:cNvPr id="4" name="组合 3"/>
          <p:cNvGrpSpPr/>
          <p:nvPr/>
        </p:nvGrpSpPr>
        <p:grpSpPr>
          <a:xfrm>
            <a:off x="4667420" y="1063229"/>
            <a:ext cx="1524000" cy="2286000"/>
            <a:chOff x="4623197" y="1406129"/>
            <a:chExt cx="1524000" cy="2286000"/>
          </a:xfrm>
        </p:grpSpPr>
        <p:sp>
          <p:nvSpPr>
            <p:cNvPr id="38917" name="Rounded Rectangle 31"/>
            <p:cNvSpPr>
              <a:spLocks noChangeArrowheads="1"/>
            </p:cNvSpPr>
            <p:nvPr/>
          </p:nvSpPr>
          <p:spPr bwMode="auto">
            <a:xfrm>
              <a:off x="4623197" y="1406129"/>
              <a:ext cx="1524000" cy="22860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endParaRPr lang="en-US" altLang="zh-CN" sz="1800">
                <a:solidFill>
                  <a:srgbClr val="FFFFFF"/>
                </a:solidFill>
              </a:endParaRPr>
            </a:p>
          </p:txBody>
        </p:sp>
        <p:sp>
          <p:nvSpPr>
            <p:cNvPr id="38921" name="Rounded Rectangle 11"/>
            <p:cNvSpPr>
              <a:spLocks noChangeArrowheads="1"/>
            </p:cNvSpPr>
            <p:nvPr/>
          </p:nvSpPr>
          <p:spPr bwMode="auto">
            <a:xfrm>
              <a:off x="4623197" y="1406129"/>
              <a:ext cx="1524000" cy="2286000"/>
            </a:xfrm>
            <a:prstGeom prst="roundRect">
              <a:avLst>
                <a:gd name="adj" fmla="val 16667"/>
              </a:avLst>
            </a:prstGeom>
            <a:solidFill>
              <a:schemeClr val="bg1">
                <a:lumMod val="75000"/>
              </a:schemeClr>
            </a:solidFill>
            <a:ln>
              <a:noFill/>
            </a:ln>
            <a:extLst/>
          </p:spPr>
          <p:txBody>
            <a:bodyPr anchor="ct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endParaRPr lang="en-US" altLang="zh-CN" sz="1800">
                <a:solidFill>
                  <a:srgbClr val="FFFFFF"/>
                </a:solidFill>
              </a:endParaRPr>
            </a:p>
          </p:txBody>
        </p:sp>
        <p:sp>
          <p:nvSpPr>
            <p:cNvPr id="38925" name="Freeform 8"/>
            <p:cNvSpPr>
              <a:spLocks noEditPoints="1"/>
            </p:cNvSpPr>
            <p:nvPr/>
          </p:nvSpPr>
          <p:spPr bwMode="auto">
            <a:xfrm>
              <a:off x="5133975" y="1676401"/>
              <a:ext cx="501254" cy="383381"/>
            </a:xfrm>
            <a:custGeom>
              <a:avLst/>
              <a:gdLst>
                <a:gd name="T0" fmla="*/ 148640 w 1232"/>
                <a:gd name="T1" fmla="*/ 436448 h 944"/>
                <a:gd name="T2" fmla="*/ 193124 w 1232"/>
                <a:gd name="T3" fmla="*/ 439156 h 944"/>
                <a:gd name="T4" fmla="*/ 250084 w 1232"/>
                <a:gd name="T5" fmla="*/ 428867 h 944"/>
                <a:gd name="T6" fmla="*/ 249542 w 1232"/>
                <a:gd name="T7" fmla="*/ 360097 h 944"/>
                <a:gd name="T8" fmla="*/ 310300 w 1232"/>
                <a:gd name="T9" fmla="*/ 307571 h 944"/>
                <a:gd name="T10" fmla="*/ 206143 w 1232"/>
                <a:gd name="T11" fmla="*/ 367136 h 944"/>
                <a:gd name="T12" fmla="*/ 249542 w 1232"/>
                <a:gd name="T13" fmla="*/ 307571 h 944"/>
                <a:gd name="T14" fmla="*/ 133993 w 1232"/>
                <a:gd name="T15" fmla="*/ 344393 h 944"/>
                <a:gd name="T16" fmla="*/ 170339 w 1232"/>
                <a:gd name="T17" fmla="*/ 307571 h 944"/>
                <a:gd name="T18" fmla="*/ 91679 w 1232"/>
                <a:gd name="T19" fmla="*/ 346559 h 944"/>
                <a:gd name="T20" fmla="*/ 89510 w 1232"/>
                <a:gd name="T21" fmla="*/ 307571 h 944"/>
                <a:gd name="T22" fmla="*/ 292398 w 1232"/>
                <a:gd name="T23" fmla="*/ 511175 h 944"/>
                <a:gd name="T24" fmla="*/ 355326 w 1232"/>
                <a:gd name="T25" fmla="*/ 355765 h 944"/>
                <a:gd name="T26" fmla="*/ 379195 w 1232"/>
                <a:gd name="T27" fmla="*/ 319484 h 944"/>
                <a:gd name="T28" fmla="*/ 393842 w 1232"/>
                <a:gd name="T29" fmla="*/ 283745 h 944"/>
                <a:gd name="T30" fmla="*/ 324947 w 1232"/>
                <a:gd name="T31" fmla="*/ 284828 h 944"/>
                <a:gd name="T32" fmla="*/ 288058 w 1232"/>
                <a:gd name="T33" fmla="*/ 229596 h 944"/>
                <a:gd name="T34" fmla="*/ 261476 w 1232"/>
                <a:gd name="T35" fmla="*/ 257753 h 944"/>
                <a:gd name="T36" fmla="*/ 103072 w 1232"/>
                <a:gd name="T37" fmla="*/ 257753 h 944"/>
                <a:gd name="T38" fmla="*/ 100359 w 1232"/>
                <a:gd name="T39" fmla="*/ 229596 h 944"/>
                <a:gd name="T40" fmla="*/ 82457 w 1232"/>
                <a:gd name="T41" fmla="*/ 284828 h 944"/>
                <a:gd name="T42" fmla="*/ 281006 w 1232"/>
                <a:gd name="T43" fmla="*/ 151620 h 944"/>
                <a:gd name="T44" fmla="*/ 336881 w 1232"/>
                <a:gd name="T45" fmla="*/ 187900 h 944"/>
                <a:gd name="T46" fmla="*/ 193124 w 1232"/>
                <a:gd name="T47" fmla="*/ 151620 h 944"/>
                <a:gd name="T48" fmla="*/ 256052 w 1232"/>
                <a:gd name="T49" fmla="*/ 151620 h 944"/>
                <a:gd name="T50" fmla="*/ 100359 w 1232"/>
                <a:gd name="T51" fmla="*/ 206311 h 944"/>
                <a:gd name="T52" fmla="*/ 38516 w 1232"/>
                <a:gd name="T53" fmla="*/ 151620 h 944"/>
                <a:gd name="T54" fmla="*/ 75405 w 1232"/>
                <a:gd name="T55" fmla="*/ 206311 h 944"/>
                <a:gd name="T56" fmla="*/ 423136 w 1232"/>
                <a:gd name="T57" fmla="*/ 130501 h 944"/>
                <a:gd name="T58" fmla="*/ 423136 w 1232"/>
                <a:gd name="T59" fmla="*/ 130501 h 944"/>
                <a:gd name="T60" fmla="*/ 274496 w 1232"/>
                <a:gd name="T61" fmla="*/ 128335 h 944"/>
                <a:gd name="T62" fmla="*/ 266359 w 1232"/>
                <a:gd name="T63" fmla="*/ 86640 h 944"/>
                <a:gd name="T64" fmla="*/ 80830 w 1232"/>
                <a:gd name="T65" fmla="*/ 98553 h 944"/>
                <a:gd name="T66" fmla="*/ 97104 w 1232"/>
                <a:gd name="T67" fmla="*/ 108841 h 944"/>
                <a:gd name="T68" fmla="*/ 193124 w 1232"/>
                <a:gd name="T69" fmla="*/ 128335 h 944"/>
                <a:gd name="T70" fmla="*/ 219163 w 1232"/>
                <a:gd name="T71" fmla="*/ 79059 h 944"/>
                <a:gd name="T72" fmla="*/ 157320 w 1232"/>
                <a:gd name="T73" fmla="*/ 69312 h 944"/>
                <a:gd name="T74" fmla="*/ 115006 w 1232"/>
                <a:gd name="T75" fmla="*/ 128335 h 944"/>
                <a:gd name="T76" fmla="*/ 193124 w 1232"/>
                <a:gd name="T77" fmla="*/ 36822 h 944"/>
                <a:gd name="T78" fmla="*/ 267444 w 1232"/>
                <a:gd name="T79" fmla="*/ 58482 h 944"/>
                <a:gd name="T80" fmla="*/ 339594 w 1232"/>
                <a:gd name="T81" fmla="*/ 128335 h 944"/>
                <a:gd name="T82" fmla="*/ 351528 w 1232"/>
                <a:gd name="T83" fmla="*/ 151620 h 944"/>
                <a:gd name="T84" fmla="*/ 364548 w 1232"/>
                <a:gd name="T85" fmla="*/ 229596 h 944"/>
                <a:gd name="T86" fmla="*/ 352613 w 1232"/>
                <a:gd name="T87" fmla="*/ 284828 h 944"/>
                <a:gd name="T88" fmla="*/ 324947 w 1232"/>
                <a:gd name="T89" fmla="*/ 329773 h 944"/>
                <a:gd name="T90" fmla="*/ 244117 w 1232"/>
                <a:gd name="T91" fmla="*/ 388255 h 944"/>
                <a:gd name="T92" fmla="*/ 170339 w 1232"/>
                <a:gd name="T93" fmla="*/ 399626 h 944"/>
                <a:gd name="T94" fmla="*/ 97104 w 1232"/>
                <a:gd name="T95" fmla="*/ 377966 h 944"/>
                <a:gd name="T96" fmla="*/ 23869 w 1232"/>
                <a:gd name="T97" fmla="*/ 307571 h 944"/>
                <a:gd name="T98" fmla="*/ 12477 w 1232"/>
                <a:gd name="T99" fmla="*/ 284828 h 944"/>
                <a:gd name="T100" fmla="*/ 0 w 1232"/>
                <a:gd name="T101" fmla="*/ 206311 h 944"/>
                <a:gd name="T102" fmla="*/ 10850 w 1232"/>
                <a:gd name="T103" fmla="*/ 151620 h 944"/>
                <a:gd name="T104" fmla="*/ 38516 w 1232"/>
                <a:gd name="T105" fmla="*/ 107217 h 944"/>
                <a:gd name="T106" fmla="*/ 120431 w 1232"/>
                <a:gd name="T107" fmla="*/ 48193 h 944"/>
                <a:gd name="T108" fmla="*/ 566894 w 1232"/>
                <a:gd name="T109" fmla="*/ 0 h 944"/>
                <a:gd name="T110" fmla="*/ 566894 w 1232"/>
                <a:gd name="T111" fmla="*/ 0 h 94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32" h="944">
                  <a:moveTo>
                    <a:pt x="461" y="792"/>
                  </a:moveTo>
                  <a:lnTo>
                    <a:pt x="461" y="944"/>
                  </a:lnTo>
                  <a:lnTo>
                    <a:pt x="274" y="944"/>
                  </a:lnTo>
                  <a:lnTo>
                    <a:pt x="274" y="806"/>
                  </a:lnTo>
                  <a:lnTo>
                    <a:pt x="295" y="809"/>
                  </a:lnTo>
                  <a:lnTo>
                    <a:pt x="304" y="811"/>
                  </a:lnTo>
                  <a:lnTo>
                    <a:pt x="314" y="811"/>
                  </a:lnTo>
                  <a:lnTo>
                    <a:pt x="356" y="811"/>
                  </a:lnTo>
                  <a:lnTo>
                    <a:pt x="368" y="811"/>
                  </a:lnTo>
                  <a:lnTo>
                    <a:pt x="377" y="809"/>
                  </a:lnTo>
                  <a:lnTo>
                    <a:pt x="420" y="803"/>
                  </a:lnTo>
                  <a:lnTo>
                    <a:pt x="461" y="792"/>
                  </a:lnTo>
                  <a:close/>
                  <a:moveTo>
                    <a:pt x="506" y="568"/>
                  </a:moveTo>
                  <a:lnTo>
                    <a:pt x="493" y="605"/>
                  </a:lnTo>
                  <a:lnTo>
                    <a:pt x="477" y="636"/>
                  </a:lnTo>
                  <a:lnTo>
                    <a:pt x="460" y="665"/>
                  </a:lnTo>
                  <a:lnTo>
                    <a:pt x="491" y="646"/>
                  </a:lnTo>
                  <a:lnTo>
                    <a:pt x="521" y="624"/>
                  </a:lnTo>
                  <a:lnTo>
                    <a:pt x="548" y="598"/>
                  </a:lnTo>
                  <a:lnTo>
                    <a:pt x="572" y="568"/>
                  </a:lnTo>
                  <a:lnTo>
                    <a:pt x="506" y="568"/>
                  </a:lnTo>
                  <a:close/>
                  <a:moveTo>
                    <a:pt x="356" y="568"/>
                  </a:moveTo>
                  <a:lnTo>
                    <a:pt x="356" y="689"/>
                  </a:lnTo>
                  <a:lnTo>
                    <a:pt x="380" y="678"/>
                  </a:lnTo>
                  <a:lnTo>
                    <a:pt x="404" y="660"/>
                  </a:lnTo>
                  <a:lnTo>
                    <a:pt x="425" y="636"/>
                  </a:lnTo>
                  <a:lnTo>
                    <a:pt x="444" y="605"/>
                  </a:lnTo>
                  <a:lnTo>
                    <a:pt x="460" y="568"/>
                  </a:lnTo>
                  <a:lnTo>
                    <a:pt x="356" y="568"/>
                  </a:lnTo>
                  <a:close/>
                  <a:moveTo>
                    <a:pt x="212" y="568"/>
                  </a:moveTo>
                  <a:lnTo>
                    <a:pt x="228" y="605"/>
                  </a:lnTo>
                  <a:lnTo>
                    <a:pt x="247" y="636"/>
                  </a:lnTo>
                  <a:lnTo>
                    <a:pt x="268" y="660"/>
                  </a:lnTo>
                  <a:lnTo>
                    <a:pt x="290" y="678"/>
                  </a:lnTo>
                  <a:lnTo>
                    <a:pt x="314" y="689"/>
                  </a:lnTo>
                  <a:lnTo>
                    <a:pt x="314" y="568"/>
                  </a:lnTo>
                  <a:lnTo>
                    <a:pt x="212" y="568"/>
                  </a:lnTo>
                  <a:close/>
                  <a:moveTo>
                    <a:pt x="98" y="568"/>
                  </a:moveTo>
                  <a:lnTo>
                    <a:pt x="131" y="608"/>
                  </a:lnTo>
                  <a:lnTo>
                    <a:pt x="169" y="640"/>
                  </a:lnTo>
                  <a:lnTo>
                    <a:pt x="212" y="665"/>
                  </a:lnTo>
                  <a:lnTo>
                    <a:pt x="195" y="636"/>
                  </a:lnTo>
                  <a:lnTo>
                    <a:pt x="179" y="605"/>
                  </a:lnTo>
                  <a:lnTo>
                    <a:pt x="165" y="568"/>
                  </a:lnTo>
                  <a:lnTo>
                    <a:pt x="98" y="568"/>
                  </a:lnTo>
                  <a:close/>
                  <a:moveTo>
                    <a:pt x="726" y="524"/>
                  </a:moveTo>
                  <a:lnTo>
                    <a:pt x="726" y="944"/>
                  </a:lnTo>
                  <a:lnTo>
                    <a:pt x="539" y="944"/>
                  </a:lnTo>
                  <a:lnTo>
                    <a:pt x="539" y="757"/>
                  </a:lnTo>
                  <a:lnTo>
                    <a:pt x="582" y="728"/>
                  </a:lnTo>
                  <a:lnTo>
                    <a:pt x="620" y="695"/>
                  </a:lnTo>
                  <a:lnTo>
                    <a:pt x="655" y="657"/>
                  </a:lnTo>
                  <a:lnTo>
                    <a:pt x="685" y="616"/>
                  </a:lnTo>
                  <a:lnTo>
                    <a:pt x="688" y="609"/>
                  </a:lnTo>
                  <a:lnTo>
                    <a:pt x="693" y="603"/>
                  </a:lnTo>
                  <a:lnTo>
                    <a:pt x="699" y="590"/>
                  </a:lnTo>
                  <a:lnTo>
                    <a:pt x="715" y="559"/>
                  </a:lnTo>
                  <a:lnTo>
                    <a:pt x="720" y="546"/>
                  </a:lnTo>
                  <a:lnTo>
                    <a:pt x="723" y="533"/>
                  </a:lnTo>
                  <a:lnTo>
                    <a:pt x="726" y="524"/>
                  </a:lnTo>
                  <a:close/>
                  <a:moveTo>
                    <a:pt x="531" y="424"/>
                  </a:moveTo>
                  <a:lnTo>
                    <a:pt x="528" y="476"/>
                  </a:lnTo>
                  <a:lnTo>
                    <a:pt x="518" y="526"/>
                  </a:lnTo>
                  <a:lnTo>
                    <a:pt x="599" y="526"/>
                  </a:lnTo>
                  <a:lnTo>
                    <a:pt x="612" y="492"/>
                  </a:lnTo>
                  <a:lnTo>
                    <a:pt x="621" y="459"/>
                  </a:lnTo>
                  <a:lnTo>
                    <a:pt x="626" y="424"/>
                  </a:lnTo>
                  <a:lnTo>
                    <a:pt x="531" y="424"/>
                  </a:lnTo>
                  <a:close/>
                  <a:moveTo>
                    <a:pt x="356" y="424"/>
                  </a:moveTo>
                  <a:lnTo>
                    <a:pt x="356" y="526"/>
                  </a:lnTo>
                  <a:lnTo>
                    <a:pt x="472" y="526"/>
                  </a:lnTo>
                  <a:lnTo>
                    <a:pt x="482" y="476"/>
                  </a:lnTo>
                  <a:lnTo>
                    <a:pt x="485" y="424"/>
                  </a:lnTo>
                  <a:lnTo>
                    <a:pt x="356" y="424"/>
                  </a:lnTo>
                  <a:close/>
                  <a:moveTo>
                    <a:pt x="185" y="424"/>
                  </a:moveTo>
                  <a:lnTo>
                    <a:pt x="190" y="476"/>
                  </a:lnTo>
                  <a:lnTo>
                    <a:pt x="199" y="526"/>
                  </a:lnTo>
                  <a:lnTo>
                    <a:pt x="314" y="526"/>
                  </a:lnTo>
                  <a:lnTo>
                    <a:pt x="314" y="424"/>
                  </a:lnTo>
                  <a:lnTo>
                    <a:pt x="185" y="424"/>
                  </a:lnTo>
                  <a:close/>
                  <a:moveTo>
                    <a:pt x="46" y="424"/>
                  </a:moveTo>
                  <a:lnTo>
                    <a:pt x="54" y="476"/>
                  </a:lnTo>
                  <a:lnTo>
                    <a:pt x="71" y="526"/>
                  </a:lnTo>
                  <a:lnTo>
                    <a:pt x="152" y="526"/>
                  </a:lnTo>
                  <a:lnTo>
                    <a:pt x="144" y="476"/>
                  </a:lnTo>
                  <a:lnTo>
                    <a:pt x="139" y="424"/>
                  </a:lnTo>
                  <a:lnTo>
                    <a:pt x="46" y="424"/>
                  </a:lnTo>
                  <a:close/>
                  <a:moveTo>
                    <a:pt x="518" y="280"/>
                  </a:moveTo>
                  <a:lnTo>
                    <a:pt x="528" y="329"/>
                  </a:lnTo>
                  <a:lnTo>
                    <a:pt x="531" y="381"/>
                  </a:lnTo>
                  <a:lnTo>
                    <a:pt x="626" y="381"/>
                  </a:lnTo>
                  <a:lnTo>
                    <a:pt x="621" y="347"/>
                  </a:lnTo>
                  <a:lnTo>
                    <a:pt x="612" y="313"/>
                  </a:lnTo>
                  <a:lnTo>
                    <a:pt x="599" y="280"/>
                  </a:lnTo>
                  <a:lnTo>
                    <a:pt x="518" y="280"/>
                  </a:lnTo>
                  <a:close/>
                  <a:moveTo>
                    <a:pt x="356" y="280"/>
                  </a:moveTo>
                  <a:lnTo>
                    <a:pt x="356" y="381"/>
                  </a:lnTo>
                  <a:lnTo>
                    <a:pt x="485" y="381"/>
                  </a:lnTo>
                  <a:lnTo>
                    <a:pt x="482" y="329"/>
                  </a:lnTo>
                  <a:lnTo>
                    <a:pt x="472" y="280"/>
                  </a:lnTo>
                  <a:lnTo>
                    <a:pt x="356" y="280"/>
                  </a:lnTo>
                  <a:close/>
                  <a:moveTo>
                    <a:pt x="199" y="280"/>
                  </a:moveTo>
                  <a:lnTo>
                    <a:pt x="190" y="329"/>
                  </a:lnTo>
                  <a:lnTo>
                    <a:pt x="185" y="381"/>
                  </a:lnTo>
                  <a:lnTo>
                    <a:pt x="314" y="381"/>
                  </a:lnTo>
                  <a:lnTo>
                    <a:pt x="314" y="280"/>
                  </a:lnTo>
                  <a:lnTo>
                    <a:pt x="199" y="280"/>
                  </a:lnTo>
                  <a:close/>
                  <a:moveTo>
                    <a:pt x="71" y="280"/>
                  </a:moveTo>
                  <a:lnTo>
                    <a:pt x="58" y="313"/>
                  </a:lnTo>
                  <a:lnTo>
                    <a:pt x="50" y="347"/>
                  </a:lnTo>
                  <a:lnTo>
                    <a:pt x="46" y="381"/>
                  </a:lnTo>
                  <a:lnTo>
                    <a:pt x="139" y="381"/>
                  </a:lnTo>
                  <a:lnTo>
                    <a:pt x="144" y="329"/>
                  </a:lnTo>
                  <a:lnTo>
                    <a:pt x="152" y="280"/>
                  </a:lnTo>
                  <a:lnTo>
                    <a:pt x="71" y="280"/>
                  </a:lnTo>
                  <a:close/>
                  <a:moveTo>
                    <a:pt x="780" y="241"/>
                  </a:moveTo>
                  <a:lnTo>
                    <a:pt x="967" y="241"/>
                  </a:lnTo>
                  <a:lnTo>
                    <a:pt x="967" y="944"/>
                  </a:lnTo>
                  <a:lnTo>
                    <a:pt x="780" y="944"/>
                  </a:lnTo>
                  <a:lnTo>
                    <a:pt x="780" y="241"/>
                  </a:lnTo>
                  <a:close/>
                  <a:moveTo>
                    <a:pt x="460" y="141"/>
                  </a:moveTo>
                  <a:lnTo>
                    <a:pt x="477" y="169"/>
                  </a:lnTo>
                  <a:lnTo>
                    <a:pt x="493" y="201"/>
                  </a:lnTo>
                  <a:lnTo>
                    <a:pt x="506" y="237"/>
                  </a:lnTo>
                  <a:lnTo>
                    <a:pt x="572" y="237"/>
                  </a:lnTo>
                  <a:lnTo>
                    <a:pt x="548" y="207"/>
                  </a:lnTo>
                  <a:lnTo>
                    <a:pt x="521" y="182"/>
                  </a:lnTo>
                  <a:lnTo>
                    <a:pt x="491" y="160"/>
                  </a:lnTo>
                  <a:lnTo>
                    <a:pt x="460" y="141"/>
                  </a:lnTo>
                  <a:close/>
                  <a:moveTo>
                    <a:pt x="212" y="141"/>
                  </a:moveTo>
                  <a:lnTo>
                    <a:pt x="179" y="160"/>
                  </a:lnTo>
                  <a:lnTo>
                    <a:pt x="149" y="182"/>
                  </a:lnTo>
                  <a:lnTo>
                    <a:pt x="122" y="207"/>
                  </a:lnTo>
                  <a:lnTo>
                    <a:pt x="98" y="237"/>
                  </a:lnTo>
                  <a:lnTo>
                    <a:pt x="165" y="237"/>
                  </a:lnTo>
                  <a:lnTo>
                    <a:pt x="179" y="201"/>
                  </a:lnTo>
                  <a:lnTo>
                    <a:pt x="195" y="169"/>
                  </a:lnTo>
                  <a:lnTo>
                    <a:pt x="212" y="141"/>
                  </a:lnTo>
                  <a:close/>
                  <a:moveTo>
                    <a:pt x="356" y="117"/>
                  </a:moveTo>
                  <a:lnTo>
                    <a:pt x="356" y="237"/>
                  </a:lnTo>
                  <a:lnTo>
                    <a:pt x="460" y="237"/>
                  </a:lnTo>
                  <a:lnTo>
                    <a:pt x="444" y="201"/>
                  </a:lnTo>
                  <a:lnTo>
                    <a:pt x="425" y="169"/>
                  </a:lnTo>
                  <a:lnTo>
                    <a:pt x="404" y="146"/>
                  </a:lnTo>
                  <a:lnTo>
                    <a:pt x="380" y="128"/>
                  </a:lnTo>
                  <a:lnTo>
                    <a:pt x="356" y="117"/>
                  </a:lnTo>
                  <a:close/>
                  <a:moveTo>
                    <a:pt x="314" y="117"/>
                  </a:moveTo>
                  <a:lnTo>
                    <a:pt x="290" y="128"/>
                  </a:lnTo>
                  <a:lnTo>
                    <a:pt x="268" y="146"/>
                  </a:lnTo>
                  <a:lnTo>
                    <a:pt x="247" y="169"/>
                  </a:lnTo>
                  <a:lnTo>
                    <a:pt x="228" y="201"/>
                  </a:lnTo>
                  <a:lnTo>
                    <a:pt x="212" y="237"/>
                  </a:lnTo>
                  <a:lnTo>
                    <a:pt x="314" y="237"/>
                  </a:lnTo>
                  <a:lnTo>
                    <a:pt x="314" y="117"/>
                  </a:lnTo>
                  <a:close/>
                  <a:moveTo>
                    <a:pt x="314" y="68"/>
                  </a:moveTo>
                  <a:lnTo>
                    <a:pt x="356" y="68"/>
                  </a:lnTo>
                  <a:lnTo>
                    <a:pt x="356" y="70"/>
                  </a:lnTo>
                  <a:lnTo>
                    <a:pt x="404" y="76"/>
                  </a:lnTo>
                  <a:lnTo>
                    <a:pt x="450" y="89"/>
                  </a:lnTo>
                  <a:lnTo>
                    <a:pt x="493" y="108"/>
                  </a:lnTo>
                  <a:lnTo>
                    <a:pt x="533" y="131"/>
                  </a:lnTo>
                  <a:lnTo>
                    <a:pt x="569" y="161"/>
                  </a:lnTo>
                  <a:lnTo>
                    <a:pt x="599" y="198"/>
                  </a:lnTo>
                  <a:lnTo>
                    <a:pt x="626" y="237"/>
                  </a:lnTo>
                  <a:lnTo>
                    <a:pt x="628" y="237"/>
                  </a:lnTo>
                  <a:lnTo>
                    <a:pt x="634" y="248"/>
                  </a:lnTo>
                  <a:lnTo>
                    <a:pt x="650" y="280"/>
                  </a:lnTo>
                  <a:lnTo>
                    <a:pt x="648" y="280"/>
                  </a:lnTo>
                  <a:lnTo>
                    <a:pt x="663" y="329"/>
                  </a:lnTo>
                  <a:lnTo>
                    <a:pt x="671" y="381"/>
                  </a:lnTo>
                  <a:lnTo>
                    <a:pt x="672" y="381"/>
                  </a:lnTo>
                  <a:lnTo>
                    <a:pt x="672" y="424"/>
                  </a:lnTo>
                  <a:lnTo>
                    <a:pt x="671" y="424"/>
                  </a:lnTo>
                  <a:lnTo>
                    <a:pt x="663" y="476"/>
                  </a:lnTo>
                  <a:lnTo>
                    <a:pt x="648" y="526"/>
                  </a:lnTo>
                  <a:lnTo>
                    <a:pt x="650" y="526"/>
                  </a:lnTo>
                  <a:lnTo>
                    <a:pt x="634" y="557"/>
                  </a:lnTo>
                  <a:lnTo>
                    <a:pt x="628" y="568"/>
                  </a:lnTo>
                  <a:lnTo>
                    <a:pt x="626" y="568"/>
                  </a:lnTo>
                  <a:lnTo>
                    <a:pt x="599" y="609"/>
                  </a:lnTo>
                  <a:lnTo>
                    <a:pt x="569" y="644"/>
                  </a:lnTo>
                  <a:lnTo>
                    <a:pt x="533" y="674"/>
                  </a:lnTo>
                  <a:lnTo>
                    <a:pt x="493" y="698"/>
                  </a:lnTo>
                  <a:lnTo>
                    <a:pt x="450" y="717"/>
                  </a:lnTo>
                  <a:lnTo>
                    <a:pt x="404" y="730"/>
                  </a:lnTo>
                  <a:lnTo>
                    <a:pt x="356" y="736"/>
                  </a:lnTo>
                  <a:lnTo>
                    <a:pt x="356" y="738"/>
                  </a:lnTo>
                  <a:lnTo>
                    <a:pt x="314" y="738"/>
                  </a:lnTo>
                  <a:lnTo>
                    <a:pt x="314" y="736"/>
                  </a:lnTo>
                  <a:lnTo>
                    <a:pt x="266" y="730"/>
                  </a:lnTo>
                  <a:lnTo>
                    <a:pt x="222" y="717"/>
                  </a:lnTo>
                  <a:lnTo>
                    <a:pt x="179" y="698"/>
                  </a:lnTo>
                  <a:lnTo>
                    <a:pt x="139" y="674"/>
                  </a:lnTo>
                  <a:lnTo>
                    <a:pt x="103" y="644"/>
                  </a:lnTo>
                  <a:lnTo>
                    <a:pt x="71" y="609"/>
                  </a:lnTo>
                  <a:lnTo>
                    <a:pt x="44" y="568"/>
                  </a:lnTo>
                  <a:lnTo>
                    <a:pt x="38" y="557"/>
                  </a:lnTo>
                  <a:lnTo>
                    <a:pt x="20" y="526"/>
                  </a:lnTo>
                  <a:lnTo>
                    <a:pt x="23" y="526"/>
                  </a:lnTo>
                  <a:lnTo>
                    <a:pt x="8" y="476"/>
                  </a:lnTo>
                  <a:lnTo>
                    <a:pt x="1" y="424"/>
                  </a:lnTo>
                  <a:lnTo>
                    <a:pt x="0" y="424"/>
                  </a:lnTo>
                  <a:lnTo>
                    <a:pt x="0" y="381"/>
                  </a:lnTo>
                  <a:lnTo>
                    <a:pt x="1" y="381"/>
                  </a:lnTo>
                  <a:lnTo>
                    <a:pt x="8" y="329"/>
                  </a:lnTo>
                  <a:lnTo>
                    <a:pt x="23" y="280"/>
                  </a:lnTo>
                  <a:lnTo>
                    <a:pt x="20" y="280"/>
                  </a:lnTo>
                  <a:lnTo>
                    <a:pt x="38" y="248"/>
                  </a:lnTo>
                  <a:lnTo>
                    <a:pt x="44" y="237"/>
                  </a:lnTo>
                  <a:lnTo>
                    <a:pt x="71" y="198"/>
                  </a:lnTo>
                  <a:lnTo>
                    <a:pt x="103" y="161"/>
                  </a:lnTo>
                  <a:lnTo>
                    <a:pt x="139" y="131"/>
                  </a:lnTo>
                  <a:lnTo>
                    <a:pt x="179" y="108"/>
                  </a:lnTo>
                  <a:lnTo>
                    <a:pt x="222" y="89"/>
                  </a:lnTo>
                  <a:lnTo>
                    <a:pt x="266" y="76"/>
                  </a:lnTo>
                  <a:lnTo>
                    <a:pt x="314" y="70"/>
                  </a:lnTo>
                  <a:lnTo>
                    <a:pt x="314" y="68"/>
                  </a:lnTo>
                  <a:close/>
                  <a:moveTo>
                    <a:pt x="1045" y="0"/>
                  </a:moveTo>
                  <a:lnTo>
                    <a:pt x="1232" y="0"/>
                  </a:lnTo>
                  <a:lnTo>
                    <a:pt x="1232" y="944"/>
                  </a:lnTo>
                  <a:lnTo>
                    <a:pt x="1045" y="944"/>
                  </a:lnTo>
                  <a:lnTo>
                    <a:pt x="104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endParaRPr lang="zh-CN" altLang="en-US" sz="1013"/>
            </a:p>
          </p:txBody>
        </p:sp>
        <p:sp>
          <p:nvSpPr>
            <p:cNvPr id="26" name="Subtitle 2"/>
            <p:cNvSpPr txBox="1">
              <a:spLocks/>
            </p:cNvSpPr>
            <p:nvPr/>
          </p:nvSpPr>
          <p:spPr bwMode="auto">
            <a:xfrm>
              <a:off x="4800431" y="2225879"/>
              <a:ext cx="1265804" cy="113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788" b="1" dirty="0">
                  <a:solidFill>
                    <a:schemeClr val="bg1"/>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750" dirty="0">
                  <a:solidFill>
                    <a:schemeClr val="bg1"/>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750" dirty="0">
                  <a:solidFill>
                    <a:schemeClr val="bg1"/>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750" dirty="0">
                <a:solidFill>
                  <a:schemeClr val="bg1"/>
                </a:solidFill>
                <a:latin typeface="微软雅黑" charset="0"/>
                <a:ea typeface="微软雅黑" charset="0"/>
                <a:cs typeface="Open Sans Light" charset="0"/>
              </a:endParaRPr>
            </a:p>
          </p:txBody>
        </p:sp>
      </p:grpSp>
      <p:grpSp>
        <p:nvGrpSpPr>
          <p:cNvPr id="5" name="组合 4"/>
          <p:cNvGrpSpPr/>
          <p:nvPr/>
        </p:nvGrpSpPr>
        <p:grpSpPr>
          <a:xfrm>
            <a:off x="6400800" y="1063229"/>
            <a:ext cx="1524000" cy="2286000"/>
            <a:chOff x="6248400" y="1406129"/>
            <a:chExt cx="1524000" cy="2286000"/>
          </a:xfrm>
        </p:grpSpPr>
        <p:sp>
          <p:nvSpPr>
            <p:cNvPr id="38918" name="Rounded Rectangle 32"/>
            <p:cNvSpPr>
              <a:spLocks noChangeArrowheads="1"/>
            </p:cNvSpPr>
            <p:nvPr/>
          </p:nvSpPr>
          <p:spPr bwMode="auto">
            <a:xfrm>
              <a:off x="6248400" y="1406129"/>
              <a:ext cx="1524000" cy="22860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endParaRPr lang="en-US" altLang="zh-CN" sz="1800">
                <a:solidFill>
                  <a:srgbClr val="FFFFFF"/>
                </a:solidFill>
              </a:endParaRPr>
            </a:p>
          </p:txBody>
        </p:sp>
        <p:sp>
          <p:nvSpPr>
            <p:cNvPr id="38922" name="Rounded Rectangle 12"/>
            <p:cNvSpPr>
              <a:spLocks noChangeArrowheads="1"/>
            </p:cNvSpPr>
            <p:nvPr/>
          </p:nvSpPr>
          <p:spPr bwMode="auto">
            <a:xfrm>
              <a:off x="6248400" y="1406129"/>
              <a:ext cx="1524000" cy="2286000"/>
            </a:xfrm>
            <a:prstGeom prst="roundRect">
              <a:avLst>
                <a:gd name="adj" fmla="val 16667"/>
              </a:avLst>
            </a:prstGeom>
            <a:solidFill>
              <a:schemeClr val="bg1">
                <a:lumMod val="50000"/>
              </a:schemeClr>
            </a:solidFill>
            <a:ln>
              <a:noFill/>
            </a:ln>
            <a:extLst/>
          </p:spPr>
          <p:txBody>
            <a:bodyPr anchor="ct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endParaRPr lang="en-US" altLang="zh-CN" sz="1800">
                <a:solidFill>
                  <a:srgbClr val="FFFFFF"/>
                </a:solidFill>
              </a:endParaRPr>
            </a:p>
          </p:txBody>
        </p:sp>
        <p:sp>
          <p:nvSpPr>
            <p:cNvPr id="38926" name="Freeform 9"/>
            <p:cNvSpPr>
              <a:spLocks noEditPoints="1"/>
            </p:cNvSpPr>
            <p:nvPr/>
          </p:nvSpPr>
          <p:spPr bwMode="auto">
            <a:xfrm>
              <a:off x="6802041" y="1660922"/>
              <a:ext cx="416719" cy="414338"/>
            </a:xfrm>
            <a:custGeom>
              <a:avLst/>
              <a:gdLst>
                <a:gd name="T0" fmla="*/ 319988 w 1021"/>
                <a:gd name="T1" fmla="*/ 358713 h 1018"/>
                <a:gd name="T2" fmla="*/ 319444 w 1021"/>
                <a:gd name="T3" fmla="*/ 510121 h 1018"/>
                <a:gd name="T4" fmla="*/ 321076 w 1021"/>
                <a:gd name="T5" fmla="*/ 511749 h 1018"/>
                <a:gd name="T6" fmla="*/ 446786 w 1021"/>
                <a:gd name="T7" fmla="*/ 511206 h 1018"/>
                <a:gd name="T8" fmla="*/ 447874 w 1021"/>
                <a:gd name="T9" fmla="*/ 359798 h 1018"/>
                <a:gd name="T10" fmla="*/ 446241 w 1021"/>
                <a:gd name="T11" fmla="*/ 358713 h 1018"/>
                <a:gd name="T12" fmla="*/ 148566 w 1021"/>
                <a:gd name="T13" fmla="*/ 358713 h 1018"/>
                <a:gd name="T14" fmla="*/ 145845 w 1021"/>
                <a:gd name="T15" fmla="*/ 359798 h 1018"/>
                <a:gd name="T16" fmla="*/ 131151 w 1021"/>
                <a:gd name="T17" fmla="*/ 374993 h 1018"/>
                <a:gd name="T18" fmla="*/ 131151 w 1021"/>
                <a:gd name="T19" fmla="*/ 422749 h 1018"/>
                <a:gd name="T20" fmla="*/ 131151 w 1021"/>
                <a:gd name="T21" fmla="*/ 424377 h 1018"/>
                <a:gd name="T22" fmla="*/ 146933 w 1021"/>
                <a:gd name="T23" fmla="*/ 439030 h 1018"/>
                <a:gd name="T24" fmla="*/ 228018 w 1021"/>
                <a:gd name="T25" fmla="*/ 439030 h 1018"/>
                <a:gd name="T26" fmla="*/ 229651 w 1021"/>
                <a:gd name="T27" fmla="*/ 439030 h 1018"/>
                <a:gd name="T28" fmla="*/ 244889 w 1021"/>
                <a:gd name="T29" fmla="*/ 423292 h 1018"/>
                <a:gd name="T30" fmla="*/ 244889 w 1021"/>
                <a:gd name="T31" fmla="*/ 376078 h 1018"/>
                <a:gd name="T32" fmla="*/ 244344 w 1021"/>
                <a:gd name="T33" fmla="*/ 373365 h 1018"/>
                <a:gd name="T34" fmla="*/ 228563 w 1021"/>
                <a:gd name="T35" fmla="*/ 358713 h 1018"/>
                <a:gd name="T36" fmla="*/ 148566 w 1021"/>
                <a:gd name="T37" fmla="*/ 358713 h 1018"/>
                <a:gd name="T38" fmla="*/ 484879 w 1021"/>
                <a:gd name="T39" fmla="*/ 269713 h 1018"/>
                <a:gd name="T40" fmla="*/ 485968 w 1021"/>
                <a:gd name="T41" fmla="*/ 270256 h 1018"/>
                <a:gd name="T42" fmla="*/ 485968 w 1021"/>
                <a:gd name="T43" fmla="*/ 552450 h 1018"/>
                <a:gd name="T44" fmla="*/ 69657 w 1021"/>
                <a:gd name="T45" fmla="*/ 552450 h 1018"/>
                <a:gd name="T46" fmla="*/ 69113 w 1021"/>
                <a:gd name="T47" fmla="*/ 551365 h 1018"/>
                <a:gd name="T48" fmla="*/ 69113 w 1021"/>
                <a:gd name="T49" fmla="*/ 269713 h 1018"/>
                <a:gd name="T50" fmla="*/ 426106 w 1021"/>
                <a:gd name="T51" fmla="*/ 0 h 1018"/>
                <a:gd name="T52" fmla="*/ 426106 w 1021"/>
                <a:gd name="T53" fmla="*/ 122646 h 1018"/>
                <a:gd name="T54" fmla="*/ 428827 w 1021"/>
                <a:gd name="T55" fmla="*/ 126988 h 1018"/>
                <a:gd name="T56" fmla="*/ 555625 w 1021"/>
                <a:gd name="T57" fmla="*/ 230097 h 1018"/>
                <a:gd name="T58" fmla="*/ 555081 w 1021"/>
                <a:gd name="T59" fmla="*/ 230640 h 1018"/>
                <a:gd name="T60" fmla="*/ 1633 w 1021"/>
                <a:gd name="T61" fmla="*/ 230640 h 1018"/>
                <a:gd name="T62" fmla="*/ 0 w 1021"/>
                <a:gd name="T63" fmla="*/ 230640 h 1018"/>
                <a:gd name="T64" fmla="*/ 544 w 1021"/>
                <a:gd name="T65" fmla="*/ 229012 h 1018"/>
                <a:gd name="T66" fmla="*/ 261214 w 1021"/>
                <a:gd name="T67" fmla="*/ 16823 h 1018"/>
                <a:gd name="T68" fmla="*/ 266656 w 1021"/>
                <a:gd name="T69" fmla="*/ 15195 h 1018"/>
                <a:gd name="T70" fmla="*/ 290601 w 1021"/>
                <a:gd name="T71" fmla="*/ 16280 h 1018"/>
                <a:gd name="T72" fmla="*/ 294955 w 1021"/>
                <a:gd name="T73" fmla="*/ 17908 h 1018"/>
                <a:gd name="T74" fmla="*/ 368421 w 1021"/>
                <a:gd name="T75" fmla="*/ 77061 h 1018"/>
                <a:gd name="T76" fmla="*/ 371142 w 1021"/>
                <a:gd name="T77" fmla="*/ 75433 h 1018"/>
                <a:gd name="T78" fmla="*/ 426106 w 1021"/>
                <a:gd name="T79" fmla="*/ 0 h 101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021" h="1018">
                  <a:moveTo>
                    <a:pt x="590" y="661"/>
                  </a:moveTo>
                  <a:lnTo>
                    <a:pt x="588" y="661"/>
                  </a:lnTo>
                  <a:lnTo>
                    <a:pt x="587" y="663"/>
                  </a:lnTo>
                  <a:lnTo>
                    <a:pt x="587" y="940"/>
                  </a:lnTo>
                  <a:lnTo>
                    <a:pt x="588" y="942"/>
                  </a:lnTo>
                  <a:lnTo>
                    <a:pt x="590" y="943"/>
                  </a:lnTo>
                  <a:lnTo>
                    <a:pt x="820" y="943"/>
                  </a:lnTo>
                  <a:lnTo>
                    <a:pt x="821" y="942"/>
                  </a:lnTo>
                  <a:lnTo>
                    <a:pt x="823" y="940"/>
                  </a:lnTo>
                  <a:lnTo>
                    <a:pt x="823" y="663"/>
                  </a:lnTo>
                  <a:lnTo>
                    <a:pt x="821" y="661"/>
                  </a:lnTo>
                  <a:lnTo>
                    <a:pt x="820" y="661"/>
                  </a:lnTo>
                  <a:lnTo>
                    <a:pt x="590" y="661"/>
                  </a:lnTo>
                  <a:close/>
                  <a:moveTo>
                    <a:pt x="273" y="661"/>
                  </a:moveTo>
                  <a:lnTo>
                    <a:pt x="270" y="661"/>
                  </a:lnTo>
                  <a:lnTo>
                    <a:pt x="268" y="663"/>
                  </a:lnTo>
                  <a:lnTo>
                    <a:pt x="241" y="688"/>
                  </a:lnTo>
                  <a:lnTo>
                    <a:pt x="241" y="691"/>
                  </a:lnTo>
                  <a:lnTo>
                    <a:pt x="241" y="693"/>
                  </a:lnTo>
                  <a:lnTo>
                    <a:pt x="241" y="779"/>
                  </a:lnTo>
                  <a:lnTo>
                    <a:pt x="241" y="780"/>
                  </a:lnTo>
                  <a:lnTo>
                    <a:pt x="241" y="782"/>
                  </a:lnTo>
                  <a:lnTo>
                    <a:pt x="268" y="809"/>
                  </a:lnTo>
                  <a:lnTo>
                    <a:pt x="270" y="809"/>
                  </a:lnTo>
                  <a:lnTo>
                    <a:pt x="273" y="809"/>
                  </a:lnTo>
                  <a:lnTo>
                    <a:pt x="419" y="809"/>
                  </a:lnTo>
                  <a:lnTo>
                    <a:pt x="420" y="809"/>
                  </a:lnTo>
                  <a:lnTo>
                    <a:pt x="422" y="809"/>
                  </a:lnTo>
                  <a:lnTo>
                    <a:pt x="449" y="782"/>
                  </a:lnTo>
                  <a:lnTo>
                    <a:pt x="450" y="780"/>
                  </a:lnTo>
                  <a:lnTo>
                    <a:pt x="450" y="779"/>
                  </a:lnTo>
                  <a:lnTo>
                    <a:pt x="450" y="693"/>
                  </a:lnTo>
                  <a:lnTo>
                    <a:pt x="450" y="691"/>
                  </a:lnTo>
                  <a:lnTo>
                    <a:pt x="449" y="688"/>
                  </a:lnTo>
                  <a:lnTo>
                    <a:pt x="422" y="663"/>
                  </a:lnTo>
                  <a:lnTo>
                    <a:pt x="420" y="661"/>
                  </a:lnTo>
                  <a:lnTo>
                    <a:pt x="419" y="661"/>
                  </a:lnTo>
                  <a:lnTo>
                    <a:pt x="273" y="661"/>
                  </a:lnTo>
                  <a:close/>
                  <a:moveTo>
                    <a:pt x="128" y="497"/>
                  </a:moveTo>
                  <a:lnTo>
                    <a:pt x="891" y="497"/>
                  </a:lnTo>
                  <a:lnTo>
                    <a:pt x="893" y="497"/>
                  </a:lnTo>
                  <a:lnTo>
                    <a:pt x="893" y="498"/>
                  </a:lnTo>
                  <a:lnTo>
                    <a:pt x="893" y="1016"/>
                  </a:lnTo>
                  <a:lnTo>
                    <a:pt x="893" y="1018"/>
                  </a:lnTo>
                  <a:lnTo>
                    <a:pt x="891" y="1018"/>
                  </a:lnTo>
                  <a:lnTo>
                    <a:pt x="128" y="1018"/>
                  </a:lnTo>
                  <a:lnTo>
                    <a:pt x="127" y="1018"/>
                  </a:lnTo>
                  <a:lnTo>
                    <a:pt x="127" y="1016"/>
                  </a:lnTo>
                  <a:lnTo>
                    <a:pt x="127" y="498"/>
                  </a:lnTo>
                  <a:lnTo>
                    <a:pt x="127" y="497"/>
                  </a:lnTo>
                  <a:lnTo>
                    <a:pt x="128" y="497"/>
                  </a:lnTo>
                  <a:close/>
                  <a:moveTo>
                    <a:pt x="783" y="0"/>
                  </a:moveTo>
                  <a:lnTo>
                    <a:pt x="783" y="223"/>
                  </a:lnTo>
                  <a:lnTo>
                    <a:pt x="783" y="226"/>
                  </a:lnTo>
                  <a:lnTo>
                    <a:pt x="787" y="231"/>
                  </a:lnTo>
                  <a:lnTo>
                    <a:pt x="788" y="234"/>
                  </a:lnTo>
                  <a:lnTo>
                    <a:pt x="1020" y="422"/>
                  </a:lnTo>
                  <a:lnTo>
                    <a:pt x="1021" y="424"/>
                  </a:lnTo>
                  <a:lnTo>
                    <a:pt x="1021" y="425"/>
                  </a:lnTo>
                  <a:lnTo>
                    <a:pt x="1020" y="425"/>
                  </a:lnTo>
                  <a:lnTo>
                    <a:pt x="1018" y="425"/>
                  </a:lnTo>
                  <a:lnTo>
                    <a:pt x="3" y="425"/>
                  </a:lnTo>
                  <a:lnTo>
                    <a:pt x="0" y="425"/>
                  </a:lnTo>
                  <a:lnTo>
                    <a:pt x="0" y="424"/>
                  </a:lnTo>
                  <a:lnTo>
                    <a:pt x="1" y="422"/>
                  </a:lnTo>
                  <a:lnTo>
                    <a:pt x="477" y="33"/>
                  </a:lnTo>
                  <a:lnTo>
                    <a:pt x="480" y="31"/>
                  </a:lnTo>
                  <a:lnTo>
                    <a:pt x="485" y="30"/>
                  </a:lnTo>
                  <a:lnTo>
                    <a:pt x="490" y="28"/>
                  </a:lnTo>
                  <a:lnTo>
                    <a:pt x="531" y="28"/>
                  </a:lnTo>
                  <a:lnTo>
                    <a:pt x="534" y="30"/>
                  </a:lnTo>
                  <a:lnTo>
                    <a:pt x="539" y="31"/>
                  </a:lnTo>
                  <a:lnTo>
                    <a:pt x="542" y="33"/>
                  </a:lnTo>
                  <a:lnTo>
                    <a:pt x="674" y="140"/>
                  </a:lnTo>
                  <a:lnTo>
                    <a:pt x="677" y="142"/>
                  </a:lnTo>
                  <a:lnTo>
                    <a:pt x="680" y="140"/>
                  </a:lnTo>
                  <a:lnTo>
                    <a:pt x="682" y="139"/>
                  </a:lnTo>
                  <a:lnTo>
                    <a:pt x="715" y="3"/>
                  </a:lnTo>
                  <a:lnTo>
                    <a:pt x="78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endParaRPr lang="zh-CN" altLang="en-US" sz="1013"/>
            </a:p>
          </p:txBody>
        </p:sp>
        <p:sp>
          <p:nvSpPr>
            <p:cNvPr id="27" name="Subtitle 2"/>
            <p:cNvSpPr txBox="1">
              <a:spLocks/>
            </p:cNvSpPr>
            <p:nvPr/>
          </p:nvSpPr>
          <p:spPr bwMode="auto">
            <a:xfrm>
              <a:off x="6478021" y="2229110"/>
              <a:ext cx="1265804" cy="113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788" b="1" dirty="0">
                  <a:solidFill>
                    <a:schemeClr val="bg1"/>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750" dirty="0">
                  <a:solidFill>
                    <a:schemeClr val="bg1"/>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750" dirty="0">
                  <a:solidFill>
                    <a:schemeClr val="bg1"/>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750" dirty="0">
                <a:solidFill>
                  <a:schemeClr val="bg1"/>
                </a:solidFill>
                <a:latin typeface="微软雅黑" charset="0"/>
                <a:ea typeface="微软雅黑" charset="0"/>
                <a:cs typeface="Open Sans Light" charset="0"/>
              </a:endParaRPr>
            </a:p>
          </p:txBody>
        </p:sp>
      </p:grpSp>
    </p:spTree>
    <p:extLst>
      <p:ext uri="{BB962C8B-B14F-4D97-AF65-F5344CB8AC3E}">
        <p14:creationId xmlns:p14="http://schemas.microsoft.com/office/powerpoint/2010/main" val="3312735239"/>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8927"/>
                                        </p:tgtEl>
                                        <p:attrNameLst>
                                          <p:attrName>style.visibility</p:attrName>
                                        </p:attrNameLst>
                                      </p:cBhvr>
                                      <p:to>
                                        <p:strVal val="visible"/>
                                      </p:to>
                                    </p:set>
                                    <p:animEffect transition="in" filter="wipe(left)">
                                      <p:cBhvr>
                                        <p:cTn id="27" dur="500"/>
                                        <p:tgtEl>
                                          <p:spTgt spid="389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3" name="对角圆角矩形 2"/>
          <p:cNvSpPr/>
          <p:nvPr/>
        </p:nvSpPr>
        <p:spPr>
          <a:xfrm>
            <a:off x="2627086" y="912214"/>
            <a:ext cx="4441371" cy="614135"/>
          </a:xfrm>
          <a:prstGeom prst="round2Diag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117817" y="957671"/>
            <a:ext cx="3688830" cy="523220"/>
          </a:xfrm>
          <a:prstGeom prst="rect">
            <a:avLst/>
          </a:prstGeom>
          <a:noFill/>
        </p:spPr>
        <p:txBody>
          <a:bodyPr wrap="none" rtlCol="0">
            <a:spAutoFit/>
          </a:bodyPr>
          <a:lstStyle/>
          <a:p>
            <a:r>
              <a:rPr lang="en-US" altLang="zh-CN" sz="2800" dirty="0">
                <a:latin typeface="微软雅黑" panose="020B0503020204020204" pitchFamily="34" charset="-122"/>
                <a:ea typeface="微软雅黑" panose="020B0503020204020204" pitchFamily="34" charset="-122"/>
              </a:rPr>
              <a:t>01  </a:t>
            </a:r>
            <a:r>
              <a:rPr lang="zh-CN" altLang="en-US" sz="2800" dirty="0">
                <a:latin typeface="微软雅黑" panose="020B0503020204020204" pitchFamily="34" charset="-122"/>
                <a:ea typeface="微软雅黑" panose="020B0503020204020204" pitchFamily="34" charset="-122"/>
              </a:rPr>
              <a:t>单击添加文字标题</a:t>
            </a:r>
          </a:p>
        </p:txBody>
      </p:sp>
      <p:cxnSp>
        <p:nvCxnSpPr>
          <p:cNvPr id="8" name="直接连接符 7"/>
          <p:cNvCxnSpPr/>
          <p:nvPr/>
        </p:nvCxnSpPr>
        <p:spPr>
          <a:xfrm>
            <a:off x="2627086" y="0"/>
            <a:ext cx="0" cy="51435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对角圆角矩形 8"/>
          <p:cNvSpPr/>
          <p:nvPr/>
        </p:nvSpPr>
        <p:spPr>
          <a:xfrm>
            <a:off x="2627086" y="1807918"/>
            <a:ext cx="4441371" cy="614135"/>
          </a:xfrm>
          <a:prstGeom prst="round2Diag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117817" y="1853375"/>
            <a:ext cx="3688830" cy="523220"/>
          </a:xfrm>
          <a:prstGeom prst="rect">
            <a:avLst/>
          </a:prstGeom>
          <a:noFill/>
        </p:spPr>
        <p:txBody>
          <a:bodyPr wrap="none" rtlCol="0">
            <a:spAutoFit/>
          </a:bodyPr>
          <a:lstStyle/>
          <a:p>
            <a:r>
              <a:rPr lang="en-US" altLang="zh-CN" sz="2800" dirty="0">
                <a:latin typeface="微软雅黑" panose="020B0503020204020204" pitchFamily="34" charset="-122"/>
                <a:ea typeface="微软雅黑" panose="020B0503020204020204" pitchFamily="34" charset="-122"/>
              </a:rPr>
              <a:t>02  </a:t>
            </a:r>
            <a:r>
              <a:rPr lang="zh-CN" altLang="en-US" sz="2800" dirty="0">
                <a:latin typeface="微软雅黑" panose="020B0503020204020204" pitchFamily="34" charset="-122"/>
                <a:ea typeface="微软雅黑" panose="020B0503020204020204" pitchFamily="34" charset="-122"/>
              </a:rPr>
              <a:t>单击添加文字标题</a:t>
            </a:r>
          </a:p>
        </p:txBody>
      </p:sp>
      <p:sp>
        <p:nvSpPr>
          <p:cNvPr id="11" name="对角圆角矩形 10"/>
          <p:cNvSpPr/>
          <p:nvPr/>
        </p:nvSpPr>
        <p:spPr>
          <a:xfrm>
            <a:off x="2627086" y="2703622"/>
            <a:ext cx="4441371" cy="614135"/>
          </a:xfrm>
          <a:prstGeom prst="round2Diag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117817" y="2749079"/>
            <a:ext cx="3688830" cy="523220"/>
          </a:xfrm>
          <a:prstGeom prst="rect">
            <a:avLst/>
          </a:prstGeom>
          <a:noFill/>
        </p:spPr>
        <p:txBody>
          <a:bodyPr wrap="none" rtlCol="0">
            <a:spAutoFit/>
          </a:bodyPr>
          <a:lstStyle/>
          <a:p>
            <a:r>
              <a:rPr lang="en-US" altLang="zh-CN" sz="2800" dirty="0">
                <a:latin typeface="微软雅黑" panose="020B0503020204020204" pitchFamily="34" charset="-122"/>
                <a:ea typeface="微软雅黑" panose="020B0503020204020204" pitchFamily="34" charset="-122"/>
              </a:rPr>
              <a:t>03  </a:t>
            </a:r>
            <a:r>
              <a:rPr lang="zh-CN" altLang="en-US" sz="2800" dirty="0">
                <a:latin typeface="微软雅黑" panose="020B0503020204020204" pitchFamily="34" charset="-122"/>
                <a:ea typeface="微软雅黑" panose="020B0503020204020204" pitchFamily="34" charset="-122"/>
              </a:rPr>
              <a:t>单击添加文字标题</a:t>
            </a:r>
          </a:p>
        </p:txBody>
      </p:sp>
      <p:sp>
        <p:nvSpPr>
          <p:cNvPr id="13" name="对角圆角矩形 12"/>
          <p:cNvSpPr/>
          <p:nvPr/>
        </p:nvSpPr>
        <p:spPr>
          <a:xfrm>
            <a:off x="2627086" y="3599326"/>
            <a:ext cx="4441371" cy="614135"/>
          </a:xfrm>
          <a:prstGeom prst="round2Diag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117817" y="3644783"/>
            <a:ext cx="3688830" cy="523220"/>
          </a:xfrm>
          <a:prstGeom prst="rect">
            <a:avLst/>
          </a:prstGeom>
          <a:noFill/>
        </p:spPr>
        <p:txBody>
          <a:bodyPr wrap="none" rtlCol="0">
            <a:spAutoFit/>
          </a:bodyPr>
          <a:lstStyle/>
          <a:p>
            <a:r>
              <a:rPr lang="en-US" altLang="zh-CN" sz="2800" dirty="0">
                <a:latin typeface="微软雅黑" panose="020B0503020204020204" pitchFamily="34" charset="-122"/>
                <a:ea typeface="微软雅黑" panose="020B0503020204020204" pitchFamily="34" charset="-122"/>
              </a:rPr>
              <a:t>04  </a:t>
            </a:r>
            <a:r>
              <a:rPr lang="zh-CN" altLang="en-US" sz="2800" dirty="0">
                <a:latin typeface="微软雅黑" panose="020B0503020204020204" pitchFamily="34" charset="-122"/>
                <a:ea typeface="微软雅黑" panose="020B0503020204020204" pitchFamily="34" charset="-122"/>
              </a:rPr>
              <a:t>单击添加文字标题</a:t>
            </a:r>
          </a:p>
        </p:txBody>
      </p:sp>
      <p:sp>
        <p:nvSpPr>
          <p:cNvPr id="15" name="文本框 14"/>
          <p:cNvSpPr txBox="1"/>
          <p:nvPr/>
        </p:nvSpPr>
        <p:spPr>
          <a:xfrm>
            <a:off x="688095" y="912214"/>
            <a:ext cx="1292662" cy="2065181"/>
          </a:xfrm>
          <a:prstGeom prst="rect">
            <a:avLst/>
          </a:prstGeom>
          <a:noFill/>
        </p:spPr>
        <p:txBody>
          <a:bodyPr vert="eaVert" wrap="none" rtlCol="0">
            <a:spAutoFit/>
          </a:bodyPr>
          <a:lstStyle/>
          <a:p>
            <a:r>
              <a:rPr lang="zh-CN" altLang="en-US" sz="3600" b="1" dirty="0">
                <a:solidFill>
                  <a:schemeClr val="bg1"/>
                </a:solidFill>
              </a:rPr>
              <a:t>目录</a:t>
            </a:r>
          </a:p>
          <a:p>
            <a:r>
              <a:rPr lang="en-US" altLang="zh-CN" sz="3600" b="1" dirty="0">
                <a:solidFill>
                  <a:schemeClr val="bg1"/>
                </a:solidFill>
              </a:rPr>
              <a:t>   contents</a:t>
            </a:r>
            <a:endParaRPr lang="zh-CN" altLang="en-US" sz="3600" b="1" dirty="0">
              <a:solidFill>
                <a:schemeClr val="bg1"/>
              </a:solidFill>
            </a:endParaRPr>
          </a:p>
        </p:txBody>
      </p:sp>
    </p:spTree>
    <p:extLst>
      <p:ext uri="{BB962C8B-B14F-4D97-AF65-F5344CB8AC3E}">
        <p14:creationId xmlns:p14="http://schemas.microsoft.com/office/powerpoint/2010/main" val="1767030295"/>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750"/>
                                        <p:tgtEl>
                                          <p:spTgt spid="8"/>
                                        </p:tgtEl>
                                      </p:cBhvr>
                                    </p:animEffect>
                                  </p:childTnLst>
                                </p:cTn>
                              </p:par>
                            </p:childTnLst>
                          </p:cTn>
                        </p:par>
                        <p:par>
                          <p:cTn id="14" fill="hold">
                            <p:stCondLst>
                              <p:cond delay="1750"/>
                            </p:stCondLst>
                            <p:childTnLst>
                              <p:par>
                                <p:cTn id="15" presetID="2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par>
                          <p:cTn id="18" fill="hold">
                            <p:stCondLst>
                              <p:cond delay="2250"/>
                            </p:stCondLst>
                            <p:childTnLst>
                              <p:par>
                                <p:cTn id="19" presetID="2" presetClass="entr" presetSubtype="2" decel="28000" fill="hold" grpId="0" nodeType="afterEffect">
                                  <p:stCondLst>
                                    <p:cond delay="0"/>
                                  </p:stCondLst>
                                  <p:iterate type="lt">
                                    <p:tmPct val="14000"/>
                                  </p:iterate>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3380"/>
                            </p:stCondLst>
                            <p:childTnLst>
                              <p:par>
                                <p:cTn id="24" presetID="22" presetClass="entr" presetSubtype="4"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par>
                          <p:cTn id="27" fill="hold">
                            <p:stCondLst>
                              <p:cond delay="3880"/>
                            </p:stCondLst>
                            <p:childTnLst>
                              <p:par>
                                <p:cTn id="28" presetID="2" presetClass="entr" presetSubtype="2" decel="28000" fill="hold" grpId="0" nodeType="afterEffect">
                                  <p:stCondLst>
                                    <p:cond delay="0"/>
                                  </p:stCondLst>
                                  <p:iterate type="lt">
                                    <p:tmPct val="14000"/>
                                  </p:iterate>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5010"/>
                            </p:stCondLst>
                            <p:childTnLst>
                              <p:par>
                                <p:cTn id="33" presetID="22" presetClass="entr" presetSubtype="4"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childTnLst>
                          </p:cTn>
                        </p:par>
                        <p:par>
                          <p:cTn id="36" fill="hold">
                            <p:stCondLst>
                              <p:cond delay="5510"/>
                            </p:stCondLst>
                            <p:childTnLst>
                              <p:par>
                                <p:cTn id="37" presetID="2" presetClass="entr" presetSubtype="2" decel="28000" fill="hold" grpId="0" nodeType="afterEffect">
                                  <p:stCondLst>
                                    <p:cond delay="0"/>
                                  </p:stCondLst>
                                  <p:iterate type="lt">
                                    <p:tmPct val="14000"/>
                                  </p:iterate>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1+#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childTnLst>
                          </p:cTn>
                        </p:par>
                        <p:par>
                          <p:cTn id="41" fill="hold">
                            <p:stCondLst>
                              <p:cond delay="6640"/>
                            </p:stCondLst>
                            <p:childTnLst>
                              <p:par>
                                <p:cTn id="42" presetID="22" presetClass="entr" presetSubtype="4"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00"/>
                                        <p:tgtEl>
                                          <p:spTgt spid="13"/>
                                        </p:tgtEl>
                                      </p:cBhvr>
                                    </p:animEffect>
                                  </p:childTnLst>
                                </p:cTn>
                              </p:par>
                            </p:childTnLst>
                          </p:cTn>
                        </p:par>
                        <p:par>
                          <p:cTn id="45" fill="hold">
                            <p:stCondLst>
                              <p:cond delay="7140"/>
                            </p:stCondLst>
                            <p:childTnLst>
                              <p:par>
                                <p:cTn id="46" presetID="2" presetClass="entr" presetSubtype="2" decel="28000" fill="hold" grpId="0" nodeType="afterEffect">
                                  <p:stCondLst>
                                    <p:cond delay="0"/>
                                  </p:stCondLst>
                                  <p:iterate type="lt">
                                    <p:tmPct val="14000"/>
                                  </p:iterate>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1+#ppt_w/2"/>
                                          </p:val>
                                        </p:tav>
                                        <p:tav tm="100000">
                                          <p:val>
                                            <p:strVal val="#ppt_x"/>
                                          </p:val>
                                        </p:tav>
                                      </p:tavLst>
                                    </p:anim>
                                    <p:anim calcmode="lin" valueType="num">
                                      <p:cBhvr additive="base">
                                        <p:cTn id="49"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9" grpId="0" animBg="1"/>
      <p:bldP spid="10" grpId="0"/>
      <p:bldP spid="11" grpId="0" animBg="1"/>
      <p:bldP spid="12" grpId="0"/>
      <p:bldP spid="13" grpId="0" animBg="1"/>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t="-4082" r="2974"/>
          <a:stretch/>
        </p:blipFill>
        <p:spPr>
          <a:xfrm>
            <a:off x="4327787" y="-216243"/>
            <a:ext cx="4940685" cy="5257872"/>
          </a:xfrm>
          <a:prstGeom prst="rect">
            <a:avLst/>
          </a:prstGeom>
        </p:spPr>
      </p:pic>
      <p:sp>
        <p:nvSpPr>
          <p:cNvPr id="3" name="直角三角形 2"/>
          <p:cNvSpPr/>
          <p:nvPr/>
        </p:nvSpPr>
        <p:spPr bwMode="auto">
          <a:xfrm flipV="1">
            <a:off x="4121945" y="-1"/>
            <a:ext cx="5076261" cy="2412694"/>
          </a:xfrm>
          <a:prstGeom prst="rtTriangle">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5" name="直角三角形 14"/>
          <p:cNvSpPr/>
          <p:nvPr/>
        </p:nvSpPr>
        <p:spPr bwMode="auto">
          <a:xfrm>
            <a:off x="4121946" y="2330068"/>
            <a:ext cx="5022055" cy="2813432"/>
          </a:xfrm>
          <a:prstGeom prst="rtTriangle">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7" name="Subtitle 2"/>
          <p:cNvSpPr txBox="1">
            <a:spLocks/>
          </p:cNvSpPr>
          <p:nvPr/>
        </p:nvSpPr>
        <p:spPr bwMode="auto">
          <a:xfrm>
            <a:off x="850118" y="2571080"/>
            <a:ext cx="3602139" cy="142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1067"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1067"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67" dirty="0">
              <a:solidFill>
                <a:schemeClr val="bg1">
                  <a:lumMod val="50000"/>
                </a:schemeClr>
              </a:solidFill>
              <a:latin typeface="微软雅黑" charset="0"/>
              <a:ea typeface="微软雅黑" charset="0"/>
              <a:cs typeface="Open Sans Light" charset="0"/>
            </a:endParaRPr>
          </a:p>
          <a:p>
            <a:pPr algn="ctr">
              <a:lnSpc>
                <a:spcPct val="120000"/>
              </a:lnSpc>
              <a:buNone/>
            </a:pPr>
            <a:r>
              <a:rPr lang="zh-CN" altLang="en-US" sz="1067" dirty="0">
                <a:solidFill>
                  <a:schemeClr val="bg1">
                    <a:lumMod val="50000"/>
                  </a:schemeClr>
                </a:solidFill>
                <a:latin typeface="微软雅黑" charset="0"/>
                <a:ea typeface="微软雅黑" charset="0"/>
                <a:cs typeface="Lantinghei SC Demibold" charset="-122"/>
              </a:rPr>
              <a:t>根据你所需的内容输入你想要的文本</a:t>
            </a:r>
          </a:p>
          <a:p>
            <a:pPr algn="ctr">
              <a:lnSpc>
                <a:spcPct val="120000"/>
              </a:lnSpc>
              <a:buNone/>
            </a:pPr>
            <a:r>
              <a:rPr lang="zh-CN" altLang="en-US" sz="1067"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67" dirty="0">
              <a:solidFill>
                <a:schemeClr val="bg1">
                  <a:lumMod val="50000"/>
                </a:schemeClr>
              </a:solidFill>
              <a:latin typeface="微软雅黑" charset="0"/>
              <a:ea typeface="微软雅黑" charset="0"/>
              <a:cs typeface="Open Sans Light" charset="0"/>
            </a:endParaRPr>
          </a:p>
        </p:txBody>
      </p:sp>
      <p:sp>
        <p:nvSpPr>
          <p:cNvPr id="18" name="圆角矩形 17"/>
          <p:cNvSpPr/>
          <p:nvPr/>
        </p:nvSpPr>
        <p:spPr>
          <a:xfrm>
            <a:off x="1325418" y="1679214"/>
            <a:ext cx="2596078" cy="537028"/>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607795" y="1716896"/>
            <a:ext cx="2031325" cy="461665"/>
          </a:xfrm>
          <a:prstGeom prst="rect">
            <a:avLst/>
          </a:prstGeom>
          <a:noFill/>
        </p:spPr>
        <p:txBody>
          <a:bodyPr wrap="none" rtlCol="0">
            <a:spAutoFit/>
          </a:bodyPr>
          <a:lstStyle/>
          <a:p>
            <a:r>
              <a:rPr lang="zh-CN" altLang="en-US" sz="2400" b="1" dirty="0">
                <a:solidFill>
                  <a:schemeClr val="bg1"/>
                </a:solidFill>
                <a:latin typeface="微软雅黑" charset="0"/>
                <a:ea typeface="微软雅黑" charset="0"/>
                <a:cs typeface="Lantinghei SC Demibold" charset="-122"/>
                <a:sym typeface="时尚中黑简体" charset="0"/>
              </a:rPr>
              <a:t>输入你的标题</a:t>
            </a:r>
          </a:p>
        </p:txBody>
      </p:sp>
    </p:spTree>
    <p:extLst>
      <p:ext uri="{BB962C8B-B14F-4D97-AF65-F5344CB8AC3E}">
        <p14:creationId xmlns:p14="http://schemas.microsoft.com/office/powerpoint/2010/main" val="1896420007"/>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1000"/>
                                        <p:tgtEl>
                                          <p:spTgt spid="2"/>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cxnSp>
        <p:nvCxnSpPr>
          <p:cNvPr id="8" name="直接连接符 7"/>
          <p:cNvCxnSpPr/>
          <p:nvPr/>
        </p:nvCxnSpPr>
        <p:spPr>
          <a:xfrm>
            <a:off x="2627086" y="0"/>
            <a:ext cx="0" cy="51435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88095" y="912214"/>
            <a:ext cx="1292662" cy="2065181"/>
          </a:xfrm>
          <a:prstGeom prst="rect">
            <a:avLst/>
          </a:prstGeom>
          <a:noFill/>
        </p:spPr>
        <p:txBody>
          <a:bodyPr vert="eaVert" wrap="none" rtlCol="0">
            <a:spAutoFit/>
          </a:bodyPr>
          <a:lstStyle/>
          <a:p>
            <a:r>
              <a:rPr lang="zh-CN" altLang="en-US" sz="3600" b="1" dirty="0">
                <a:solidFill>
                  <a:schemeClr val="bg1"/>
                </a:solidFill>
              </a:rPr>
              <a:t>目录</a:t>
            </a:r>
          </a:p>
          <a:p>
            <a:r>
              <a:rPr lang="en-US" altLang="zh-CN" sz="3600" b="1" dirty="0">
                <a:solidFill>
                  <a:schemeClr val="bg1"/>
                </a:solidFill>
              </a:rPr>
              <a:t>   contents</a:t>
            </a:r>
            <a:endParaRPr lang="zh-CN" altLang="en-US" sz="3600" b="1" dirty="0">
              <a:solidFill>
                <a:schemeClr val="bg1"/>
              </a:solidFill>
            </a:endParaRPr>
          </a:p>
        </p:txBody>
      </p:sp>
      <p:sp>
        <p:nvSpPr>
          <p:cNvPr id="16" name="对角圆角矩形 15"/>
          <p:cNvSpPr/>
          <p:nvPr/>
        </p:nvSpPr>
        <p:spPr>
          <a:xfrm>
            <a:off x="2627086" y="1519464"/>
            <a:ext cx="4441371" cy="1756228"/>
          </a:xfrm>
          <a:prstGeom prst="round2Diag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969654" y="1874359"/>
            <a:ext cx="1826141" cy="584775"/>
          </a:xfrm>
          <a:prstGeom prst="rect">
            <a:avLst/>
          </a:prstGeom>
          <a:noFill/>
        </p:spPr>
        <p:txBody>
          <a:bodyPr wrap="none" rtlCol="0">
            <a:spAutoFit/>
          </a:bodyPr>
          <a:lstStyle/>
          <a:p>
            <a:r>
              <a:rPr lang="zh-CN" altLang="en-US" sz="3200" dirty="0">
                <a:latin typeface="微软雅黑" panose="020B0503020204020204" pitchFamily="34" charset="-122"/>
                <a:ea typeface="微软雅黑" panose="020B0503020204020204" pitchFamily="34" charset="-122"/>
              </a:rPr>
              <a:t>第四部分</a:t>
            </a:r>
          </a:p>
        </p:txBody>
      </p:sp>
      <p:sp>
        <p:nvSpPr>
          <p:cNvPr id="18" name="文本框 17"/>
          <p:cNvSpPr txBox="1"/>
          <p:nvPr/>
        </p:nvSpPr>
        <p:spPr>
          <a:xfrm>
            <a:off x="3764469" y="2465334"/>
            <a:ext cx="2236510"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单击添加文字标题</a:t>
            </a:r>
          </a:p>
        </p:txBody>
      </p:sp>
    </p:spTree>
    <p:extLst>
      <p:ext uri="{BB962C8B-B14F-4D97-AF65-F5344CB8AC3E}">
        <p14:creationId xmlns:p14="http://schemas.microsoft.com/office/powerpoint/2010/main" val="2863919994"/>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750"/>
                                        <p:tgtEl>
                                          <p:spTgt spid="8"/>
                                        </p:tgtEl>
                                      </p:cBhvr>
                                    </p:animEffect>
                                  </p:childTnLst>
                                </p:cTn>
                              </p:par>
                            </p:childTnLst>
                          </p:cTn>
                        </p:par>
                        <p:par>
                          <p:cTn id="14" fill="hold">
                            <p:stCondLst>
                              <p:cond delay="175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 presetClass="entr" presetSubtype="1" decel="28000" fill="hold" grpId="0" nodeType="afterEffect">
                                  <p:stCondLst>
                                    <p:cond delay="0"/>
                                  </p:stCondLst>
                                  <p:iterate type="lt">
                                    <p:tmPct val="14000"/>
                                  </p:iterate>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0-#ppt_h/2"/>
                                          </p:val>
                                        </p:tav>
                                        <p:tav tm="100000">
                                          <p:val>
                                            <p:strVal val="#ppt_y"/>
                                          </p:val>
                                        </p:tav>
                                      </p:tavLst>
                                    </p:anim>
                                  </p:childTnLst>
                                </p:cTn>
                              </p:par>
                            </p:childTnLst>
                          </p:cTn>
                        </p:par>
                        <p:par>
                          <p:cTn id="25" fill="hold">
                            <p:stCondLst>
                              <p:cond delay="3460"/>
                            </p:stCondLst>
                            <p:childTnLst>
                              <p:par>
                                <p:cTn id="26" presetID="2" presetClass="entr" presetSubtype="4" decel="28000" fill="hold" grpId="0" nodeType="afterEffect">
                                  <p:stCondLst>
                                    <p:cond delay="0"/>
                                  </p:stCondLst>
                                  <p:iterate type="lt">
                                    <p:tmPct val="14000"/>
                                  </p:iterate>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0" y="-4985"/>
            <a:ext cx="9169526" cy="5148485"/>
          </a:xfrm>
          <a:prstGeom prst="rect">
            <a:avLst/>
          </a:prstGeom>
        </p:spPr>
      </p:pic>
      <p:grpSp>
        <p:nvGrpSpPr>
          <p:cNvPr id="7" name="组合 6"/>
          <p:cNvGrpSpPr/>
          <p:nvPr/>
        </p:nvGrpSpPr>
        <p:grpSpPr>
          <a:xfrm>
            <a:off x="1" y="-34870"/>
            <a:ext cx="5660756" cy="5227700"/>
            <a:chOff x="5891344" y="0"/>
            <a:chExt cx="6300657" cy="6858000"/>
          </a:xfrm>
        </p:grpSpPr>
        <p:sp>
          <p:nvSpPr>
            <p:cNvPr id="3" name="矩形 2"/>
            <p:cNvSpPr/>
            <p:nvPr/>
          </p:nvSpPr>
          <p:spPr>
            <a:xfrm>
              <a:off x="5891344" y="0"/>
              <a:ext cx="6300657" cy="6858000"/>
            </a:xfrm>
            <a:prstGeom prst="rect">
              <a:avLst/>
            </a:prstGeom>
            <a:solidFill>
              <a:schemeClr val="tx1">
                <a:alpha val="5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1800"/>
            </a:p>
          </p:txBody>
        </p:sp>
        <p:sp>
          <p:nvSpPr>
            <p:cNvPr id="4" name="文本框 3"/>
            <p:cNvSpPr txBox="1"/>
            <p:nvPr/>
          </p:nvSpPr>
          <p:spPr>
            <a:xfrm>
              <a:off x="6220943" y="237976"/>
              <a:ext cx="5841699" cy="646100"/>
            </a:xfrm>
            <a:prstGeom prst="rect">
              <a:avLst/>
            </a:prstGeom>
            <a:noFill/>
          </p:spPr>
          <p:txBody>
            <a:bodyPr wrap="square" rtlCol="0">
              <a:spAutoFit/>
            </a:bodyPr>
            <a:lstStyle/>
            <a:p>
              <a:endParaRPr kumimoji="1" lang="zh-CN" altLang="en-US" sz="3200" b="1" dirty="0">
                <a:solidFill>
                  <a:schemeClr val="bg1"/>
                </a:solidFill>
              </a:endParaRPr>
            </a:p>
          </p:txBody>
        </p:sp>
      </p:grpSp>
      <p:grpSp>
        <p:nvGrpSpPr>
          <p:cNvPr id="21" name="Group 55"/>
          <p:cNvGrpSpPr>
            <a:grpSpLocks/>
          </p:cNvGrpSpPr>
          <p:nvPr/>
        </p:nvGrpSpPr>
        <p:grpSpPr bwMode="auto">
          <a:xfrm>
            <a:off x="366461" y="1510058"/>
            <a:ext cx="5294295" cy="318308"/>
            <a:chOff x="386" y="2371"/>
            <a:chExt cx="4671" cy="363"/>
          </a:xfrm>
        </p:grpSpPr>
        <p:sp>
          <p:nvSpPr>
            <p:cNvPr id="22" name="矩形 53"/>
            <p:cNvSpPr>
              <a:spLocks noChangeArrowheads="1"/>
            </p:cNvSpPr>
            <p:nvPr/>
          </p:nvSpPr>
          <p:spPr bwMode="auto">
            <a:xfrm>
              <a:off x="386" y="2371"/>
              <a:ext cx="4671" cy="363"/>
            </a:xfrm>
            <a:prstGeom prst="rect">
              <a:avLst/>
            </a:prstGeom>
            <a:noFill/>
            <a:ln w="25400" algn="ctr">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3" name="TextBox 146"/>
            <p:cNvSpPr txBox="1">
              <a:spLocks noChangeArrowheads="1"/>
            </p:cNvSpPr>
            <p:nvPr/>
          </p:nvSpPr>
          <p:spPr bwMode="auto">
            <a:xfrm>
              <a:off x="1927" y="2379"/>
              <a:ext cx="2914" cy="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针对企业实际需求，推荐高匹配度人才</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4" name="Rectangle 58"/>
            <p:cNvSpPr>
              <a:spLocks noChangeArrowheads="1"/>
            </p:cNvSpPr>
            <p:nvPr/>
          </p:nvSpPr>
          <p:spPr bwMode="auto">
            <a:xfrm>
              <a:off x="431" y="2411"/>
              <a:ext cx="1398" cy="298"/>
            </a:xfrm>
            <a:prstGeom prst="rect">
              <a:avLst/>
            </a:prstGeom>
            <a:solidFill>
              <a:schemeClr val="bg1">
                <a:lumMod val="65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500" b="1" dirty="0">
                  <a:solidFill>
                    <a:schemeClr val="bg1"/>
                  </a:solidFill>
                  <a:latin typeface="微软雅黑" panose="020B0503020204020204" pitchFamily="34" charset="-122"/>
                  <a:ea typeface="微软雅黑" panose="020B0503020204020204" pitchFamily="34" charset="-122"/>
                </a:rPr>
                <a:t>招聘更具针对性</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33" name="Group 55"/>
          <p:cNvGrpSpPr>
            <a:grpSpLocks/>
          </p:cNvGrpSpPr>
          <p:nvPr/>
        </p:nvGrpSpPr>
        <p:grpSpPr bwMode="auto">
          <a:xfrm>
            <a:off x="366460" y="2034848"/>
            <a:ext cx="5294296" cy="318308"/>
            <a:chOff x="386" y="2371"/>
            <a:chExt cx="5156" cy="363"/>
          </a:xfrm>
        </p:grpSpPr>
        <p:sp>
          <p:nvSpPr>
            <p:cNvPr id="34" name="矩形 53"/>
            <p:cNvSpPr>
              <a:spLocks noChangeArrowheads="1"/>
            </p:cNvSpPr>
            <p:nvPr/>
          </p:nvSpPr>
          <p:spPr bwMode="auto">
            <a:xfrm>
              <a:off x="386" y="2371"/>
              <a:ext cx="5156" cy="363"/>
            </a:xfrm>
            <a:prstGeom prst="rect">
              <a:avLst/>
            </a:prstGeom>
            <a:noFill/>
            <a:ln w="25400" algn="ctr">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35" name="TextBox 146"/>
            <p:cNvSpPr txBox="1">
              <a:spLocks noChangeArrowheads="1"/>
            </p:cNvSpPr>
            <p:nvPr/>
          </p:nvSpPr>
          <p:spPr bwMode="auto">
            <a:xfrm>
              <a:off x="2087" y="2397"/>
              <a:ext cx="3399" cy="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节省繁杂的筛选，面试环节，减少人员投入</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6" name="Rectangle 58"/>
            <p:cNvSpPr>
              <a:spLocks noChangeArrowheads="1"/>
            </p:cNvSpPr>
            <p:nvPr/>
          </p:nvSpPr>
          <p:spPr bwMode="auto">
            <a:xfrm>
              <a:off x="431" y="2411"/>
              <a:ext cx="1548" cy="298"/>
            </a:xfrm>
            <a:prstGeom prst="rect">
              <a:avLst/>
            </a:prstGeom>
            <a:solidFill>
              <a:schemeClr val="bg1">
                <a:lumMod val="65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500" b="1" dirty="0">
                  <a:solidFill>
                    <a:schemeClr val="bg1"/>
                  </a:solidFill>
                  <a:latin typeface="微软雅黑" panose="020B0503020204020204" pitchFamily="34" charset="-122"/>
                  <a:ea typeface="微软雅黑" panose="020B0503020204020204" pitchFamily="34" charset="-122"/>
                </a:rPr>
                <a:t>快捷简易</a:t>
              </a:r>
              <a:endParaRPr lang="en-US" altLang="zh-CN" sz="1500" b="1" dirty="0">
                <a:solidFill>
                  <a:schemeClr val="bg1"/>
                </a:solidFill>
                <a:latin typeface="微软雅黑" panose="020B0503020204020204" pitchFamily="34" charset="-122"/>
                <a:ea typeface="微软雅黑" panose="020B0503020204020204" pitchFamily="34" charset="-122"/>
              </a:endParaRPr>
            </a:p>
          </p:txBody>
        </p:sp>
      </p:grpSp>
      <p:grpSp>
        <p:nvGrpSpPr>
          <p:cNvPr id="37" name="Group 55"/>
          <p:cNvGrpSpPr>
            <a:grpSpLocks/>
          </p:cNvGrpSpPr>
          <p:nvPr/>
        </p:nvGrpSpPr>
        <p:grpSpPr bwMode="auto">
          <a:xfrm>
            <a:off x="377041" y="2641928"/>
            <a:ext cx="5283716" cy="318308"/>
            <a:chOff x="386" y="2371"/>
            <a:chExt cx="5508" cy="363"/>
          </a:xfrm>
        </p:grpSpPr>
        <p:sp>
          <p:nvSpPr>
            <p:cNvPr id="38" name="矩形 53"/>
            <p:cNvSpPr>
              <a:spLocks noChangeArrowheads="1"/>
            </p:cNvSpPr>
            <p:nvPr/>
          </p:nvSpPr>
          <p:spPr bwMode="auto">
            <a:xfrm>
              <a:off x="386" y="2371"/>
              <a:ext cx="5508" cy="363"/>
            </a:xfrm>
            <a:prstGeom prst="rect">
              <a:avLst/>
            </a:prstGeom>
            <a:noFill/>
            <a:ln w="25400" algn="ctr">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39" name="TextBox 146"/>
            <p:cNvSpPr txBox="1">
              <a:spLocks noChangeArrowheads="1"/>
            </p:cNvSpPr>
            <p:nvPr/>
          </p:nvSpPr>
          <p:spPr bwMode="auto">
            <a:xfrm>
              <a:off x="2143" y="2411"/>
              <a:ext cx="3751" cy="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降低广告宣传、人才沟通与面试及时间等大量成本</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0" name="Rectangle 58"/>
            <p:cNvSpPr>
              <a:spLocks noChangeArrowheads="1"/>
            </p:cNvSpPr>
            <p:nvPr/>
          </p:nvSpPr>
          <p:spPr bwMode="auto">
            <a:xfrm>
              <a:off x="431" y="2385"/>
              <a:ext cx="1649" cy="323"/>
            </a:xfrm>
            <a:prstGeom prst="rect">
              <a:avLst/>
            </a:prstGeom>
            <a:solidFill>
              <a:schemeClr val="bg1">
                <a:lumMod val="65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500" b="1" dirty="0">
                  <a:solidFill>
                    <a:schemeClr val="bg1"/>
                  </a:solidFill>
                  <a:latin typeface="微软雅黑" panose="020B0503020204020204" pitchFamily="34" charset="-122"/>
                </a:rPr>
                <a:t>节省招聘成本</a:t>
              </a:r>
              <a:endParaRPr lang="en-US" altLang="zh-CN" sz="1500" b="1" dirty="0">
                <a:solidFill>
                  <a:schemeClr val="bg1"/>
                </a:solidFill>
                <a:latin typeface="微软雅黑" panose="020B0503020204020204" pitchFamily="34" charset="-122"/>
                <a:ea typeface="微软雅黑" panose="020B0503020204020204" pitchFamily="34" charset="-122"/>
              </a:endParaRPr>
            </a:p>
          </p:txBody>
        </p:sp>
      </p:grpSp>
      <p:grpSp>
        <p:nvGrpSpPr>
          <p:cNvPr id="41" name="Group 55"/>
          <p:cNvGrpSpPr>
            <a:grpSpLocks/>
          </p:cNvGrpSpPr>
          <p:nvPr/>
        </p:nvGrpSpPr>
        <p:grpSpPr bwMode="auto">
          <a:xfrm>
            <a:off x="377041" y="3215428"/>
            <a:ext cx="5283716" cy="328734"/>
            <a:chOff x="386" y="2371"/>
            <a:chExt cx="5508" cy="363"/>
          </a:xfrm>
        </p:grpSpPr>
        <p:sp>
          <p:nvSpPr>
            <p:cNvPr id="42" name="矩形 53"/>
            <p:cNvSpPr>
              <a:spLocks noChangeArrowheads="1"/>
            </p:cNvSpPr>
            <p:nvPr/>
          </p:nvSpPr>
          <p:spPr bwMode="auto">
            <a:xfrm>
              <a:off x="386" y="2371"/>
              <a:ext cx="5508" cy="363"/>
            </a:xfrm>
            <a:prstGeom prst="rect">
              <a:avLst/>
            </a:prstGeom>
            <a:noFill/>
            <a:ln w="25400" algn="ctr">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43" name="TextBox 146"/>
            <p:cNvSpPr txBox="1">
              <a:spLocks noChangeArrowheads="1"/>
            </p:cNvSpPr>
            <p:nvPr/>
          </p:nvSpPr>
          <p:spPr bwMode="auto">
            <a:xfrm>
              <a:off x="2143" y="2411"/>
              <a:ext cx="3751"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有效避免人才因不适合企业的发展而流失</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4" name="Rectangle 58"/>
            <p:cNvSpPr>
              <a:spLocks noChangeArrowheads="1"/>
            </p:cNvSpPr>
            <p:nvPr/>
          </p:nvSpPr>
          <p:spPr bwMode="auto">
            <a:xfrm>
              <a:off x="419" y="2385"/>
              <a:ext cx="1649" cy="331"/>
            </a:xfrm>
            <a:prstGeom prst="rect">
              <a:avLst/>
            </a:prstGeom>
            <a:solidFill>
              <a:schemeClr val="bg1">
                <a:lumMod val="65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500" b="1" dirty="0">
                  <a:solidFill>
                    <a:schemeClr val="bg1"/>
                  </a:solidFill>
                  <a:latin typeface="微软雅黑" panose="020B0503020204020204" pitchFamily="34" charset="-122"/>
                </a:rPr>
                <a:t>降低招聘风险</a:t>
              </a:r>
              <a:endParaRPr lang="en-US" altLang="zh-CN" sz="1500" b="1" dirty="0">
                <a:solidFill>
                  <a:schemeClr val="bg1"/>
                </a:solidFill>
                <a:latin typeface="微软雅黑" panose="020B0503020204020204" pitchFamily="34" charset="-122"/>
                <a:ea typeface="微软雅黑" panose="020B0503020204020204" pitchFamily="34" charset="-122"/>
              </a:endParaRPr>
            </a:p>
          </p:txBody>
        </p:sp>
      </p:grpSp>
      <p:grpSp>
        <p:nvGrpSpPr>
          <p:cNvPr id="45" name="Group 55"/>
          <p:cNvGrpSpPr>
            <a:grpSpLocks/>
          </p:cNvGrpSpPr>
          <p:nvPr/>
        </p:nvGrpSpPr>
        <p:grpSpPr bwMode="auto">
          <a:xfrm>
            <a:off x="366460" y="3772773"/>
            <a:ext cx="5294295" cy="341984"/>
            <a:chOff x="386" y="2344"/>
            <a:chExt cx="4671" cy="390"/>
          </a:xfrm>
        </p:grpSpPr>
        <p:sp>
          <p:nvSpPr>
            <p:cNvPr id="46" name="矩形 53"/>
            <p:cNvSpPr>
              <a:spLocks noChangeArrowheads="1"/>
            </p:cNvSpPr>
            <p:nvPr/>
          </p:nvSpPr>
          <p:spPr bwMode="auto">
            <a:xfrm>
              <a:off x="386" y="2371"/>
              <a:ext cx="4671" cy="363"/>
            </a:xfrm>
            <a:prstGeom prst="rect">
              <a:avLst/>
            </a:prstGeom>
            <a:noFill/>
            <a:ln w="25400" algn="ctr">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47" name="TextBox 146"/>
            <p:cNvSpPr txBox="1">
              <a:spLocks noChangeArrowheads="1"/>
            </p:cNvSpPr>
            <p:nvPr/>
          </p:nvSpPr>
          <p:spPr bwMode="auto">
            <a:xfrm>
              <a:off x="1882" y="2344"/>
              <a:ext cx="3175" cy="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为企业选定的人才给予专业培训，快速适应工作</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8" name="Rectangle 58"/>
            <p:cNvSpPr>
              <a:spLocks noChangeArrowheads="1"/>
            </p:cNvSpPr>
            <p:nvPr/>
          </p:nvSpPr>
          <p:spPr bwMode="auto">
            <a:xfrm>
              <a:off x="431" y="2411"/>
              <a:ext cx="1398" cy="298"/>
            </a:xfrm>
            <a:prstGeom prst="rect">
              <a:avLst/>
            </a:prstGeom>
            <a:solidFill>
              <a:schemeClr val="bg1">
                <a:lumMod val="65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500" b="1" dirty="0">
                  <a:solidFill>
                    <a:schemeClr val="bg1"/>
                  </a:solidFill>
                  <a:latin typeface="微软雅黑" panose="020B0503020204020204" pitchFamily="34" charset="-122"/>
                  <a:ea typeface="微软雅黑" panose="020B0503020204020204" pitchFamily="34" charset="-122"/>
                </a:rPr>
                <a:t>定向培养</a:t>
              </a:r>
              <a:endParaRPr lang="en-US" altLang="zh-CN" sz="15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92815725"/>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par>
                                <p:cTn id="12" presetID="10" presetClass="entr" presetSubtype="0" fill="hold"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par>
                                <p:cTn id="15" presetID="10"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par>
                                <p:cTn id="18" presetID="10" presetClass="entr" presetSubtype="0" fill="hold"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par>
                                <p:cTn id="21" presetID="10" presetClass="entr" presetSubtype="0" fill="hold"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0" y="0"/>
            <a:ext cx="9393746" cy="5170869"/>
          </a:xfrm>
          <a:prstGeom prst="rect">
            <a:avLst/>
          </a:prstGeom>
        </p:spPr>
      </p:pic>
      <p:grpSp>
        <p:nvGrpSpPr>
          <p:cNvPr id="3" name="组合 2"/>
          <p:cNvGrpSpPr/>
          <p:nvPr/>
        </p:nvGrpSpPr>
        <p:grpSpPr>
          <a:xfrm>
            <a:off x="719827" y="813862"/>
            <a:ext cx="6887825" cy="3543144"/>
            <a:chOff x="732527" y="1116598"/>
            <a:chExt cx="6887825" cy="3543144"/>
          </a:xfrm>
        </p:grpSpPr>
        <p:sp>
          <p:nvSpPr>
            <p:cNvPr id="15382" name="矩形 296"/>
            <p:cNvSpPr>
              <a:spLocks noChangeArrowheads="1"/>
            </p:cNvSpPr>
            <p:nvPr/>
          </p:nvSpPr>
          <p:spPr bwMode="auto">
            <a:xfrm>
              <a:off x="833926" y="1184046"/>
              <a:ext cx="6728436" cy="3373994"/>
            </a:xfrm>
            <a:prstGeom prst="rect">
              <a:avLst/>
            </a:prstGeom>
            <a:solidFill>
              <a:schemeClr val="bg1"/>
            </a:solidFill>
            <a:ln>
              <a:noFill/>
            </a:ln>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
          <p:nvSpPr>
            <p:cNvPr id="15384" name="直角三角形 1185"/>
            <p:cNvSpPr>
              <a:spLocks noChangeArrowheads="1"/>
            </p:cNvSpPr>
            <p:nvPr/>
          </p:nvSpPr>
          <p:spPr bwMode="auto">
            <a:xfrm rot="5400000">
              <a:off x="738433" y="1110692"/>
              <a:ext cx="597902" cy="609714"/>
            </a:xfrm>
            <a:prstGeom prst="rtTriangle">
              <a:avLst/>
            </a:prstGeom>
            <a:solidFill>
              <a:srgbClr val="F2F2F2">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
          <p:nvSpPr>
            <p:cNvPr id="15386" name="直角三角形 303"/>
            <p:cNvSpPr>
              <a:spLocks noChangeArrowheads="1"/>
            </p:cNvSpPr>
            <p:nvPr/>
          </p:nvSpPr>
          <p:spPr bwMode="auto">
            <a:xfrm rot="5400000" flipH="1">
              <a:off x="733314" y="4053501"/>
              <a:ext cx="570613" cy="561975"/>
            </a:xfrm>
            <a:prstGeom prst="rtTriangle">
              <a:avLst/>
            </a:prstGeom>
            <a:solidFill>
              <a:srgbClr val="F2F2F2">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
          <p:nvSpPr>
            <p:cNvPr id="15391" name="文本框 308"/>
            <p:cNvSpPr>
              <a:spLocks noChangeArrowheads="1"/>
            </p:cNvSpPr>
            <p:nvPr/>
          </p:nvSpPr>
          <p:spPr bwMode="auto">
            <a:xfrm>
              <a:off x="1090276" y="1360543"/>
              <a:ext cx="6126778" cy="2972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chemeClr val="bg1">
                      <a:lumMod val="50000"/>
                    </a:schemeClr>
                  </a:solidFill>
                  <a:latin typeface="微软雅黑" charset="0"/>
                  <a:ea typeface="微软雅黑" charset="0"/>
                  <a:cs typeface="Lantinghei SC Demibold" charset="-122"/>
                </a:rPr>
                <a:t>根据你所需的内容输入你想要的文本</a:t>
              </a:r>
              <a:r>
                <a:rPr lang="zh-CN" altLang="en-US" sz="105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r>
                <a:rPr lang="zh-CN" altLang="en-US" sz="1050" dirty="0">
                  <a:solidFill>
                    <a:schemeClr val="bg1">
                      <a:lumMod val="50000"/>
                    </a:schemeClr>
                  </a:solidFill>
                  <a:latin typeface="微软雅黑" charset="0"/>
                  <a:ea typeface="微软雅黑" charset="0"/>
                  <a:cs typeface="Lantinghei SC Demibold" charset="-122"/>
                </a:rPr>
                <a:t>根据你所需的内容输入你想要的文本</a:t>
              </a:r>
              <a:r>
                <a:rPr lang="zh-CN" altLang="en-US" sz="105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r>
                <a:rPr lang="zh-CN" altLang="en-US" sz="1050" dirty="0">
                  <a:solidFill>
                    <a:schemeClr val="bg1">
                      <a:lumMod val="50000"/>
                    </a:schemeClr>
                  </a:solidFill>
                  <a:latin typeface="微软雅黑" charset="0"/>
                  <a:ea typeface="微软雅黑" charset="0"/>
                  <a:cs typeface="Lantinghei SC Demibold" charset="-122"/>
                </a:rPr>
                <a:t>根据你所需的内容输入你想要的文本</a:t>
              </a:r>
              <a:r>
                <a:rPr lang="zh-CN" altLang="en-US" sz="105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r>
                <a:rPr lang="zh-CN" altLang="en-US" sz="1050" dirty="0">
                  <a:solidFill>
                    <a:schemeClr val="bg1">
                      <a:lumMod val="50000"/>
                    </a:schemeClr>
                  </a:solidFill>
                  <a:latin typeface="微软雅黑" charset="0"/>
                  <a:ea typeface="微软雅黑" charset="0"/>
                  <a:cs typeface="Lantinghei SC Demibold" charset="-122"/>
                </a:rPr>
                <a:t>根据你所需的内容输入你想要的文本</a:t>
              </a:r>
              <a:r>
                <a:rPr lang="zh-CN" altLang="en-US" sz="105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50" dirty="0">
                <a:solidFill>
                  <a:schemeClr val="bg1">
                    <a:lumMod val="50000"/>
                  </a:schemeClr>
                </a:solidFill>
                <a:latin typeface="微软雅黑" charset="0"/>
                <a:ea typeface="微软雅黑" charset="0"/>
                <a:cs typeface="Open Sans Light" charset="0"/>
              </a:endParaRPr>
            </a:p>
            <a:p>
              <a:pPr>
                <a:lnSpc>
                  <a:spcPct val="150000"/>
                </a:lnSpc>
              </a:pPr>
              <a:r>
                <a:rPr lang="zh-CN" altLang="en-US" sz="1050" dirty="0">
                  <a:solidFill>
                    <a:schemeClr val="bg1">
                      <a:lumMod val="50000"/>
                    </a:schemeClr>
                  </a:solidFill>
                  <a:latin typeface="微软雅黑" charset="0"/>
                  <a:ea typeface="微软雅黑" charset="0"/>
                  <a:cs typeface="Lantinghei SC Demibold" charset="-122"/>
                </a:rPr>
                <a:t>根据你所需的内容输入你想要的文本</a:t>
              </a:r>
              <a:r>
                <a:rPr lang="zh-CN" altLang="en-US" sz="105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r>
                <a:rPr lang="zh-CN" altLang="en-US" sz="1050" dirty="0">
                  <a:solidFill>
                    <a:schemeClr val="bg1">
                      <a:lumMod val="50000"/>
                    </a:schemeClr>
                  </a:solidFill>
                  <a:latin typeface="微软雅黑" charset="0"/>
                  <a:ea typeface="微软雅黑" charset="0"/>
                  <a:cs typeface="Lantinghei SC Demibold" charset="-122"/>
                </a:rPr>
                <a:t>根据你所需的内容输入你想要的文本</a:t>
              </a:r>
              <a:r>
                <a:rPr lang="zh-CN" altLang="en-US" sz="105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50" dirty="0">
                <a:solidFill>
                  <a:schemeClr val="bg1">
                    <a:lumMod val="50000"/>
                  </a:schemeClr>
                </a:solidFill>
                <a:latin typeface="微软雅黑" charset="0"/>
                <a:ea typeface="微软雅黑" charset="0"/>
                <a:cs typeface="Open Sans Light" charset="0"/>
              </a:endParaRPr>
            </a:p>
            <a:p>
              <a:pPr>
                <a:lnSpc>
                  <a:spcPct val="150000"/>
                </a:lnSpc>
              </a:pPr>
              <a:r>
                <a:rPr lang="zh-CN" altLang="en-US" sz="1050" dirty="0">
                  <a:solidFill>
                    <a:schemeClr val="bg1">
                      <a:lumMod val="50000"/>
                    </a:schemeClr>
                  </a:solidFill>
                  <a:latin typeface="微软雅黑" charset="0"/>
                  <a:ea typeface="微软雅黑" charset="0"/>
                  <a:cs typeface="Lantinghei SC Demibold" charset="-122"/>
                </a:rPr>
                <a:t>根据你所需的内容输入你想要的文本</a:t>
              </a:r>
              <a:r>
                <a:rPr lang="zh-CN" altLang="en-US" sz="105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r>
                <a:rPr lang="zh-CN" altLang="en-US" sz="1050" dirty="0">
                  <a:solidFill>
                    <a:schemeClr val="bg1">
                      <a:lumMod val="50000"/>
                    </a:schemeClr>
                  </a:solidFill>
                  <a:latin typeface="微软雅黑" charset="0"/>
                  <a:ea typeface="微软雅黑" charset="0"/>
                  <a:cs typeface="Lantinghei SC Demibold" charset="-122"/>
                </a:rPr>
                <a:t>根据你所需的内容输入你想要的文本</a:t>
              </a:r>
              <a:r>
                <a:rPr lang="zh-CN" altLang="en-US" sz="105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50" dirty="0">
                <a:solidFill>
                  <a:schemeClr val="bg1">
                    <a:lumMod val="50000"/>
                  </a:schemeClr>
                </a:solidFill>
                <a:latin typeface="微软雅黑" charset="0"/>
                <a:ea typeface="微软雅黑" charset="0"/>
                <a:cs typeface="Open Sans Light" charset="0"/>
              </a:endParaRPr>
            </a:p>
          </p:txBody>
        </p:sp>
        <p:sp>
          <p:nvSpPr>
            <p:cNvPr id="35" name="直角三角形 1185"/>
            <p:cNvSpPr>
              <a:spLocks noChangeArrowheads="1"/>
            </p:cNvSpPr>
            <p:nvPr/>
          </p:nvSpPr>
          <p:spPr bwMode="auto">
            <a:xfrm rot="5400000" flipV="1">
              <a:off x="7042554" y="1142393"/>
              <a:ext cx="597902" cy="557694"/>
            </a:xfrm>
            <a:prstGeom prst="rtTriangle">
              <a:avLst/>
            </a:prstGeom>
            <a:solidFill>
              <a:srgbClr val="F2F2F2">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
          <p:nvSpPr>
            <p:cNvPr id="36" name="直角三角形 1185"/>
            <p:cNvSpPr>
              <a:spLocks noChangeArrowheads="1"/>
            </p:cNvSpPr>
            <p:nvPr/>
          </p:nvSpPr>
          <p:spPr bwMode="auto">
            <a:xfrm rot="5400000" flipH="1" flipV="1">
              <a:off x="6997656" y="4037046"/>
              <a:ext cx="655225" cy="590167"/>
            </a:xfrm>
            <a:prstGeom prst="rtTriangle">
              <a:avLst/>
            </a:prstGeom>
            <a:solidFill>
              <a:srgbClr val="F2F2F2">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576994089"/>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77339" y="1358518"/>
            <a:ext cx="1510579" cy="2497871"/>
            <a:chOff x="1177339" y="1358518"/>
            <a:chExt cx="1510579" cy="2497871"/>
          </a:xfrm>
        </p:grpSpPr>
        <p:pic>
          <p:nvPicPr>
            <p:cNvPr id="10" name="图片 9" descr="https://images.unsplash.com/photo-1446902236611-65b30daefc2a?ixlib=rb-0.3.5&amp;q=80&amp;fm=jpg&amp;crop=entropy&amp;w=1080&amp;fit=max&amp;s=c96722f6307a4fadf909ca4c8e498188"/>
            <p:cNvPicPr>
              <a:picLocks noChangeAspect="1" noChangeArrowheads="1"/>
            </p:cNvPicPr>
            <p:nvPr/>
          </p:nvPicPr>
          <p:blipFill>
            <a:blip r:embed="rId2" cstate="print">
              <a:extLst>
                <a:ext uri="{28A0092B-C50C-407E-A947-70E740481C1C}">
                  <a14:useLocalDpi xmlns:a14="http://schemas.microsoft.com/office/drawing/2010/main" val="0"/>
                </a:ext>
              </a:extLst>
            </a:blip>
            <a:srcRect l="32743"/>
            <a:stretch>
              <a:fillRect/>
            </a:stretch>
          </p:blipFill>
          <p:spPr bwMode="auto">
            <a:xfrm>
              <a:off x="1287737" y="1358518"/>
              <a:ext cx="878326" cy="870615"/>
            </a:xfrm>
            <a:custGeom>
              <a:avLst/>
              <a:gdLst>
                <a:gd name="connsiteX0" fmla="*/ 585932 w 1171101"/>
                <a:gd name="connsiteY0" fmla="*/ 0 h 1160820"/>
                <a:gd name="connsiteX1" fmla="*/ 1159960 w 1171101"/>
                <a:gd name="connsiteY1" fmla="*/ 467846 h 1160820"/>
                <a:gd name="connsiteX2" fmla="*/ 1171101 w 1171101"/>
                <a:gd name="connsiteY2" fmla="*/ 578363 h 1160820"/>
                <a:gd name="connsiteX3" fmla="*/ 1171101 w 1171101"/>
                <a:gd name="connsiteY3" fmla="*/ 593501 h 1160820"/>
                <a:gd name="connsiteX4" fmla="*/ 1159960 w 1171101"/>
                <a:gd name="connsiteY4" fmla="*/ 704018 h 1160820"/>
                <a:gd name="connsiteX5" fmla="*/ 704018 w 1171101"/>
                <a:gd name="connsiteY5" fmla="*/ 1159960 h 1160820"/>
                <a:gd name="connsiteX6" fmla="*/ 695486 w 1171101"/>
                <a:gd name="connsiteY6" fmla="*/ 1160820 h 1160820"/>
                <a:gd name="connsiteX7" fmla="*/ 476378 w 1171101"/>
                <a:gd name="connsiteY7" fmla="*/ 1160820 h 1160820"/>
                <a:gd name="connsiteX8" fmla="*/ 467846 w 1171101"/>
                <a:gd name="connsiteY8" fmla="*/ 1159960 h 1160820"/>
                <a:gd name="connsiteX9" fmla="*/ 0 w 1171101"/>
                <a:gd name="connsiteY9" fmla="*/ 585932 h 1160820"/>
                <a:gd name="connsiteX10" fmla="*/ 585932 w 1171101"/>
                <a:gd name="connsiteY10" fmla="*/ 0 h 116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1101" h="1160820">
                  <a:moveTo>
                    <a:pt x="585932" y="0"/>
                  </a:moveTo>
                  <a:cubicBezTo>
                    <a:pt x="869083" y="0"/>
                    <a:pt x="1105324" y="200847"/>
                    <a:pt x="1159960" y="467846"/>
                  </a:cubicBezTo>
                  <a:lnTo>
                    <a:pt x="1171101" y="578363"/>
                  </a:lnTo>
                  <a:lnTo>
                    <a:pt x="1171101" y="593501"/>
                  </a:lnTo>
                  <a:lnTo>
                    <a:pt x="1159960" y="704018"/>
                  </a:lnTo>
                  <a:cubicBezTo>
                    <a:pt x="1113129" y="932874"/>
                    <a:pt x="932874" y="1113129"/>
                    <a:pt x="704018" y="1159960"/>
                  </a:cubicBezTo>
                  <a:lnTo>
                    <a:pt x="695486" y="1160820"/>
                  </a:lnTo>
                  <a:lnTo>
                    <a:pt x="476378" y="1160820"/>
                  </a:lnTo>
                  <a:lnTo>
                    <a:pt x="467846" y="1159960"/>
                  </a:lnTo>
                  <a:cubicBezTo>
                    <a:pt x="200847" y="1105324"/>
                    <a:pt x="0" y="869083"/>
                    <a:pt x="0" y="585932"/>
                  </a:cubicBezTo>
                  <a:cubicBezTo>
                    <a:pt x="0" y="262331"/>
                    <a:pt x="262331" y="0"/>
                    <a:pt x="585932" y="0"/>
                  </a:cubicBezTo>
                  <a:close/>
                </a:path>
              </a:pathLst>
            </a:custGeom>
            <a:noFill/>
            <a:extLst>
              <a:ext uri="{909E8E84-426E-40DD-AFC4-6F175D3DCCD1}">
                <a14:hiddenFill xmlns:a14="http://schemas.microsoft.com/office/drawing/2010/main">
                  <a:solidFill>
                    <a:srgbClr val="FFFFFF"/>
                  </a:solidFill>
                </a14:hiddenFill>
              </a:ext>
            </a:extLst>
          </p:spPr>
        </p:pic>
        <p:sp>
          <p:nvSpPr>
            <p:cNvPr id="7" name="文本框 6"/>
            <p:cNvSpPr txBox="1"/>
            <p:nvPr/>
          </p:nvSpPr>
          <p:spPr>
            <a:xfrm>
              <a:off x="1362434" y="2344659"/>
              <a:ext cx="703110" cy="323165"/>
            </a:xfrm>
            <a:prstGeom prst="rect">
              <a:avLst/>
            </a:prstGeom>
            <a:noFill/>
          </p:spPr>
          <p:txBody>
            <a:bodyPr wrap="square" rtlCol="0">
              <a:spAutoFit/>
            </a:bodyPr>
            <a:lstStyle/>
            <a:p>
              <a:pPr algn="ctr"/>
              <a:r>
                <a:rPr lang="en-US" altLang="zh-CN" sz="1500" dirty="0">
                  <a:solidFill>
                    <a:schemeClr val="bg1">
                      <a:lumMod val="50000"/>
                    </a:schemeClr>
                  </a:solidFill>
                  <a:latin typeface="Helvetica" panose="020B0604020202030204" pitchFamily="34" charset="0"/>
                </a:rPr>
                <a:t>Jack</a:t>
              </a:r>
              <a:endParaRPr lang="zh-CN" altLang="en-US" sz="1500" dirty="0">
                <a:solidFill>
                  <a:schemeClr val="bg1">
                    <a:lumMod val="50000"/>
                  </a:schemeClr>
                </a:solidFill>
                <a:latin typeface="Helvetica" panose="020B0604020202030204" pitchFamily="34" charset="0"/>
              </a:endParaRPr>
            </a:p>
          </p:txBody>
        </p:sp>
        <p:sp>
          <p:nvSpPr>
            <p:cNvPr id="17" name="Subtitle 2"/>
            <p:cNvSpPr txBox="1">
              <a:spLocks/>
            </p:cNvSpPr>
            <p:nvPr/>
          </p:nvSpPr>
          <p:spPr bwMode="auto">
            <a:xfrm>
              <a:off x="1177339" y="2644741"/>
              <a:ext cx="1510579" cy="1211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900" b="1" dirty="0">
                  <a:solidFill>
                    <a:schemeClr val="bg1">
                      <a:lumMod val="50000"/>
                    </a:schemeClr>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800" dirty="0">
                <a:solidFill>
                  <a:schemeClr val="bg1">
                    <a:lumMod val="50000"/>
                  </a:schemeClr>
                </a:solidFill>
                <a:latin typeface="微软雅黑" charset="0"/>
                <a:ea typeface="微软雅黑" charset="0"/>
                <a:cs typeface="Open Sans Light" charset="0"/>
              </a:endParaRPr>
            </a:p>
          </p:txBody>
        </p:sp>
      </p:grpSp>
      <p:grpSp>
        <p:nvGrpSpPr>
          <p:cNvPr id="3" name="组合 2"/>
          <p:cNvGrpSpPr/>
          <p:nvPr/>
        </p:nvGrpSpPr>
        <p:grpSpPr>
          <a:xfrm>
            <a:off x="3035635" y="1362167"/>
            <a:ext cx="1036623" cy="2789688"/>
            <a:chOff x="3035635" y="1362167"/>
            <a:chExt cx="1036623" cy="2789688"/>
          </a:xfrm>
        </p:grpSpPr>
        <p:pic>
          <p:nvPicPr>
            <p:cNvPr id="16" name="图片 15" descr="Photo By Forrest Cavale"/>
            <p:cNvPicPr>
              <a:picLocks noChangeAspect="1" noChangeArrowheads="1"/>
            </p:cNvPicPr>
            <p:nvPr/>
          </p:nvPicPr>
          <p:blipFill>
            <a:blip r:embed="rId3" cstate="print">
              <a:extLst>
                <a:ext uri="{28A0092B-C50C-407E-A947-70E740481C1C}">
                  <a14:useLocalDpi xmlns:a14="http://schemas.microsoft.com/office/drawing/2010/main" val="0"/>
                </a:ext>
              </a:extLst>
            </a:blip>
            <a:srcRect l="5443" r="27613"/>
            <a:stretch>
              <a:fillRect/>
            </a:stretch>
          </p:blipFill>
          <p:spPr bwMode="auto">
            <a:xfrm>
              <a:off x="3170253" y="1362167"/>
              <a:ext cx="878327" cy="874678"/>
            </a:xfrm>
            <a:custGeom>
              <a:avLst/>
              <a:gdLst>
                <a:gd name="connsiteX0" fmla="*/ 537301 w 1171102"/>
                <a:gd name="connsiteY0" fmla="*/ 0 h 1166237"/>
                <a:gd name="connsiteX1" fmla="*/ 633801 w 1171102"/>
                <a:gd name="connsiteY1" fmla="*/ 0 h 1166237"/>
                <a:gd name="connsiteX2" fmla="*/ 703560 w 1171102"/>
                <a:gd name="connsiteY2" fmla="*/ 7032 h 1166237"/>
                <a:gd name="connsiteX3" fmla="*/ 1171102 w 1171102"/>
                <a:gd name="connsiteY3" fmla="*/ 580687 h 1166237"/>
                <a:gd name="connsiteX4" fmla="*/ 703560 w 1171102"/>
                <a:gd name="connsiteY4" fmla="*/ 1154342 h 1166237"/>
                <a:gd name="connsiteX5" fmla="*/ 585561 w 1171102"/>
                <a:gd name="connsiteY5" fmla="*/ 1166237 h 1166237"/>
                <a:gd name="connsiteX6" fmla="*/ 585541 w 1171102"/>
                <a:gd name="connsiteY6" fmla="*/ 1166237 h 1166237"/>
                <a:gd name="connsiteX7" fmla="*/ 467542 w 1171102"/>
                <a:gd name="connsiteY7" fmla="*/ 1154342 h 1166237"/>
                <a:gd name="connsiteX8" fmla="*/ 0 w 1171102"/>
                <a:gd name="connsiteY8" fmla="*/ 580687 h 1166237"/>
                <a:gd name="connsiteX9" fmla="*/ 467542 w 1171102"/>
                <a:gd name="connsiteY9" fmla="*/ 7032 h 1166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1102" h="1166237">
                  <a:moveTo>
                    <a:pt x="537301" y="0"/>
                  </a:moveTo>
                  <a:lnTo>
                    <a:pt x="633801" y="0"/>
                  </a:lnTo>
                  <a:lnTo>
                    <a:pt x="703560" y="7032"/>
                  </a:lnTo>
                  <a:cubicBezTo>
                    <a:pt x="970386" y="61633"/>
                    <a:pt x="1171102" y="297720"/>
                    <a:pt x="1171102" y="580687"/>
                  </a:cubicBezTo>
                  <a:cubicBezTo>
                    <a:pt x="1171102" y="863654"/>
                    <a:pt x="970386" y="1099742"/>
                    <a:pt x="703560" y="1154342"/>
                  </a:cubicBezTo>
                  <a:lnTo>
                    <a:pt x="585561" y="1166237"/>
                  </a:lnTo>
                  <a:lnTo>
                    <a:pt x="585541" y="1166237"/>
                  </a:lnTo>
                  <a:lnTo>
                    <a:pt x="467542" y="1154342"/>
                  </a:lnTo>
                  <a:cubicBezTo>
                    <a:pt x="200717" y="1099742"/>
                    <a:pt x="0" y="863654"/>
                    <a:pt x="0" y="580687"/>
                  </a:cubicBezTo>
                  <a:cubicBezTo>
                    <a:pt x="0" y="297720"/>
                    <a:pt x="200717" y="61633"/>
                    <a:pt x="467542" y="7032"/>
                  </a:cubicBezTo>
                  <a:close/>
                </a:path>
              </a:pathLst>
            </a:custGeom>
            <a:noFill/>
            <a:extLst>
              <a:ext uri="{909E8E84-426E-40DD-AFC4-6F175D3DCCD1}">
                <a14:hiddenFill xmlns:a14="http://schemas.microsoft.com/office/drawing/2010/main">
                  <a:solidFill>
                    <a:srgbClr val="FFFFFF"/>
                  </a:solidFill>
                </a14:hiddenFill>
              </a:ext>
            </a:extLst>
          </p:spPr>
        </p:pic>
        <p:sp>
          <p:nvSpPr>
            <p:cNvPr id="24" name="文本框 23"/>
            <p:cNvSpPr txBox="1"/>
            <p:nvPr/>
          </p:nvSpPr>
          <p:spPr>
            <a:xfrm>
              <a:off x="3259866" y="2344692"/>
              <a:ext cx="703110" cy="323165"/>
            </a:xfrm>
            <a:prstGeom prst="rect">
              <a:avLst/>
            </a:prstGeom>
            <a:noFill/>
          </p:spPr>
          <p:txBody>
            <a:bodyPr wrap="square" rtlCol="0">
              <a:spAutoFit/>
            </a:bodyPr>
            <a:lstStyle/>
            <a:p>
              <a:pPr algn="ctr"/>
              <a:r>
                <a:rPr lang="en-US" altLang="zh-CN" sz="1500" dirty="0">
                  <a:solidFill>
                    <a:schemeClr val="bg1">
                      <a:lumMod val="50000"/>
                    </a:schemeClr>
                  </a:solidFill>
                  <a:latin typeface="Helvetica" panose="020B0604020202030204" pitchFamily="34" charset="0"/>
                </a:rPr>
                <a:t>Mark</a:t>
              </a:r>
              <a:endParaRPr lang="zh-CN" altLang="en-US" sz="1500" dirty="0">
                <a:solidFill>
                  <a:schemeClr val="bg1">
                    <a:lumMod val="50000"/>
                  </a:schemeClr>
                </a:solidFill>
                <a:latin typeface="Helvetica" panose="020B0604020202030204" pitchFamily="34" charset="0"/>
              </a:endParaRPr>
            </a:p>
          </p:txBody>
        </p:sp>
        <p:sp>
          <p:nvSpPr>
            <p:cNvPr id="19" name="Subtitle 2"/>
            <p:cNvSpPr txBox="1">
              <a:spLocks/>
            </p:cNvSpPr>
            <p:nvPr/>
          </p:nvSpPr>
          <p:spPr bwMode="auto">
            <a:xfrm>
              <a:off x="3035635" y="2644741"/>
              <a:ext cx="1036623" cy="1507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900" b="1" dirty="0">
                  <a:solidFill>
                    <a:schemeClr val="bg1">
                      <a:lumMod val="50000"/>
                    </a:schemeClr>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800" dirty="0">
                <a:solidFill>
                  <a:schemeClr val="bg1">
                    <a:lumMod val="50000"/>
                  </a:schemeClr>
                </a:solidFill>
                <a:latin typeface="微软雅黑" charset="0"/>
                <a:ea typeface="微软雅黑" charset="0"/>
                <a:cs typeface="Open Sans Light" charset="0"/>
              </a:endParaRPr>
            </a:p>
          </p:txBody>
        </p:sp>
      </p:grpSp>
      <p:grpSp>
        <p:nvGrpSpPr>
          <p:cNvPr id="5" name="组合 4"/>
          <p:cNvGrpSpPr/>
          <p:nvPr/>
        </p:nvGrpSpPr>
        <p:grpSpPr>
          <a:xfrm>
            <a:off x="4973621" y="1373211"/>
            <a:ext cx="1036623" cy="2778644"/>
            <a:chOff x="4973621" y="1373211"/>
            <a:chExt cx="1036623" cy="2778644"/>
          </a:xfrm>
        </p:grpSpPr>
        <p:pic>
          <p:nvPicPr>
            <p:cNvPr id="18" name="图片 17" descr="Photo By Martin Miranda"/>
            <p:cNvPicPr>
              <a:picLocks noChangeAspect="1" noChangeArrowheads="1"/>
            </p:cNvPicPr>
            <p:nvPr/>
          </p:nvPicPr>
          <p:blipFill>
            <a:blip r:embed="rId4" cstate="print">
              <a:extLst>
                <a:ext uri="{28A0092B-C50C-407E-A947-70E740481C1C}">
                  <a14:useLocalDpi xmlns:a14="http://schemas.microsoft.com/office/drawing/2010/main" val="0"/>
                </a:ext>
              </a:extLst>
            </a:blip>
            <a:srcRect l="29540" t="38363" r="29540"/>
            <a:stretch>
              <a:fillRect/>
            </a:stretch>
          </p:blipFill>
          <p:spPr bwMode="auto">
            <a:xfrm>
              <a:off x="5052769" y="1373211"/>
              <a:ext cx="878327" cy="878326"/>
            </a:xfrm>
            <a:custGeom>
              <a:avLst/>
              <a:gdLst>
                <a:gd name="connsiteX0" fmla="*/ 585551 w 1171102"/>
                <a:gd name="connsiteY0" fmla="*/ 0 h 1171101"/>
                <a:gd name="connsiteX1" fmla="*/ 1171102 w 1171102"/>
                <a:gd name="connsiteY1" fmla="*/ 585551 h 1171101"/>
                <a:gd name="connsiteX2" fmla="*/ 703560 w 1171102"/>
                <a:gd name="connsiteY2" fmla="*/ 1159206 h 1171101"/>
                <a:gd name="connsiteX3" fmla="*/ 585561 w 1171102"/>
                <a:gd name="connsiteY3" fmla="*/ 1171101 h 1171101"/>
                <a:gd name="connsiteX4" fmla="*/ 585541 w 1171102"/>
                <a:gd name="connsiteY4" fmla="*/ 1171101 h 1171101"/>
                <a:gd name="connsiteX5" fmla="*/ 467542 w 1171102"/>
                <a:gd name="connsiteY5" fmla="*/ 1159206 h 1171101"/>
                <a:gd name="connsiteX6" fmla="*/ 0 w 1171102"/>
                <a:gd name="connsiteY6" fmla="*/ 585551 h 1171101"/>
                <a:gd name="connsiteX7" fmla="*/ 585551 w 1171102"/>
                <a:gd name="connsiteY7" fmla="*/ 0 h 1171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1102" h="1171101">
                  <a:moveTo>
                    <a:pt x="585551" y="0"/>
                  </a:moveTo>
                  <a:cubicBezTo>
                    <a:pt x="908942" y="0"/>
                    <a:pt x="1171102" y="262160"/>
                    <a:pt x="1171102" y="585551"/>
                  </a:cubicBezTo>
                  <a:cubicBezTo>
                    <a:pt x="1171102" y="868518"/>
                    <a:pt x="970386" y="1104605"/>
                    <a:pt x="703560" y="1159206"/>
                  </a:cubicBezTo>
                  <a:lnTo>
                    <a:pt x="585561" y="1171101"/>
                  </a:lnTo>
                  <a:lnTo>
                    <a:pt x="585541" y="1171101"/>
                  </a:lnTo>
                  <a:lnTo>
                    <a:pt x="467542" y="1159206"/>
                  </a:lnTo>
                  <a:cubicBezTo>
                    <a:pt x="200717" y="1104605"/>
                    <a:pt x="0" y="868518"/>
                    <a:pt x="0" y="585551"/>
                  </a:cubicBezTo>
                  <a:cubicBezTo>
                    <a:pt x="0" y="262160"/>
                    <a:pt x="262160" y="0"/>
                    <a:pt x="585551" y="0"/>
                  </a:cubicBezTo>
                  <a:close/>
                </a:path>
              </a:pathLst>
            </a:cu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5140378" y="2344659"/>
              <a:ext cx="703110" cy="323165"/>
            </a:xfrm>
            <a:prstGeom prst="rect">
              <a:avLst/>
            </a:prstGeom>
            <a:noFill/>
          </p:spPr>
          <p:txBody>
            <a:bodyPr wrap="square" rtlCol="0">
              <a:spAutoFit/>
            </a:bodyPr>
            <a:lstStyle/>
            <a:p>
              <a:pPr algn="ctr"/>
              <a:r>
                <a:rPr lang="en-US" altLang="zh-CN" sz="1500" dirty="0">
                  <a:solidFill>
                    <a:schemeClr val="bg1">
                      <a:lumMod val="50000"/>
                    </a:schemeClr>
                  </a:solidFill>
                  <a:latin typeface="Helvetica" panose="020B0604020202030204" pitchFamily="34" charset="0"/>
                </a:rPr>
                <a:t>Lacy</a:t>
              </a:r>
              <a:endParaRPr lang="zh-CN" altLang="en-US" sz="1500" dirty="0">
                <a:solidFill>
                  <a:schemeClr val="bg1">
                    <a:lumMod val="50000"/>
                  </a:schemeClr>
                </a:solidFill>
                <a:latin typeface="Helvetica" panose="020B0604020202030204" pitchFamily="34" charset="0"/>
              </a:endParaRPr>
            </a:p>
          </p:txBody>
        </p:sp>
        <p:sp>
          <p:nvSpPr>
            <p:cNvPr id="21" name="Subtitle 2"/>
            <p:cNvSpPr txBox="1">
              <a:spLocks/>
            </p:cNvSpPr>
            <p:nvPr/>
          </p:nvSpPr>
          <p:spPr bwMode="auto">
            <a:xfrm>
              <a:off x="4973621" y="2644741"/>
              <a:ext cx="1036623" cy="1507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900" b="1" dirty="0">
                  <a:solidFill>
                    <a:schemeClr val="bg1">
                      <a:lumMod val="50000"/>
                    </a:schemeClr>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800" dirty="0">
                <a:solidFill>
                  <a:schemeClr val="bg1">
                    <a:lumMod val="50000"/>
                  </a:schemeClr>
                </a:solidFill>
                <a:latin typeface="微软雅黑" charset="0"/>
                <a:ea typeface="微软雅黑" charset="0"/>
                <a:cs typeface="Open Sans Light" charset="0"/>
              </a:endParaRPr>
            </a:p>
          </p:txBody>
        </p:sp>
      </p:grpSp>
      <p:grpSp>
        <p:nvGrpSpPr>
          <p:cNvPr id="9" name="组合 8"/>
          <p:cNvGrpSpPr/>
          <p:nvPr/>
        </p:nvGrpSpPr>
        <p:grpSpPr>
          <a:xfrm>
            <a:off x="6898999" y="1358518"/>
            <a:ext cx="1036623" cy="2793337"/>
            <a:chOff x="6898999" y="1358518"/>
            <a:chExt cx="1036623" cy="2793337"/>
          </a:xfrm>
        </p:grpSpPr>
        <p:pic>
          <p:nvPicPr>
            <p:cNvPr id="20" name="图片 19" descr="Photo By Eli DeFaria"/>
            <p:cNvPicPr>
              <a:picLocks noChangeAspect="1" noChangeArrowheads="1"/>
            </p:cNvPicPr>
            <p:nvPr/>
          </p:nvPicPr>
          <p:blipFill>
            <a:blip r:embed="rId5" cstate="print">
              <a:extLst>
                <a:ext uri="{28A0092B-C50C-407E-A947-70E740481C1C}">
                  <a14:useLocalDpi xmlns:a14="http://schemas.microsoft.com/office/drawing/2010/main" val="0"/>
                </a:ext>
              </a:extLst>
            </a:blip>
            <a:srcRect l="4479" t="18563" b="17757"/>
            <a:stretch>
              <a:fillRect/>
            </a:stretch>
          </p:blipFill>
          <p:spPr bwMode="auto">
            <a:xfrm>
              <a:off x="6935286" y="1358518"/>
              <a:ext cx="878326" cy="878327"/>
            </a:xfrm>
            <a:custGeom>
              <a:avLst/>
              <a:gdLst>
                <a:gd name="connsiteX0" fmla="*/ 585551 w 1171101"/>
                <a:gd name="connsiteY0" fmla="*/ 0 h 1171102"/>
                <a:gd name="connsiteX1" fmla="*/ 1159206 w 1171101"/>
                <a:gd name="connsiteY1" fmla="*/ 467542 h 1171102"/>
                <a:gd name="connsiteX2" fmla="*/ 1171101 w 1171101"/>
                <a:gd name="connsiteY2" fmla="*/ 585541 h 1171102"/>
                <a:gd name="connsiteX3" fmla="*/ 1171101 w 1171101"/>
                <a:gd name="connsiteY3" fmla="*/ 585561 h 1171102"/>
                <a:gd name="connsiteX4" fmla="*/ 1159206 w 1171101"/>
                <a:gd name="connsiteY4" fmla="*/ 703560 h 1171102"/>
                <a:gd name="connsiteX5" fmla="*/ 585551 w 1171101"/>
                <a:gd name="connsiteY5" fmla="*/ 1171102 h 1171102"/>
                <a:gd name="connsiteX6" fmla="*/ 0 w 1171101"/>
                <a:gd name="connsiteY6" fmla="*/ 585551 h 1171102"/>
                <a:gd name="connsiteX7" fmla="*/ 585551 w 1171101"/>
                <a:gd name="connsiteY7" fmla="*/ 0 h 117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1101" h="1171102">
                  <a:moveTo>
                    <a:pt x="585551" y="0"/>
                  </a:moveTo>
                  <a:cubicBezTo>
                    <a:pt x="868518" y="0"/>
                    <a:pt x="1104605" y="200716"/>
                    <a:pt x="1159206" y="467542"/>
                  </a:cubicBezTo>
                  <a:lnTo>
                    <a:pt x="1171101" y="585541"/>
                  </a:lnTo>
                  <a:lnTo>
                    <a:pt x="1171101" y="585561"/>
                  </a:lnTo>
                  <a:lnTo>
                    <a:pt x="1159206" y="703560"/>
                  </a:lnTo>
                  <a:cubicBezTo>
                    <a:pt x="1104605" y="970386"/>
                    <a:pt x="868518" y="1171102"/>
                    <a:pt x="585551" y="1171102"/>
                  </a:cubicBezTo>
                  <a:cubicBezTo>
                    <a:pt x="262160" y="1171102"/>
                    <a:pt x="0" y="908942"/>
                    <a:pt x="0" y="585551"/>
                  </a:cubicBezTo>
                  <a:cubicBezTo>
                    <a:pt x="0" y="262160"/>
                    <a:pt x="262160" y="0"/>
                    <a:pt x="585551" y="0"/>
                  </a:cubicBezTo>
                  <a:close/>
                </a:path>
              </a:pathLst>
            </a:custGeom>
            <a:noFill/>
            <a:extLst>
              <a:ext uri="{909E8E84-426E-40DD-AFC4-6F175D3DCCD1}">
                <a14:hiddenFill xmlns:a14="http://schemas.microsoft.com/office/drawing/2010/main">
                  <a:solidFill>
                    <a:srgbClr val="FFFFFF"/>
                  </a:solidFill>
                </a14:hiddenFill>
              </a:ext>
            </a:extLst>
          </p:spPr>
        </p:pic>
        <p:sp>
          <p:nvSpPr>
            <p:cNvPr id="28" name="文本框 27"/>
            <p:cNvSpPr txBox="1"/>
            <p:nvPr/>
          </p:nvSpPr>
          <p:spPr>
            <a:xfrm>
              <a:off x="7022893" y="2346167"/>
              <a:ext cx="703110" cy="323165"/>
            </a:xfrm>
            <a:prstGeom prst="rect">
              <a:avLst/>
            </a:prstGeom>
            <a:noFill/>
          </p:spPr>
          <p:txBody>
            <a:bodyPr wrap="square" rtlCol="0">
              <a:spAutoFit/>
            </a:bodyPr>
            <a:lstStyle/>
            <a:p>
              <a:pPr algn="ctr"/>
              <a:r>
                <a:rPr lang="en-US" altLang="zh-CN" sz="1500" dirty="0">
                  <a:solidFill>
                    <a:schemeClr val="bg1">
                      <a:lumMod val="50000"/>
                    </a:schemeClr>
                  </a:solidFill>
                  <a:latin typeface="Helvetica" panose="020B0604020202030204" pitchFamily="34" charset="0"/>
                </a:rPr>
                <a:t>Mary</a:t>
              </a:r>
              <a:endParaRPr lang="zh-CN" altLang="en-US" sz="1500" dirty="0">
                <a:solidFill>
                  <a:schemeClr val="bg1">
                    <a:lumMod val="50000"/>
                  </a:schemeClr>
                </a:solidFill>
                <a:latin typeface="Helvetica" panose="020B0604020202030204" pitchFamily="34" charset="0"/>
              </a:endParaRPr>
            </a:p>
          </p:txBody>
        </p:sp>
        <p:sp>
          <p:nvSpPr>
            <p:cNvPr id="22" name="Subtitle 2"/>
            <p:cNvSpPr txBox="1">
              <a:spLocks/>
            </p:cNvSpPr>
            <p:nvPr/>
          </p:nvSpPr>
          <p:spPr bwMode="auto">
            <a:xfrm>
              <a:off x="6898999" y="2644741"/>
              <a:ext cx="1036623" cy="1507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900" b="1" dirty="0">
                  <a:solidFill>
                    <a:schemeClr val="bg1">
                      <a:lumMod val="50000"/>
                    </a:schemeClr>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800" dirty="0">
                <a:solidFill>
                  <a:schemeClr val="bg1">
                    <a:lumMod val="50000"/>
                  </a:schemeClr>
                </a:solidFill>
                <a:latin typeface="微软雅黑" charset="0"/>
                <a:ea typeface="微软雅黑" charset="0"/>
                <a:cs typeface="Open Sans Light" charset="0"/>
              </a:endParaRPr>
            </a:p>
          </p:txBody>
        </p:sp>
      </p:grpSp>
    </p:spTree>
    <p:extLst>
      <p:ext uri="{BB962C8B-B14F-4D97-AF65-F5344CB8AC3E}">
        <p14:creationId xmlns:p14="http://schemas.microsoft.com/office/powerpoint/2010/main" val="986526838"/>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1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22709" y="2092610"/>
            <a:ext cx="759943" cy="759943"/>
            <a:chOff x="1414278" y="3230413"/>
            <a:chExt cx="1013257" cy="1013257"/>
          </a:xfrm>
        </p:grpSpPr>
        <p:sp>
          <p:nvSpPr>
            <p:cNvPr id="26" name="矩形 25"/>
            <p:cNvSpPr/>
            <p:nvPr/>
          </p:nvSpPr>
          <p:spPr>
            <a:xfrm rot="13403634">
              <a:off x="1414278" y="3230413"/>
              <a:ext cx="1013257" cy="1013257"/>
            </a:xfrm>
            <a:prstGeom prst="rect">
              <a:avLst/>
            </a:pr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grpSp>
          <p:nvGrpSpPr>
            <p:cNvPr id="27" name="Group 75"/>
            <p:cNvGrpSpPr/>
            <p:nvPr/>
          </p:nvGrpSpPr>
          <p:grpSpPr>
            <a:xfrm>
              <a:off x="1678164" y="3458811"/>
              <a:ext cx="421632" cy="562817"/>
              <a:chOff x="2639219" y="3510757"/>
              <a:chExt cx="348456" cy="465138"/>
            </a:xfrm>
            <a:solidFill>
              <a:schemeClr val="bg1"/>
            </a:solidFill>
          </p:grpSpPr>
          <p:sp>
            <p:nvSpPr>
              <p:cNvPr id="28"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9"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4960266" y="2092610"/>
            <a:ext cx="759943" cy="759943"/>
            <a:chOff x="5597687" y="3230413"/>
            <a:chExt cx="1013257" cy="1013257"/>
          </a:xfrm>
        </p:grpSpPr>
        <p:sp>
          <p:nvSpPr>
            <p:cNvPr id="30" name="矩形 29"/>
            <p:cNvSpPr/>
            <p:nvPr/>
          </p:nvSpPr>
          <p:spPr>
            <a:xfrm rot="13403634">
              <a:off x="5597687" y="3230413"/>
              <a:ext cx="1013257" cy="101325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grpSp>
          <p:nvGrpSpPr>
            <p:cNvPr id="31" name="Group 82"/>
            <p:cNvGrpSpPr/>
            <p:nvPr/>
          </p:nvGrpSpPr>
          <p:grpSpPr>
            <a:xfrm>
              <a:off x="5823389" y="3456594"/>
              <a:ext cx="561856" cy="561856"/>
              <a:chOff x="4439444" y="2582069"/>
              <a:chExt cx="464344" cy="464344"/>
            </a:xfrm>
            <a:solidFill>
              <a:schemeClr val="bg1"/>
            </a:solidFill>
          </p:grpSpPr>
          <p:sp>
            <p:nvSpPr>
              <p:cNvPr id="32"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33"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34"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6" name="组合 5"/>
          <p:cNvGrpSpPr/>
          <p:nvPr/>
        </p:nvGrpSpPr>
        <p:grpSpPr>
          <a:xfrm>
            <a:off x="6512435" y="2092610"/>
            <a:ext cx="759943" cy="759943"/>
            <a:chOff x="7667246" y="3230413"/>
            <a:chExt cx="1013257" cy="1013257"/>
          </a:xfrm>
        </p:grpSpPr>
        <p:sp>
          <p:nvSpPr>
            <p:cNvPr id="11" name="矩形 10"/>
            <p:cNvSpPr/>
            <p:nvPr/>
          </p:nvSpPr>
          <p:spPr>
            <a:xfrm rot="13403634">
              <a:off x="7667246" y="3230413"/>
              <a:ext cx="1013257" cy="101325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grpSp>
          <p:nvGrpSpPr>
            <p:cNvPr id="12" name="Group 52"/>
            <p:cNvGrpSpPr/>
            <p:nvPr/>
          </p:nvGrpSpPr>
          <p:grpSpPr>
            <a:xfrm>
              <a:off x="7928003" y="3493934"/>
              <a:ext cx="561856" cy="562817"/>
              <a:chOff x="9145588" y="4435475"/>
              <a:chExt cx="464344" cy="465138"/>
            </a:xfrm>
            <a:solidFill>
              <a:schemeClr val="bg1"/>
            </a:solidFill>
          </p:grpSpPr>
          <p:sp>
            <p:nvSpPr>
              <p:cNvPr id="1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4" name="组合 3"/>
          <p:cNvGrpSpPr/>
          <p:nvPr/>
        </p:nvGrpSpPr>
        <p:grpSpPr>
          <a:xfrm>
            <a:off x="3385451" y="2092610"/>
            <a:ext cx="759943" cy="759943"/>
            <a:chOff x="3497934" y="3230413"/>
            <a:chExt cx="1013257" cy="1013257"/>
          </a:xfrm>
        </p:grpSpPr>
        <p:sp>
          <p:nvSpPr>
            <p:cNvPr id="22" name="矩形 21"/>
            <p:cNvSpPr/>
            <p:nvPr/>
          </p:nvSpPr>
          <p:spPr>
            <a:xfrm rot="13403634">
              <a:off x="3497934" y="3230413"/>
              <a:ext cx="1013257" cy="101325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grpSp>
          <p:nvGrpSpPr>
            <p:cNvPr id="23" name="Group 68"/>
            <p:cNvGrpSpPr/>
            <p:nvPr/>
          </p:nvGrpSpPr>
          <p:grpSpPr>
            <a:xfrm>
              <a:off x="3782703" y="3487811"/>
              <a:ext cx="424707" cy="562817"/>
              <a:chOff x="3582988" y="3510757"/>
              <a:chExt cx="319088" cy="465138"/>
            </a:xfrm>
            <a:solidFill>
              <a:schemeClr val="bg1"/>
            </a:solidFill>
          </p:grpSpPr>
          <p:sp>
            <p:nvSpPr>
              <p:cNvPr id="24"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5"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55" name="Subtitle 2"/>
          <p:cNvSpPr txBox="1">
            <a:spLocks/>
          </p:cNvSpPr>
          <p:nvPr/>
        </p:nvSpPr>
        <p:spPr bwMode="auto">
          <a:xfrm>
            <a:off x="1153510" y="3370455"/>
            <a:ext cx="2062748" cy="91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900" b="1" dirty="0">
                <a:solidFill>
                  <a:schemeClr val="bg1">
                    <a:lumMod val="50000"/>
                  </a:schemeClr>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800" dirty="0">
              <a:solidFill>
                <a:schemeClr val="bg1">
                  <a:lumMod val="50000"/>
                </a:schemeClr>
              </a:solidFill>
              <a:latin typeface="微软雅黑" charset="0"/>
              <a:ea typeface="微软雅黑" charset="0"/>
              <a:cs typeface="Open Sans Light" charset="0"/>
            </a:endParaRPr>
          </a:p>
        </p:txBody>
      </p:sp>
      <p:sp>
        <p:nvSpPr>
          <p:cNvPr id="57" name="Subtitle 2"/>
          <p:cNvSpPr txBox="1">
            <a:spLocks/>
          </p:cNvSpPr>
          <p:nvPr/>
        </p:nvSpPr>
        <p:spPr bwMode="auto">
          <a:xfrm>
            <a:off x="4270202" y="3375517"/>
            <a:ext cx="2062748" cy="91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900" b="1" dirty="0">
                <a:solidFill>
                  <a:schemeClr val="bg1">
                    <a:lumMod val="50000"/>
                  </a:schemeClr>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800" dirty="0">
              <a:solidFill>
                <a:schemeClr val="bg1">
                  <a:lumMod val="50000"/>
                </a:schemeClr>
              </a:solidFill>
              <a:latin typeface="微软雅黑" charset="0"/>
              <a:ea typeface="微软雅黑" charset="0"/>
              <a:cs typeface="Open Sans Light" charset="0"/>
            </a:endParaRPr>
          </a:p>
        </p:txBody>
      </p:sp>
      <p:sp>
        <p:nvSpPr>
          <p:cNvPr id="59" name="Subtitle 2"/>
          <p:cNvSpPr txBox="1">
            <a:spLocks/>
          </p:cNvSpPr>
          <p:nvPr/>
        </p:nvSpPr>
        <p:spPr bwMode="auto">
          <a:xfrm>
            <a:off x="5886964" y="966473"/>
            <a:ext cx="2062748" cy="91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900" b="1" dirty="0">
                <a:solidFill>
                  <a:schemeClr val="bg1">
                    <a:lumMod val="50000"/>
                  </a:schemeClr>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800" dirty="0">
              <a:solidFill>
                <a:schemeClr val="bg1">
                  <a:lumMod val="50000"/>
                </a:schemeClr>
              </a:solidFill>
              <a:latin typeface="微软雅黑" charset="0"/>
              <a:ea typeface="微软雅黑" charset="0"/>
              <a:cs typeface="Open Sans Light" charset="0"/>
            </a:endParaRPr>
          </a:p>
        </p:txBody>
      </p:sp>
      <p:sp>
        <p:nvSpPr>
          <p:cNvPr id="60" name="Subtitle 2"/>
          <p:cNvSpPr txBox="1">
            <a:spLocks/>
          </p:cNvSpPr>
          <p:nvPr/>
        </p:nvSpPr>
        <p:spPr bwMode="auto">
          <a:xfrm>
            <a:off x="2792841" y="1019057"/>
            <a:ext cx="2062748" cy="91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900" b="1" dirty="0">
                <a:solidFill>
                  <a:schemeClr val="bg1">
                    <a:lumMod val="50000"/>
                  </a:schemeClr>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800" dirty="0">
              <a:solidFill>
                <a:schemeClr val="bg1">
                  <a:lumMod val="50000"/>
                </a:schemeClr>
              </a:solidFill>
              <a:latin typeface="微软雅黑" charset="0"/>
              <a:ea typeface="微软雅黑" charset="0"/>
              <a:cs typeface="Open Sans Light" charset="0"/>
            </a:endParaRPr>
          </a:p>
        </p:txBody>
      </p:sp>
    </p:spTree>
    <p:extLst>
      <p:ext uri="{BB962C8B-B14F-4D97-AF65-F5344CB8AC3E}">
        <p14:creationId xmlns:p14="http://schemas.microsoft.com/office/powerpoint/2010/main" val="1237388445"/>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 calcmode="lin" valueType="num">
                                      <p:cBhvr>
                                        <p:cTn id="15" dur="500" fill="hold"/>
                                        <p:tgtEl>
                                          <p:spTgt spid="4"/>
                                        </p:tgtEl>
                                        <p:attrNameLst>
                                          <p:attrName>style.rotation</p:attrName>
                                        </p:attrNameLst>
                                      </p:cBhvr>
                                      <p:tavLst>
                                        <p:tav tm="0">
                                          <p:val>
                                            <p:fltVal val="360"/>
                                          </p:val>
                                        </p:tav>
                                        <p:tav tm="100000">
                                          <p:val>
                                            <p:fltVal val="0"/>
                                          </p:val>
                                        </p:tav>
                                      </p:tavLst>
                                    </p:anim>
                                    <p:animEffect transition="in" filter="fade">
                                      <p:cBhvr>
                                        <p:cTn id="16" dur="500"/>
                                        <p:tgtEl>
                                          <p:spTgt spid="4"/>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 calcmode="lin" valueType="num">
                                      <p:cBhvr>
                                        <p:cTn id="27" dur="500" fill="hold"/>
                                        <p:tgtEl>
                                          <p:spTgt spid="6"/>
                                        </p:tgtEl>
                                        <p:attrNameLst>
                                          <p:attrName>style.rotation</p:attrName>
                                        </p:attrNameLst>
                                      </p:cBhvr>
                                      <p:tavLst>
                                        <p:tav tm="0">
                                          <p:val>
                                            <p:fltVal val="360"/>
                                          </p:val>
                                        </p:tav>
                                        <p:tav tm="100000">
                                          <p:val>
                                            <p:fltVal val="0"/>
                                          </p:val>
                                        </p:tav>
                                      </p:tavLst>
                                    </p:anim>
                                    <p:animEffect transition="in" filter="fade">
                                      <p:cBhvr>
                                        <p:cTn id="28" dur="500"/>
                                        <p:tgtEl>
                                          <p:spTgt spid="6"/>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500"/>
                                        <p:tgtEl>
                                          <p:spTgt spid="55"/>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500"/>
                                        <p:tgtEl>
                                          <p:spTgt spid="60"/>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500"/>
                                        <p:tgtEl>
                                          <p:spTgt spid="57"/>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p:bldP spid="59" grpId="0"/>
      <p:bldP spid="6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8905" y="1502107"/>
            <a:ext cx="3400938" cy="842218"/>
            <a:chOff x="6678540" y="2002809"/>
            <a:chExt cx="4534584" cy="1122957"/>
          </a:xfrm>
        </p:grpSpPr>
        <p:sp>
          <p:nvSpPr>
            <p:cNvPr id="47" name="Oval 8"/>
            <p:cNvSpPr>
              <a:spLocks noChangeArrowheads="1"/>
            </p:cNvSpPr>
            <p:nvPr/>
          </p:nvSpPr>
          <p:spPr bwMode="auto">
            <a:xfrm rot="2700000">
              <a:off x="6675661" y="2055695"/>
              <a:ext cx="1072950" cy="1067191"/>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2" name="AutoShape 59"/>
            <p:cNvSpPr/>
            <p:nvPr/>
          </p:nvSpPr>
          <p:spPr bwMode="auto">
            <a:xfrm>
              <a:off x="6884390" y="2284059"/>
              <a:ext cx="539418" cy="537043"/>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4288" tIns="14288" rIns="14288" bIns="14288" anchor="ctr"/>
            <a:lstStyle/>
            <a:p>
              <a:pPr algn="ctr" defTabSz="171450">
                <a:defRPr/>
              </a:pPr>
              <a:endParaRPr lang="en-US" sz="1125"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0" name="TextBox 76"/>
            <p:cNvSpPr txBox="1"/>
            <p:nvPr/>
          </p:nvSpPr>
          <p:spPr>
            <a:xfrm>
              <a:off x="8097945" y="2002809"/>
              <a:ext cx="2284695" cy="330945"/>
            </a:xfrm>
            <a:prstGeom prst="rect">
              <a:avLst/>
            </a:prstGeom>
            <a:noFill/>
            <a:effectLst/>
          </p:spPr>
          <p:txBody>
            <a:bodyPr wrap="square" rtlCol="0">
              <a:spAutoFit/>
            </a:bodyPr>
            <a:lstStyle/>
            <a:p>
              <a:r>
                <a:rPr lang="en-US" altLang="zh-CN" sz="1013" dirty="0">
                  <a:solidFill>
                    <a:schemeClr val="tx1">
                      <a:lumMod val="65000"/>
                      <a:lumOff val="35000"/>
                    </a:schemeClr>
                  </a:solidFill>
                  <a:latin typeface="微软雅黑" panose="020B0503020204020204" pitchFamily="34" charset="-122"/>
                  <a:ea typeface="微软雅黑" panose="020B0503020204020204" pitchFamily="34" charset="-122"/>
                </a:rPr>
                <a:t>Add the title here</a:t>
              </a:r>
            </a:p>
          </p:txBody>
        </p:sp>
        <p:sp>
          <p:nvSpPr>
            <p:cNvPr id="61" name="文本框 60"/>
            <p:cNvSpPr txBox="1"/>
            <p:nvPr/>
          </p:nvSpPr>
          <p:spPr>
            <a:xfrm>
              <a:off x="8097945" y="2319884"/>
              <a:ext cx="3115179" cy="603242"/>
            </a:xfrm>
            <a:prstGeom prst="rect">
              <a:avLst/>
            </a:prstGeom>
            <a:noFill/>
            <a:effectLst/>
          </p:spPr>
          <p:txBody>
            <a:bodyPr wrap="square" rtlCol="0">
              <a:spAutoFit/>
            </a:bodyPr>
            <a:lstStyle/>
            <a:p>
              <a:pPr>
                <a:lnSpc>
                  <a:spcPct val="130000"/>
                </a:lnSpc>
              </a:pP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4" name="组合 3"/>
          <p:cNvGrpSpPr/>
          <p:nvPr/>
        </p:nvGrpSpPr>
        <p:grpSpPr>
          <a:xfrm>
            <a:off x="5007466" y="3210936"/>
            <a:ext cx="3402377" cy="804713"/>
            <a:chOff x="6676621" y="4281248"/>
            <a:chExt cx="4536503" cy="1072950"/>
          </a:xfrm>
        </p:grpSpPr>
        <p:sp>
          <p:nvSpPr>
            <p:cNvPr id="45" name="Oval 6"/>
            <p:cNvSpPr>
              <a:spLocks noChangeArrowheads="1"/>
            </p:cNvSpPr>
            <p:nvPr/>
          </p:nvSpPr>
          <p:spPr bwMode="auto">
            <a:xfrm rot="2700000">
              <a:off x="6675661" y="4282208"/>
              <a:ext cx="1072950" cy="1071030"/>
            </a:xfrm>
            <a:prstGeom prst="rect">
              <a:avLst/>
            </a:prstGeom>
            <a:solidFill>
              <a:srgbClr val="D0CE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 name="AutoShape 4"/>
            <p:cNvSpPr/>
            <p:nvPr/>
          </p:nvSpPr>
          <p:spPr bwMode="auto">
            <a:xfrm>
              <a:off x="6982785" y="4556330"/>
              <a:ext cx="520409" cy="5227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14288" tIns="14288" rIns="14288" bIns="14288" anchor="ctr"/>
            <a:lstStyle/>
            <a:p>
              <a:pPr algn="ctr" defTabSz="171450">
                <a:defRPr/>
              </a:pPr>
              <a:endParaRPr lang="en-US" sz="1125"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2" name="TextBox 76"/>
            <p:cNvSpPr txBox="1"/>
            <p:nvPr/>
          </p:nvSpPr>
          <p:spPr>
            <a:xfrm>
              <a:off x="8097945" y="4324588"/>
              <a:ext cx="2284695" cy="330945"/>
            </a:xfrm>
            <a:prstGeom prst="rect">
              <a:avLst/>
            </a:prstGeom>
            <a:noFill/>
            <a:effectLst/>
          </p:spPr>
          <p:txBody>
            <a:bodyPr wrap="square" rtlCol="0">
              <a:spAutoFit/>
            </a:bodyPr>
            <a:lstStyle/>
            <a:p>
              <a:r>
                <a:rPr lang="en-US" altLang="zh-CN" sz="1013" dirty="0">
                  <a:solidFill>
                    <a:schemeClr val="tx1">
                      <a:lumMod val="65000"/>
                      <a:lumOff val="35000"/>
                    </a:schemeClr>
                  </a:solidFill>
                  <a:latin typeface="微软雅黑" panose="020B0503020204020204" pitchFamily="34" charset="-122"/>
                  <a:ea typeface="微软雅黑" panose="020B0503020204020204" pitchFamily="34" charset="-122"/>
                </a:rPr>
                <a:t>Add the title here</a:t>
              </a:r>
            </a:p>
          </p:txBody>
        </p:sp>
        <p:sp>
          <p:nvSpPr>
            <p:cNvPr id="63" name="文本框 62"/>
            <p:cNvSpPr txBox="1"/>
            <p:nvPr/>
          </p:nvSpPr>
          <p:spPr>
            <a:xfrm>
              <a:off x="8097945" y="4641662"/>
              <a:ext cx="3115179" cy="603242"/>
            </a:xfrm>
            <a:prstGeom prst="rect">
              <a:avLst/>
            </a:prstGeom>
            <a:noFill/>
            <a:effectLst/>
          </p:spPr>
          <p:txBody>
            <a:bodyPr wrap="square" rtlCol="0">
              <a:spAutoFit/>
            </a:bodyPr>
            <a:lstStyle/>
            <a:p>
              <a:pPr>
                <a:lnSpc>
                  <a:spcPct val="130000"/>
                </a:lnSpc>
              </a:pP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2" name="组合 1"/>
          <p:cNvGrpSpPr/>
          <p:nvPr/>
        </p:nvGrpSpPr>
        <p:grpSpPr>
          <a:xfrm>
            <a:off x="730882" y="1502107"/>
            <a:ext cx="3405652" cy="840778"/>
            <a:chOff x="974509" y="2002809"/>
            <a:chExt cx="4540869" cy="1121037"/>
          </a:xfrm>
        </p:grpSpPr>
        <p:sp>
          <p:nvSpPr>
            <p:cNvPr id="46" name="Oval 7"/>
            <p:cNvSpPr>
              <a:spLocks noChangeArrowheads="1"/>
            </p:cNvSpPr>
            <p:nvPr/>
          </p:nvSpPr>
          <p:spPr bwMode="auto">
            <a:xfrm rot="2700000">
              <a:off x="4447228" y="2055695"/>
              <a:ext cx="1069110" cy="1067191"/>
            </a:xfrm>
            <a:prstGeom prst="rect">
              <a:avLst/>
            </a:prstGeom>
            <a:solidFill>
              <a:srgbClr val="D0CE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6" name="组合 55"/>
            <p:cNvGrpSpPr/>
            <p:nvPr/>
          </p:nvGrpSpPr>
          <p:grpSpPr>
            <a:xfrm>
              <a:off x="4716835" y="2320478"/>
              <a:ext cx="537625" cy="537627"/>
              <a:chOff x="3191434" y="2145028"/>
              <a:chExt cx="359165" cy="359165"/>
            </a:xfrm>
            <a:solidFill>
              <a:schemeClr val="bg1"/>
            </a:solidFill>
            <a:effectLst/>
          </p:grpSpPr>
          <p:sp>
            <p:nvSpPr>
              <p:cNvPr id="57"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4288" tIns="14288" rIns="14288" bIns="14288" anchor="ctr"/>
              <a:lstStyle/>
              <a:p>
                <a:pPr algn="ctr" defTabSz="171450">
                  <a:defRPr/>
                </a:pPr>
                <a:endParaRPr lang="en-US" sz="1125"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8"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4288" tIns="14288" rIns="14288" bIns="14288" anchor="ctr"/>
              <a:lstStyle/>
              <a:p>
                <a:pPr algn="ctr" defTabSz="171450">
                  <a:defRPr/>
                </a:pPr>
                <a:endParaRPr lang="en-US" sz="1125"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9"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4288" tIns="14288" rIns="14288" bIns="14288" anchor="ctr"/>
              <a:lstStyle/>
              <a:p>
                <a:pPr algn="ctr" defTabSz="171450">
                  <a:defRPr/>
                </a:pPr>
                <a:endParaRPr lang="en-US" sz="1125"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64" name="TextBox 76"/>
            <p:cNvSpPr txBox="1"/>
            <p:nvPr/>
          </p:nvSpPr>
          <p:spPr>
            <a:xfrm>
              <a:off x="1804993" y="2002809"/>
              <a:ext cx="2284694" cy="330945"/>
            </a:xfrm>
            <a:prstGeom prst="rect">
              <a:avLst/>
            </a:prstGeom>
            <a:noFill/>
            <a:effectLst/>
          </p:spPr>
          <p:txBody>
            <a:bodyPr wrap="square" rtlCol="0">
              <a:spAutoFit/>
            </a:bodyPr>
            <a:lstStyle/>
            <a:p>
              <a:pPr algn="r"/>
              <a:r>
                <a:rPr lang="en-US" altLang="zh-CN" sz="1013" dirty="0">
                  <a:solidFill>
                    <a:schemeClr val="tx1">
                      <a:lumMod val="65000"/>
                      <a:lumOff val="35000"/>
                    </a:schemeClr>
                  </a:solidFill>
                  <a:latin typeface="微软雅黑" panose="020B0503020204020204" pitchFamily="34" charset="-122"/>
                  <a:ea typeface="微软雅黑" panose="020B0503020204020204" pitchFamily="34" charset="-122"/>
                </a:rPr>
                <a:t>Add the title here</a:t>
              </a:r>
            </a:p>
          </p:txBody>
        </p:sp>
        <p:sp>
          <p:nvSpPr>
            <p:cNvPr id="65" name="文本框 64"/>
            <p:cNvSpPr txBox="1"/>
            <p:nvPr/>
          </p:nvSpPr>
          <p:spPr>
            <a:xfrm>
              <a:off x="974509" y="2319884"/>
              <a:ext cx="3115178" cy="603242"/>
            </a:xfrm>
            <a:prstGeom prst="rect">
              <a:avLst/>
            </a:prstGeom>
            <a:noFill/>
            <a:effectLst/>
          </p:spPr>
          <p:txBody>
            <a:bodyPr wrap="square" rtlCol="0">
              <a:spAutoFit/>
            </a:bodyPr>
            <a:lstStyle/>
            <a:p>
              <a:pPr algn="r">
                <a:lnSpc>
                  <a:spcPct val="130000"/>
                </a:lnSpc>
              </a:pP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3" name="组合 2"/>
          <p:cNvGrpSpPr/>
          <p:nvPr/>
        </p:nvGrpSpPr>
        <p:grpSpPr>
          <a:xfrm>
            <a:off x="730882" y="3212376"/>
            <a:ext cx="3407092" cy="801833"/>
            <a:chOff x="974509" y="4283168"/>
            <a:chExt cx="4542789" cy="1069110"/>
          </a:xfrm>
        </p:grpSpPr>
        <p:sp>
          <p:nvSpPr>
            <p:cNvPr id="48" name="Oval 9"/>
            <p:cNvSpPr>
              <a:spLocks noChangeArrowheads="1"/>
            </p:cNvSpPr>
            <p:nvPr/>
          </p:nvSpPr>
          <p:spPr bwMode="auto">
            <a:xfrm rot="2700000">
              <a:off x="4447228" y="4282208"/>
              <a:ext cx="1069110" cy="1071030"/>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3" name="Group 112"/>
            <p:cNvGrpSpPr/>
            <p:nvPr/>
          </p:nvGrpSpPr>
          <p:grpSpPr>
            <a:xfrm>
              <a:off x="4698745" y="4574573"/>
              <a:ext cx="538545" cy="504543"/>
              <a:chOff x="5368132" y="3540125"/>
              <a:chExt cx="465138" cy="435769"/>
            </a:xfrm>
            <a:solidFill>
              <a:schemeClr val="bg1"/>
            </a:solidFill>
            <a:effectLst/>
          </p:grpSpPr>
          <p:sp>
            <p:nvSpPr>
              <p:cNvPr id="5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4288" tIns="14288" rIns="14288" bIns="14288" anchor="ctr"/>
              <a:lstStyle/>
              <a:p>
                <a:pPr algn="ctr" defTabSz="171450">
                  <a:defRPr/>
                </a:pPr>
                <a:endParaRPr lang="en-US" sz="1125"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4288" tIns="14288" rIns="14288" bIns="14288" anchor="ctr"/>
              <a:lstStyle/>
              <a:p>
                <a:pPr algn="ctr" defTabSz="171450">
                  <a:defRPr/>
                </a:pPr>
                <a:endParaRPr lang="en-US" sz="1125"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66" name="TextBox 76"/>
            <p:cNvSpPr txBox="1"/>
            <p:nvPr/>
          </p:nvSpPr>
          <p:spPr>
            <a:xfrm>
              <a:off x="1804993" y="4324588"/>
              <a:ext cx="2284694" cy="330945"/>
            </a:xfrm>
            <a:prstGeom prst="rect">
              <a:avLst/>
            </a:prstGeom>
            <a:noFill/>
            <a:effectLst/>
          </p:spPr>
          <p:txBody>
            <a:bodyPr wrap="square" rtlCol="0">
              <a:spAutoFit/>
            </a:bodyPr>
            <a:lstStyle/>
            <a:p>
              <a:pPr algn="r"/>
              <a:r>
                <a:rPr lang="en-US" altLang="zh-CN" sz="1013" dirty="0">
                  <a:solidFill>
                    <a:schemeClr val="tx1">
                      <a:lumMod val="65000"/>
                      <a:lumOff val="35000"/>
                    </a:schemeClr>
                  </a:solidFill>
                  <a:latin typeface="微软雅黑" panose="020B0503020204020204" pitchFamily="34" charset="-122"/>
                  <a:ea typeface="微软雅黑" panose="020B0503020204020204" pitchFamily="34" charset="-122"/>
                </a:rPr>
                <a:t>Add the title here</a:t>
              </a:r>
            </a:p>
          </p:txBody>
        </p:sp>
        <p:sp>
          <p:nvSpPr>
            <p:cNvPr id="67" name="文本框 66"/>
            <p:cNvSpPr txBox="1"/>
            <p:nvPr/>
          </p:nvSpPr>
          <p:spPr>
            <a:xfrm>
              <a:off x="974509" y="4641662"/>
              <a:ext cx="3115178" cy="603242"/>
            </a:xfrm>
            <a:prstGeom prst="rect">
              <a:avLst/>
            </a:prstGeom>
            <a:noFill/>
            <a:effectLst/>
          </p:spPr>
          <p:txBody>
            <a:bodyPr wrap="square" rtlCol="0">
              <a:spAutoFit/>
            </a:bodyPr>
            <a:lstStyle/>
            <a:p>
              <a:pPr algn="r">
                <a:lnSpc>
                  <a:spcPct val="130000"/>
                </a:lnSpc>
              </a:pP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6" name="组合 5"/>
          <p:cNvGrpSpPr/>
          <p:nvPr/>
        </p:nvGrpSpPr>
        <p:grpSpPr>
          <a:xfrm>
            <a:off x="4037542" y="2264389"/>
            <a:ext cx="1095591" cy="1097561"/>
            <a:chOff x="5383389" y="3019185"/>
            <a:chExt cx="1460788" cy="1463415"/>
          </a:xfrm>
        </p:grpSpPr>
        <p:sp>
          <p:nvSpPr>
            <p:cNvPr id="68" name="Oval 7"/>
            <p:cNvSpPr>
              <a:spLocks noChangeArrowheads="1"/>
            </p:cNvSpPr>
            <p:nvPr/>
          </p:nvSpPr>
          <p:spPr bwMode="auto">
            <a:xfrm rot="2700000">
              <a:off x="5382075" y="3020499"/>
              <a:ext cx="1463415" cy="1460788"/>
            </a:xfrm>
            <a:prstGeom prst="rect">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9" name="TextBox 76"/>
            <p:cNvSpPr txBox="1"/>
            <p:nvPr/>
          </p:nvSpPr>
          <p:spPr>
            <a:xfrm>
              <a:off x="5630915" y="3534518"/>
              <a:ext cx="930171" cy="492443"/>
            </a:xfrm>
            <a:prstGeom prst="rect">
              <a:avLst/>
            </a:prstGeom>
            <a:noFill/>
          </p:spPr>
          <p:txBody>
            <a:bodyPr wrap="none" rtlCol="0">
              <a:spAutoFit/>
            </a:bodyPr>
            <a:lstStyle/>
            <a:p>
              <a:pPr algn="ctr"/>
              <a:r>
                <a:rPr lang="en-US" altLang="zh-CN" sz="1800" b="1" dirty="0">
                  <a:solidFill>
                    <a:schemeClr val="bg1"/>
                  </a:solidFill>
                  <a:latin typeface="微软雅黑" panose="020B0503020204020204" pitchFamily="34" charset="-122"/>
                  <a:ea typeface="微软雅黑" panose="020B0503020204020204" pitchFamily="34" charset="-122"/>
                </a:rPr>
                <a:t>Title</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27321429"/>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par>
                                <p:cTn id="20" presetID="22" presetClass="entr" presetSubtype="2"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righ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3" name="对角圆角矩形 2"/>
          <p:cNvSpPr/>
          <p:nvPr/>
        </p:nvSpPr>
        <p:spPr>
          <a:xfrm>
            <a:off x="1928814" y="1461408"/>
            <a:ext cx="5460542" cy="1756228"/>
          </a:xfrm>
          <a:prstGeom prst="round2Diag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文本框 3"/>
          <p:cNvSpPr txBox="1"/>
          <p:nvPr/>
        </p:nvSpPr>
        <p:spPr>
          <a:xfrm>
            <a:off x="2109512" y="1616247"/>
            <a:ext cx="1832553" cy="144655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prstClr val="black"/>
                </a:solidFill>
                <a:effectLst/>
                <a:uLnTx/>
                <a:uFillTx/>
                <a:latin typeface="Agency FB" panose="020B0503020202020204" pitchFamily="34" charset="0"/>
                <a:ea typeface="等线" panose="02010600030101010101" pitchFamily="2" charset="-122"/>
                <a:cs typeface="+mn-cs"/>
              </a:rPr>
              <a:t>2018</a:t>
            </a:r>
            <a:endParaRPr kumimoji="0" lang="zh-CN" altLang="en-US" sz="8800" b="0" i="0" u="none" strike="noStrike" kern="1200" cap="none" spc="0" normalizeH="0" baseline="0" noProof="0" dirty="0">
              <a:ln>
                <a:noFill/>
              </a:ln>
              <a:solidFill>
                <a:prstClr val="black"/>
              </a:solidFill>
              <a:effectLst/>
              <a:uLnTx/>
              <a:uFillTx/>
              <a:latin typeface="Agency FB" panose="020B0503020202020204" pitchFamily="34" charset="0"/>
              <a:ea typeface="等线" panose="02010600030101010101" pitchFamily="2" charset="-122"/>
              <a:cs typeface="+mn-cs"/>
            </a:endParaRPr>
          </a:p>
        </p:txBody>
      </p:sp>
      <p:sp>
        <p:nvSpPr>
          <p:cNvPr id="5" name="文本框 4"/>
          <p:cNvSpPr txBox="1"/>
          <p:nvPr/>
        </p:nvSpPr>
        <p:spPr>
          <a:xfrm>
            <a:off x="4271843" y="1841466"/>
            <a:ext cx="2236510" cy="707886"/>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感谢观看</a:t>
            </a:r>
          </a:p>
        </p:txBody>
      </p:sp>
      <p:sp>
        <p:nvSpPr>
          <p:cNvPr id="6" name="文本框 5"/>
          <p:cNvSpPr txBox="1"/>
          <p:nvPr/>
        </p:nvSpPr>
        <p:spPr>
          <a:xfrm>
            <a:off x="4271843" y="2450819"/>
            <a:ext cx="2547492" cy="4001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2018POWERPOINT</a:t>
            </a:r>
            <a:endParaRPr kumimoji="0" lang="zh-CN" altLang="en-US"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078376892"/>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decel="28000" fill="hold" grpId="0" nodeType="afterEffect">
                                  <p:stCondLst>
                                    <p:cond delay="0"/>
                                  </p:stCondLst>
                                  <p:iterate type="lt">
                                    <p:tmPct val="14000"/>
                                  </p:iterate>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710"/>
                            </p:stCondLst>
                            <p:childTnLst>
                              <p:par>
                                <p:cTn id="16" presetID="2" presetClass="entr" presetSubtype="1" decel="28000" fill="hold" grpId="0" nodeType="afterEffect">
                                  <p:stCondLst>
                                    <p:cond delay="0"/>
                                  </p:stCondLst>
                                  <p:iterate type="lt">
                                    <p:tmPct val="14000"/>
                                  </p:iterate>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0-#ppt_h/2"/>
                                          </p:val>
                                        </p:tav>
                                        <p:tav tm="100000">
                                          <p:val>
                                            <p:strVal val="#ppt_y"/>
                                          </p:val>
                                        </p:tav>
                                      </p:tavLst>
                                    </p:anim>
                                  </p:childTnLst>
                                </p:cTn>
                              </p:par>
                            </p:childTnLst>
                          </p:cTn>
                        </p:par>
                        <p:par>
                          <p:cTn id="20" fill="hold">
                            <p:stCondLst>
                              <p:cond delay="2420"/>
                            </p:stCondLst>
                            <p:childTnLst>
                              <p:par>
                                <p:cTn id="21" presetID="2" presetClass="entr" presetSubtype="4" decel="28000" fill="hold" grpId="0" nodeType="afterEffect">
                                  <p:stCondLst>
                                    <p:cond delay="0"/>
                                  </p:stCondLst>
                                  <p:iterate type="lt">
                                    <p:tmPct val="14000"/>
                                  </p:iterate>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cxnSp>
        <p:nvCxnSpPr>
          <p:cNvPr id="8" name="直接连接符 7"/>
          <p:cNvCxnSpPr/>
          <p:nvPr/>
        </p:nvCxnSpPr>
        <p:spPr>
          <a:xfrm>
            <a:off x="2627086" y="0"/>
            <a:ext cx="0" cy="51435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88095" y="912214"/>
            <a:ext cx="1292662" cy="2065181"/>
          </a:xfrm>
          <a:prstGeom prst="rect">
            <a:avLst/>
          </a:prstGeom>
          <a:noFill/>
        </p:spPr>
        <p:txBody>
          <a:bodyPr vert="eaVert" wrap="none" rtlCol="0">
            <a:spAutoFit/>
          </a:bodyPr>
          <a:lstStyle/>
          <a:p>
            <a:r>
              <a:rPr lang="zh-CN" altLang="en-US" sz="3600" b="1" dirty="0">
                <a:solidFill>
                  <a:schemeClr val="bg1"/>
                </a:solidFill>
              </a:rPr>
              <a:t>目录</a:t>
            </a:r>
          </a:p>
          <a:p>
            <a:r>
              <a:rPr lang="en-US" altLang="zh-CN" sz="3600" b="1" dirty="0">
                <a:solidFill>
                  <a:schemeClr val="bg1"/>
                </a:solidFill>
              </a:rPr>
              <a:t>   contents</a:t>
            </a:r>
            <a:endParaRPr lang="zh-CN" altLang="en-US" sz="3600" b="1" dirty="0">
              <a:solidFill>
                <a:schemeClr val="bg1"/>
              </a:solidFill>
            </a:endParaRPr>
          </a:p>
        </p:txBody>
      </p:sp>
      <p:sp>
        <p:nvSpPr>
          <p:cNvPr id="16" name="对角圆角矩形 15"/>
          <p:cNvSpPr/>
          <p:nvPr/>
        </p:nvSpPr>
        <p:spPr>
          <a:xfrm>
            <a:off x="2627086" y="1519464"/>
            <a:ext cx="4441371" cy="1756228"/>
          </a:xfrm>
          <a:prstGeom prst="round2Diag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969654" y="1874359"/>
            <a:ext cx="1826141" cy="584775"/>
          </a:xfrm>
          <a:prstGeom prst="rect">
            <a:avLst/>
          </a:prstGeom>
          <a:noFill/>
        </p:spPr>
        <p:txBody>
          <a:bodyPr wrap="none" rtlCol="0">
            <a:spAutoFit/>
          </a:bodyPr>
          <a:lstStyle/>
          <a:p>
            <a:r>
              <a:rPr lang="zh-CN" altLang="en-US" sz="3200" dirty="0">
                <a:latin typeface="微软雅黑" panose="020B0503020204020204" pitchFamily="34" charset="-122"/>
                <a:ea typeface="微软雅黑" panose="020B0503020204020204" pitchFamily="34" charset="-122"/>
              </a:rPr>
              <a:t>第一部分</a:t>
            </a:r>
          </a:p>
        </p:txBody>
      </p:sp>
      <p:sp>
        <p:nvSpPr>
          <p:cNvPr id="18" name="文本框 17"/>
          <p:cNvSpPr txBox="1"/>
          <p:nvPr/>
        </p:nvSpPr>
        <p:spPr>
          <a:xfrm>
            <a:off x="3764469" y="2465334"/>
            <a:ext cx="2236510"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单击添加文字标题</a:t>
            </a:r>
          </a:p>
        </p:txBody>
      </p:sp>
    </p:spTree>
    <p:extLst>
      <p:ext uri="{BB962C8B-B14F-4D97-AF65-F5344CB8AC3E}">
        <p14:creationId xmlns:p14="http://schemas.microsoft.com/office/powerpoint/2010/main" val="2671244524"/>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750"/>
                                        <p:tgtEl>
                                          <p:spTgt spid="8"/>
                                        </p:tgtEl>
                                      </p:cBhvr>
                                    </p:animEffect>
                                  </p:childTnLst>
                                </p:cTn>
                              </p:par>
                            </p:childTnLst>
                          </p:cTn>
                        </p:par>
                        <p:par>
                          <p:cTn id="14" fill="hold">
                            <p:stCondLst>
                              <p:cond delay="175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 presetClass="entr" presetSubtype="1" decel="28000" fill="hold" grpId="0" nodeType="afterEffect">
                                  <p:stCondLst>
                                    <p:cond delay="0"/>
                                  </p:stCondLst>
                                  <p:iterate type="lt">
                                    <p:tmPct val="14000"/>
                                  </p:iterate>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0-#ppt_h/2"/>
                                          </p:val>
                                        </p:tav>
                                        <p:tav tm="100000">
                                          <p:val>
                                            <p:strVal val="#ppt_y"/>
                                          </p:val>
                                        </p:tav>
                                      </p:tavLst>
                                    </p:anim>
                                  </p:childTnLst>
                                </p:cTn>
                              </p:par>
                            </p:childTnLst>
                          </p:cTn>
                        </p:par>
                        <p:par>
                          <p:cTn id="25" fill="hold">
                            <p:stCondLst>
                              <p:cond delay="3460"/>
                            </p:stCondLst>
                            <p:childTnLst>
                              <p:par>
                                <p:cTn id="26" presetID="2" presetClass="entr" presetSubtype="4" decel="28000" fill="hold" grpId="0" nodeType="afterEffect">
                                  <p:stCondLst>
                                    <p:cond delay="0"/>
                                  </p:stCondLst>
                                  <p:iterate type="lt">
                                    <p:tmPct val="14000"/>
                                  </p:iterate>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等腰三角形 5"/>
          <p:cNvSpPr>
            <a:spLocks noChangeArrowheads="1"/>
          </p:cNvSpPr>
          <p:nvPr/>
        </p:nvSpPr>
        <p:spPr bwMode="auto">
          <a:xfrm rot="16200000" flipV="1">
            <a:off x="-779235" y="779235"/>
            <a:ext cx="5143500" cy="3585029"/>
          </a:xfrm>
          <a:custGeom>
            <a:avLst/>
            <a:gdLst>
              <a:gd name="T0" fmla="*/ 0 w 6858001"/>
              <a:gd name="T1" fmla="*/ 6967535 h 6967535"/>
              <a:gd name="T2" fmla="*/ 3657595 w 6858001"/>
              <a:gd name="T3" fmla="*/ 0 h 6967535"/>
              <a:gd name="T4" fmla="*/ 6858001 w 6858001"/>
              <a:gd name="T5" fmla="*/ 6967535 h 6967535"/>
              <a:gd name="T6" fmla="*/ 0 w 6858001"/>
              <a:gd name="T7" fmla="*/ 6967535 h 6967535"/>
              <a:gd name="T8" fmla="*/ 0 60000 65536"/>
              <a:gd name="T9" fmla="*/ 0 60000 65536"/>
              <a:gd name="T10" fmla="*/ 0 60000 65536"/>
              <a:gd name="T11" fmla="*/ 0 60000 65536"/>
              <a:gd name="T12" fmla="*/ 0 w 6858001"/>
              <a:gd name="T13" fmla="*/ 0 h 6967535"/>
              <a:gd name="T14" fmla="*/ 6858001 w 6858001"/>
              <a:gd name="T15" fmla="*/ 6967535 h 6967535"/>
            </a:gdLst>
            <a:ahLst/>
            <a:cxnLst>
              <a:cxn ang="T8">
                <a:pos x="T0" y="T1"/>
              </a:cxn>
              <a:cxn ang="T9">
                <a:pos x="T2" y="T3"/>
              </a:cxn>
              <a:cxn ang="T10">
                <a:pos x="T4" y="T5"/>
              </a:cxn>
              <a:cxn ang="T11">
                <a:pos x="T6" y="T7"/>
              </a:cxn>
            </a:cxnLst>
            <a:rect l="T12" t="T13" r="T14" b="T15"/>
            <a:pathLst>
              <a:path w="6858001" h="6967535">
                <a:moveTo>
                  <a:pt x="0" y="6967535"/>
                </a:moveTo>
                <a:lnTo>
                  <a:pt x="3657595" y="0"/>
                </a:lnTo>
                <a:lnTo>
                  <a:pt x="6858001" y="6967535"/>
                </a:lnTo>
                <a:lnTo>
                  <a:pt x="0" y="6967535"/>
                </a:lnTo>
                <a:close/>
              </a:path>
            </a:pathLst>
          </a:custGeom>
          <a:blipFill dpi="0" rotWithShape="0">
            <a:blip r:embed="rId2">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
        <p:nvSpPr>
          <p:cNvPr id="5123" name="等腰三角形 7"/>
          <p:cNvSpPr>
            <a:spLocks noChangeArrowheads="1"/>
          </p:cNvSpPr>
          <p:nvPr/>
        </p:nvSpPr>
        <p:spPr bwMode="auto">
          <a:xfrm rot="16200000" flipV="1">
            <a:off x="-1487686" y="1487686"/>
            <a:ext cx="5143500" cy="2168129"/>
          </a:xfrm>
          <a:custGeom>
            <a:avLst/>
            <a:gdLst>
              <a:gd name="T0" fmla="*/ 0 w 6858002"/>
              <a:gd name="T1" fmla="*/ 2890837 h 2890837"/>
              <a:gd name="T2" fmla="*/ 1495422 w 6858002"/>
              <a:gd name="T3" fmla="*/ 0 h 2890837"/>
              <a:gd name="T4" fmla="*/ 6858002 w 6858002"/>
              <a:gd name="T5" fmla="*/ 2890837 h 2890837"/>
              <a:gd name="T6" fmla="*/ 0 w 6858002"/>
              <a:gd name="T7" fmla="*/ 2890837 h 2890837"/>
              <a:gd name="T8" fmla="*/ 0 60000 65536"/>
              <a:gd name="T9" fmla="*/ 0 60000 65536"/>
              <a:gd name="T10" fmla="*/ 0 60000 65536"/>
              <a:gd name="T11" fmla="*/ 0 60000 65536"/>
              <a:gd name="T12" fmla="*/ 0 w 6858002"/>
              <a:gd name="T13" fmla="*/ 0 h 2890837"/>
              <a:gd name="T14" fmla="*/ 6858002 w 6858002"/>
              <a:gd name="T15" fmla="*/ 2890837 h 2890837"/>
            </a:gdLst>
            <a:ahLst/>
            <a:cxnLst>
              <a:cxn ang="T8">
                <a:pos x="T0" y="T1"/>
              </a:cxn>
              <a:cxn ang="T9">
                <a:pos x="T2" y="T3"/>
              </a:cxn>
              <a:cxn ang="T10">
                <a:pos x="T4" y="T5"/>
              </a:cxn>
              <a:cxn ang="T11">
                <a:pos x="T6" y="T7"/>
              </a:cxn>
            </a:cxnLst>
            <a:rect l="T12" t="T13" r="T14" b="T15"/>
            <a:pathLst>
              <a:path w="6858002" h="2890837">
                <a:moveTo>
                  <a:pt x="0" y="2890837"/>
                </a:moveTo>
                <a:lnTo>
                  <a:pt x="1495422" y="0"/>
                </a:lnTo>
                <a:lnTo>
                  <a:pt x="6858002" y="2890837"/>
                </a:lnTo>
                <a:lnTo>
                  <a:pt x="0" y="2890837"/>
                </a:lnTo>
                <a:close/>
              </a:path>
            </a:pathLst>
          </a:custGeom>
          <a:solidFill>
            <a:srgbClr val="D8D8D8">
              <a:alpha val="2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
        <p:nvSpPr>
          <p:cNvPr id="12" name="Subtitle 2"/>
          <p:cNvSpPr txBox="1">
            <a:spLocks/>
          </p:cNvSpPr>
          <p:nvPr/>
        </p:nvSpPr>
        <p:spPr bwMode="auto">
          <a:xfrm>
            <a:off x="4075918" y="2887692"/>
            <a:ext cx="3602139" cy="142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1067"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1067"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67" dirty="0">
              <a:solidFill>
                <a:schemeClr val="bg1">
                  <a:lumMod val="50000"/>
                </a:schemeClr>
              </a:solidFill>
              <a:latin typeface="微软雅黑" charset="0"/>
              <a:ea typeface="微软雅黑" charset="0"/>
              <a:cs typeface="Open Sans Light" charset="0"/>
            </a:endParaRPr>
          </a:p>
          <a:p>
            <a:pPr algn="ctr">
              <a:lnSpc>
                <a:spcPct val="120000"/>
              </a:lnSpc>
              <a:buNone/>
            </a:pPr>
            <a:r>
              <a:rPr lang="zh-CN" altLang="en-US" sz="1067" dirty="0">
                <a:solidFill>
                  <a:schemeClr val="bg1">
                    <a:lumMod val="50000"/>
                  </a:schemeClr>
                </a:solidFill>
                <a:latin typeface="微软雅黑" charset="0"/>
                <a:ea typeface="微软雅黑" charset="0"/>
                <a:cs typeface="Lantinghei SC Demibold" charset="-122"/>
              </a:rPr>
              <a:t>根据你所需的内容输入你想要的文本</a:t>
            </a:r>
          </a:p>
          <a:p>
            <a:pPr algn="ctr">
              <a:lnSpc>
                <a:spcPct val="120000"/>
              </a:lnSpc>
              <a:buNone/>
            </a:pPr>
            <a:r>
              <a:rPr lang="zh-CN" altLang="en-US" sz="1067"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67" dirty="0">
              <a:solidFill>
                <a:schemeClr val="bg1">
                  <a:lumMod val="50000"/>
                </a:schemeClr>
              </a:solidFill>
              <a:latin typeface="微软雅黑" charset="0"/>
              <a:ea typeface="微软雅黑" charset="0"/>
              <a:cs typeface="Open Sans Light" charset="0"/>
            </a:endParaRPr>
          </a:p>
        </p:txBody>
      </p:sp>
      <p:grpSp>
        <p:nvGrpSpPr>
          <p:cNvPr id="5" name="组合 4"/>
          <p:cNvGrpSpPr/>
          <p:nvPr/>
        </p:nvGrpSpPr>
        <p:grpSpPr>
          <a:xfrm>
            <a:off x="4325257" y="1785256"/>
            <a:ext cx="3352800" cy="682172"/>
            <a:chOff x="4325257" y="1785256"/>
            <a:chExt cx="3352800" cy="682172"/>
          </a:xfrm>
        </p:grpSpPr>
        <p:sp>
          <p:nvSpPr>
            <p:cNvPr id="3" name="圆角矩形 2"/>
            <p:cNvSpPr/>
            <p:nvPr/>
          </p:nvSpPr>
          <p:spPr>
            <a:xfrm>
              <a:off x="4325257" y="1785256"/>
              <a:ext cx="3352800" cy="68217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678218" y="1833954"/>
              <a:ext cx="2646878" cy="584775"/>
            </a:xfrm>
            <a:prstGeom prst="rect">
              <a:avLst/>
            </a:prstGeom>
            <a:noFill/>
          </p:spPr>
          <p:txBody>
            <a:bodyPr wrap="none" rtlCol="0">
              <a:spAutoFit/>
            </a:bodyPr>
            <a:lstStyle/>
            <a:p>
              <a:r>
                <a:rPr lang="zh-CN" altLang="en-US" sz="3200" b="1" dirty="0">
                  <a:solidFill>
                    <a:schemeClr val="bg1"/>
                  </a:solidFill>
                  <a:latin typeface="微软雅黑" charset="0"/>
                  <a:ea typeface="微软雅黑" charset="0"/>
                  <a:cs typeface="Lantinghei SC Demibold" charset="-122"/>
                  <a:sym typeface="时尚中黑简体" charset="0"/>
                </a:rPr>
                <a:t>输入你的标题</a:t>
              </a:r>
            </a:p>
          </p:txBody>
        </p:sp>
      </p:grpSp>
    </p:spTree>
    <p:extLst>
      <p:ext uri="{BB962C8B-B14F-4D97-AF65-F5344CB8AC3E}">
        <p14:creationId xmlns:p14="http://schemas.microsoft.com/office/powerpoint/2010/main" val="1952171493"/>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anim calcmode="lin" valueType="num">
                                      <p:cBhvr>
                                        <p:cTn id="8" dur="1000" fill="hold"/>
                                        <p:tgtEl>
                                          <p:spTgt spid="5122"/>
                                        </p:tgtEl>
                                        <p:attrNameLst>
                                          <p:attrName>ppt_x</p:attrName>
                                        </p:attrNameLst>
                                      </p:cBhvr>
                                      <p:tavLst>
                                        <p:tav tm="0">
                                          <p:val>
                                            <p:strVal val="#ppt_x"/>
                                          </p:val>
                                        </p:tav>
                                        <p:tav tm="100000">
                                          <p:val>
                                            <p:strVal val="#ppt_x"/>
                                          </p:val>
                                        </p:tav>
                                      </p:tavLst>
                                    </p:anim>
                                    <p:anim calcmode="lin" valueType="num">
                                      <p:cBhvr>
                                        <p:cTn id="9" dur="1000" fill="hold"/>
                                        <p:tgtEl>
                                          <p:spTgt spid="51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5123"/>
                                        </p:tgtEl>
                                        <p:attrNameLst>
                                          <p:attrName>style.visibility</p:attrName>
                                        </p:attrNameLst>
                                      </p:cBhvr>
                                      <p:to>
                                        <p:strVal val="visible"/>
                                      </p:to>
                                    </p:set>
                                    <p:animEffect transition="in" filter="wipe(down)">
                                      <p:cBhvr>
                                        <p:cTn id="13" dur="500"/>
                                        <p:tgtEl>
                                          <p:spTgt spid="5123"/>
                                        </p:tgtEl>
                                      </p:cBhvr>
                                    </p:animEffect>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l="627" t="10075" b="52891"/>
          <a:stretch/>
        </p:blipFill>
        <p:spPr>
          <a:xfrm>
            <a:off x="-6410" y="2924175"/>
            <a:ext cx="9150410" cy="2219325"/>
          </a:xfrm>
          <a:prstGeom prst="rect">
            <a:avLst/>
          </a:prstGeom>
        </p:spPr>
      </p:pic>
      <p:sp>
        <p:nvSpPr>
          <p:cNvPr id="8196" name="等腰三角形 7"/>
          <p:cNvSpPr>
            <a:spLocks noChangeArrowheads="1"/>
          </p:cNvSpPr>
          <p:nvPr/>
        </p:nvSpPr>
        <p:spPr bwMode="auto">
          <a:xfrm rot="16200000">
            <a:off x="1132141" y="1714494"/>
            <a:ext cx="2296715" cy="4674395"/>
          </a:xfrm>
          <a:custGeom>
            <a:avLst/>
            <a:gdLst>
              <a:gd name="T0" fmla="*/ 0 w 2986089"/>
              <a:gd name="T1" fmla="*/ 2276476 h 6076951"/>
              <a:gd name="T2" fmla="*/ 9522 w 2986089"/>
              <a:gd name="T3" fmla="*/ 0 h 6076951"/>
              <a:gd name="T4" fmla="*/ 2986089 w 2986089"/>
              <a:gd name="T5" fmla="*/ 6076951 h 6076951"/>
              <a:gd name="T6" fmla="*/ 0 w 2986089"/>
              <a:gd name="T7" fmla="*/ 2276476 h 6076951"/>
              <a:gd name="T8" fmla="*/ 0 60000 65536"/>
              <a:gd name="T9" fmla="*/ 0 60000 65536"/>
              <a:gd name="T10" fmla="*/ 0 60000 65536"/>
              <a:gd name="T11" fmla="*/ 0 60000 65536"/>
              <a:gd name="T12" fmla="*/ 0 w 2986089"/>
              <a:gd name="T13" fmla="*/ 0 h 6076951"/>
              <a:gd name="T14" fmla="*/ 2986089 w 2986089"/>
              <a:gd name="T15" fmla="*/ 6076951 h 6076951"/>
            </a:gdLst>
            <a:ahLst/>
            <a:cxnLst>
              <a:cxn ang="T8">
                <a:pos x="T0" y="T1"/>
              </a:cxn>
              <a:cxn ang="T9">
                <a:pos x="T2" y="T3"/>
              </a:cxn>
              <a:cxn ang="T10">
                <a:pos x="T4" y="T5"/>
              </a:cxn>
              <a:cxn ang="T11">
                <a:pos x="T6" y="T7"/>
              </a:cxn>
            </a:cxnLst>
            <a:rect l="T12" t="T13" r="T14" b="T15"/>
            <a:pathLst>
              <a:path w="2986089" h="6076951">
                <a:moveTo>
                  <a:pt x="0" y="2276476"/>
                </a:moveTo>
                <a:lnTo>
                  <a:pt x="9522" y="0"/>
                </a:lnTo>
                <a:lnTo>
                  <a:pt x="2986089" y="6076951"/>
                </a:lnTo>
                <a:lnTo>
                  <a:pt x="0" y="2276476"/>
                </a:lnTo>
                <a:close/>
              </a:path>
            </a:pathLst>
          </a:custGeom>
          <a:solidFill>
            <a:srgbClr val="D8D8D8">
              <a:alpha val="2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013">
              <a:solidFill>
                <a:srgbClr val="FFFFFF"/>
              </a:solidFill>
              <a:latin typeface="宋体" panose="02010600030101010101" pitchFamily="2" charset="-122"/>
              <a:sym typeface="宋体" panose="02010600030101010101" pitchFamily="2" charset="-122"/>
            </a:endParaRPr>
          </a:p>
        </p:txBody>
      </p:sp>
      <p:sp>
        <p:nvSpPr>
          <p:cNvPr id="4" name="直角三角形 3"/>
          <p:cNvSpPr/>
          <p:nvPr/>
        </p:nvSpPr>
        <p:spPr bwMode="auto">
          <a:xfrm flipH="1" flipV="1">
            <a:off x="4596407" y="2922388"/>
            <a:ext cx="4547592" cy="2239565"/>
          </a:xfrm>
          <a:prstGeom prst="rtTriangle">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9" name="直角三角形 18"/>
          <p:cNvSpPr/>
          <p:nvPr/>
        </p:nvSpPr>
        <p:spPr bwMode="auto">
          <a:xfrm flipV="1">
            <a:off x="0" y="2922386"/>
            <a:ext cx="4610254" cy="2239565"/>
          </a:xfrm>
          <a:prstGeom prst="rtTriangle">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grpSp>
        <p:nvGrpSpPr>
          <p:cNvPr id="5" name="组合 4"/>
          <p:cNvGrpSpPr/>
          <p:nvPr/>
        </p:nvGrpSpPr>
        <p:grpSpPr>
          <a:xfrm>
            <a:off x="748518" y="840126"/>
            <a:ext cx="3602139" cy="2319011"/>
            <a:chOff x="748518" y="840126"/>
            <a:chExt cx="3602139" cy="2319011"/>
          </a:xfrm>
        </p:grpSpPr>
        <p:sp>
          <p:nvSpPr>
            <p:cNvPr id="21" name="Subtitle 2"/>
            <p:cNvSpPr txBox="1">
              <a:spLocks/>
            </p:cNvSpPr>
            <p:nvPr/>
          </p:nvSpPr>
          <p:spPr bwMode="auto">
            <a:xfrm>
              <a:off x="748518" y="1731992"/>
              <a:ext cx="3602139" cy="142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1067"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1067"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67" dirty="0">
                <a:solidFill>
                  <a:schemeClr val="bg1">
                    <a:lumMod val="50000"/>
                  </a:schemeClr>
                </a:solidFill>
                <a:latin typeface="微软雅黑" charset="0"/>
                <a:ea typeface="微软雅黑" charset="0"/>
                <a:cs typeface="Open Sans Light" charset="0"/>
              </a:endParaRPr>
            </a:p>
            <a:p>
              <a:pPr algn="ctr">
                <a:lnSpc>
                  <a:spcPct val="120000"/>
                </a:lnSpc>
                <a:buNone/>
              </a:pPr>
              <a:r>
                <a:rPr lang="zh-CN" altLang="en-US" sz="1067" dirty="0">
                  <a:solidFill>
                    <a:schemeClr val="bg1">
                      <a:lumMod val="50000"/>
                    </a:schemeClr>
                  </a:solidFill>
                  <a:latin typeface="微软雅黑" charset="0"/>
                  <a:ea typeface="微软雅黑" charset="0"/>
                  <a:cs typeface="Lantinghei SC Demibold" charset="-122"/>
                </a:rPr>
                <a:t>根据你所需的内容输入你想要的文本</a:t>
              </a:r>
            </a:p>
            <a:p>
              <a:pPr algn="ctr">
                <a:lnSpc>
                  <a:spcPct val="120000"/>
                </a:lnSpc>
                <a:buNone/>
              </a:pPr>
              <a:r>
                <a:rPr lang="zh-CN" altLang="en-US" sz="1067"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67" dirty="0">
                <a:solidFill>
                  <a:schemeClr val="bg1">
                    <a:lumMod val="50000"/>
                  </a:schemeClr>
                </a:solidFill>
                <a:latin typeface="微软雅黑" charset="0"/>
                <a:ea typeface="微软雅黑" charset="0"/>
                <a:cs typeface="Open Sans Light" charset="0"/>
              </a:endParaRPr>
            </a:p>
          </p:txBody>
        </p:sp>
        <p:sp>
          <p:nvSpPr>
            <p:cNvPr id="22" name="圆角矩形 21"/>
            <p:cNvSpPr/>
            <p:nvPr/>
          </p:nvSpPr>
          <p:spPr>
            <a:xfrm>
              <a:off x="1223818" y="840126"/>
              <a:ext cx="2596078" cy="537028"/>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506195" y="877808"/>
              <a:ext cx="2031325" cy="461665"/>
            </a:xfrm>
            <a:prstGeom prst="rect">
              <a:avLst/>
            </a:prstGeom>
            <a:noFill/>
          </p:spPr>
          <p:txBody>
            <a:bodyPr wrap="none" rtlCol="0">
              <a:spAutoFit/>
            </a:bodyPr>
            <a:lstStyle/>
            <a:p>
              <a:r>
                <a:rPr lang="zh-CN" altLang="en-US" sz="2400" b="1" dirty="0">
                  <a:solidFill>
                    <a:schemeClr val="bg1"/>
                  </a:solidFill>
                  <a:latin typeface="微软雅黑" charset="0"/>
                  <a:ea typeface="微软雅黑" charset="0"/>
                  <a:cs typeface="Lantinghei SC Demibold" charset="-122"/>
                  <a:sym typeface="时尚中黑简体" charset="0"/>
                </a:rPr>
                <a:t>输入你的标题</a:t>
              </a:r>
            </a:p>
          </p:txBody>
        </p:sp>
      </p:grpSp>
      <p:grpSp>
        <p:nvGrpSpPr>
          <p:cNvPr id="6" name="组合 5"/>
          <p:cNvGrpSpPr/>
          <p:nvPr/>
        </p:nvGrpSpPr>
        <p:grpSpPr>
          <a:xfrm>
            <a:off x="5099175" y="840126"/>
            <a:ext cx="3602139" cy="2319011"/>
            <a:chOff x="5099175" y="840126"/>
            <a:chExt cx="3602139" cy="2319011"/>
          </a:xfrm>
        </p:grpSpPr>
        <p:sp>
          <p:nvSpPr>
            <p:cNvPr id="24" name="Subtitle 2"/>
            <p:cNvSpPr txBox="1">
              <a:spLocks/>
            </p:cNvSpPr>
            <p:nvPr/>
          </p:nvSpPr>
          <p:spPr bwMode="auto">
            <a:xfrm>
              <a:off x="5099175" y="1731992"/>
              <a:ext cx="3602139" cy="142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1067"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1067"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67" dirty="0">
                <a:solidFill>
                  <a:schemeClr val="bg1">
                    <a:lumMod val="50000"/>
                  </a:schemeClr>
                </a:solidFill>
                <a:latin typeface="微软雅黑" charset="0"/>
                <a:ea typeface="微软雅黑" charset="0"/>
                <a:cs typeface="Open Sans Light" charset="0"/>
              </a:endParaRPr>
            </a:p>
            <a:p>
              <a:pPr algn="ctr">
                <a:lnSpc>
                  <a:spcPct val="120000"/>
                </a:lnSpc>
                <a:buNone/>
              </a:pPr>
              <a:r>
                <a:rPr lang="zh-CN" altLang="en-US" sz="1067" dirty="0">
                  <a:solidFill>
                    <a:schemeClr val="bg1">
                      <a:lumMod val="50000"/>
                    </a:schemeClr>
                  </a:solidFill>
                  <a:latin typeface="微软雅黑" charset="0"/>
                  <a:ea typeface="微软雅黑" charset="0"/>
                  <a:cs typeface="Lantinghei SC Demibold" charset="-122"/>
                </a:rPr>
                <a:t>根据你所需的内容输入你想要的文本</a:t>
              </a:r>
            </a:p>
            <a:p>
              <a:pPr algn="ctr">
                <a:lnSpc>
                  <a:spcPct val="120000"/>
                </a:lnSpc>
                <a:buNone/>
              </a:pPr>
              <a:r>
                <a:rPr lang="zh-CN" altLang="en-US" sz="1067"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1067" dirty="0">
                <a:solidFill>
                  <a:schemeClr val="bg1">
                    <a:lumMod val="50000"/>
                  </a:schemeClr>
                </a:solidFill>
                <a:latin typeface="微软雅黑" charset="0"/>
                <a:ea typeface="微软雅黑" charset="0"/>
                <a:cs typeface="Open Sans Light" charset="0"/>
              </a:endParaRPr>
            </a:p>
          </p:txBody>
        </p:sp>
        <p:sp>
          <p:nvSpPr>
            <p:cNvPr id="25" name="圆角矩形 24"/>
            <p:cNvSpPr/>
            <p:nvPr/>
          </p:nvSpPr>
          <p:spPr>
            <a:xfrm>
              <a:off x="5574475" y="840126"/>
              <a:ext cx="2596078" cy="537028"/>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856852" y="877808"/>
              <a:ext cx="2031325" cy="461665"/>
            </a:xfrm>
            <a:prstGeom prst="rect">
              <a:avLst/>
            </a:prstGeom>
            <a:noFill/>
          </p:spPr>
          <p:txBody>
            <a:bodyPr wrap="none" rtlCol="0">
              <a:spAutoFit/>
            </a:bodyPr>
            <a:lstStyle/>
            <a:p>
              <a:r>
                <a:rPr lang="zh-CN" altLang="en-US" sz="2400" b="1" dirty="0">
                  <a:solidFill>
                    <a:schemeClr val="bg1"/>
                  </a:solidFill>
                  <a:latin typeface="微软雅黑" charset="0"/>
                  <a:ea typeface="微软雅黑" charset="0"/>
                  <a:cs typeface="Lantinghei SC Demibold" charset="-122"/>
                  <a:sym typeface="时尚中黑简体" charset="0"/>
                </a:rPr>
                <a:t>输入你的标题</a:t>
              </a:r>
            </a:p>
          </p:txBody>
        </p:sp>
      </p:grpSp>
    </p:spTree>
    <p:extLst>
      <p:ext uri="{BB962C8B-B14F-4D97-AF65-F5344CB8AC3E}">
        <p14:creationId xmlns:p14="http://schemas.microsoft.com/office/powerpoint/2010/main" val="4078900882"/>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5376042" y="984358"/>
            <a:ext cx="3385645" cy="3385645"/>
          </a:xfrm>
          <a:prstGeom prst="diamond">
            <a:avLst/>
          </a:prstGeom>
          <a:blipFill>
            <a:blip r:embed="rId3"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直角三角形 2"/>
          <p:cNvSpPr/>
          <p:nvPr/>
        </p:nvSpPr>
        <p:spPr>
          <a:xfrm rot="8100000">
            <a:off x="7081759" y="4289292"/>
            <a:ext cx="1708416" cy="1708416"/>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直角三角形 62"/>
          <p:cNvSpPr/>
          <p:nvPr/>
        </p:nvSpPr>
        <p:spPr>
          <a:xfrm rot="13500000" flipV="1">
            <a:off x="809866" y="-700951"/>
            <a:ext cx="1396156" cy="1396156"/>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5" name="组合 4"/>
          <p:cNvGrpSpPr/>
          <p:nvPr/>
        </p:nvGrpSpPr>
        <p:grpSpPr>
          <a:xfrm>
            <a:off x="1463801" y="1700416"/>
            <a:ext cx="2062748" cy="1296260"/>
            <a:chOff x="1463801" y="1700416"/>
            <a:chExt cx="2062748" cy="1296260"/>
          </a:xfrm>
        </p:grpSpPr>
        <p:sp>
          <p:nvSpPr>
            <p:cNvPr id="57" name="TextBox 76"/>
            <p:cNvSpPr txBox="1"/>
            <p:nvPr/>
          </p:nvSpPr>
          <p:spPr>
            <a:xfrm>
              <a:off x="1535745" y="1700416"/>
              <a:ext cx="1197573" cy="248209"/>
            </a:xfrm>
            <a:prstGeom prst="rect">
              <a:avLst/>
            </a:prstGeom>
            <a:solidFill>
              <a:schemeClr val="bg1">
                <a:lumMod val="75000"/>
              </a:schemeClr>
            </a:solidFill>
          </p:spPr>
          <p:txBody>
            <a:bodyPr wrap="square" rtlCol="0">
              <a:spAutoFit/>
            </a:bodyPr>
            <a:lstStyle/>
            <a:p>
              <a:pPr algn="ctr"/>
              <a:r>
                <a:rPr lang="en-US" altLang="zh-CN" sz="1013" dirty="0">
                  <a:solidFill>
                    <a:schemeClr val="bg1"/>
                  </a:solidFill>
                  <a:latin typeface="微软雅黑" panose="020B0503020204020204" pitchFamily="34" charset="-122"/>
                  <a:ea typeface="微软雅黑" panose="020B0503020204020204" pitchFamily="34" charset="-122"/>
                </a:rPr>
                <a:t>Add the title</a:t>
              </a:r>
            </a:p>
          </p:txBody>
        </p:sp>
        <p:sp>
          <p:nvSpPr>
            <p:cNvPr id="13" name="Subtitle 2"/>
            <p:cNvSpPr txBox="1">
              <a:spLocks/>
            </p:cNvSpPr>
            <p:nvPr/>
          </p:nvSpPr>
          <p:spPr bwMode="auto">
            <a:xfrm>
              <a:off x="1463801" y="2080493"/>
              <a:ext cx="2062748" cy="91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eaLnBrk="1" hangingPunct="1">
                <a:lnSpc>
                  <a:spcPct val="120000"/>
                </a:lnSpc>
                <a:buFontTx/>
                <a:buNone/>
              </a:pPr>
              <a:r>
                <a:rPr lang="zh-CN" altLang="en-US" sz="900" b="1" dirty="0">
                  <a:solidFill>
                    <a:schemeClr val="bg1">
                      <a:lumMod val="50000"/>
                    </a:schemeClr>
                  </a:solidFill>
                  <a:latin typeface="微软雅黑" charset="0"/>
                  <a:ea typeface="微软雅黑" charset="0"/>
                  <a:cs typeface="Lantinghei SC Demibold" charset="-122"/>
                  <a:sym typeface="时尚中黑简体" charset="0"/>
                </a:rPr>
                <a:t>输入你的标题</a:t>
              </a:r>
            </a:p>
            <a:p>
              <a:pPr eaLnBrk="1" hangingPunct="1">
                <a:lnSpc>
                  <a:spcPct val="120000"/>
                </a:lnSpc>
                <a:buFontTx/>
                <a:buNone/>
              </a:pPr>
              <a:r>
                <a:rPr lang="zh-CN" altLang="en-US" sz="800" dirty="0">
                  <a:solidFill>
                    <a:schemeClr val="bg1">
                      <a:lumMod val="50000"/>
                    </a:schemeClr>
                  </a:solidFill>
                  <a:latin typeface="微软雅黑" charset="0"/>
                  <a:ea typeface="微软雅黑" charset="0"/>
                  <a:cs typeface="Lantinghei SC Demibold" charset="-122"/>
                </a:rPr>
                <a:t>根据你所需的内容输入你想要的文本</a:t>
              </a:r>
            </a:p>
            <a:p>
              <a:pPr eaLnBrk="1" hangingPunct="1">
                <a:lnSpc>
                  <a:spcPct val="120000"/>
                </a:lnSpc>
                <a:buFontTx/>
                <a:buNone/>
              </a:pPr>
              <a:r>
                <a:rPr lang="zh-CN" altLang="en-US" sz="80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800" dirty="0">
                <a:solidFill>
                  <a:schemeClr val="bg1">
                    <a:lumMod val="50000"/>
                  </a:schemeClr>
                </a:solidFill>
                <a:latin typeface="微软雅黑" charset="0"/>
                <a:ea typeface="微软雅黑" charset="0"/>
                <a:cs typeface="Open Sans Light" charset="0"/>
              </a:endParaRPr>
            </a:p>
          </p:txBody>
        </p:sp>
      </p:grpSp>
      <p:grpSp>
        <p:nvGrpSpPr>
          <p:cNvPr id="6" name="组合 5"/>
          <p:cNvGrpSpPr/>
          <p:nvPr/>
        </p:nvGrpSpPr>
        <p:grpSpPr>
          <a:xfrm>
            <a:off x="1495418" y="3257859"/>
            <a:ext cx="2062748" cy="1454173"/>
            <a:chOff x="1495418" y="3257859"/>
            <a:chExt cx="2062748" cy="1454173"/>
          </a:xfrm>
        </p:grpSpPr>
        <p:sp>
          <p:nvSpPr>
            <p:cNvPr id="59" name="TextBox 76"/>
            <p:cNvSpPr txBox="1"/>
            <p:nvPr/>
          </p:nvSpPr>
          <p:spPr>
            <a:xfrm>
              <a:off x="1535745" y="3257859"/>
              <a:ext cx="1197573" cy="248209"/>
            </a:xfrm>
            <a:prstGeom prst="rect">
              <a:avLst/>
            </a:prstGeom>
            <a:solidFill>
              <a:schemeClr val="bg1">
                <a:lumMod val="75000"/>
              </a:schemeClr>
            </a:solidFill>
          </p:spPr>
          <p:txBody>
            <a:bodyPr wrap="square" rtlCol="0">
              <a:spAutoFit/>
            </a:bodyPr>
            <a:lstStyle/>
            <a:p>
              <a:pPr algn="ctr"/>
              <a:r>
                <a:rPr lang="en-US" altLang="zh-CN" sz="1013" dirty="0">
                  <a:solidFill>
                    <a:schemeClr val="bg1"/>
                  </a:solidFill>
                  <a:latin typeface="微软雅黑" panose="020B0503020204020204" pitchFamily="34" charset="-122"/>
                  <a:ea typeface="微软雅黑" panose="020B0503020204020204" pitchFamily="34" charset="-122"/>
                </a:rPr>
                <a:t>Add the title</a:t>
              </a:r>
            </a:p>
          </p:txBody>
        </p:sp>
        <p:sp>
          <p:nvSpPr>
            <p:cNvPr id="14" name="Subtitle 2"/>
            <p:cNvSpPr txBox="1">
              <a:spLocks/>
            </p:cNvSpPr>
            <p:nvPr/>
          </p:nvSpPr>
          <p:spPr bwMode="auto">
            <a:xfrm>
              <a:off x="1495418" y="3795849"/>
              <a:ext cx="2062748" cy="91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eaLnBrk="1" hangingPunct="1">
                <a:lnSpc>
                  <a:spcPct val="120000"/>
                </a:lnSpc>
                <a:buFontTx/>
                <a:buNone/>
              </a:pPr>
              <a:r>
                <a:rPr lang="zh-CN" altLang="en-US" sz="900" b="1" dirty="0">
                  <a:solidFill>
                    <a:schemeClr val="bg1">
                      <a:lumMod val="50000"/>
                    </a:schemeClr>
                  </a:solidFill>
                  <a:latin typeface="微软雅黑" charset="0"/>
                  <a:ea typeface="微软雅黑" charset="0"/>
                  <a:cs typeface="Lantinghei SC Demibold" charset="-122"/>
                  <a:sym typeface="时尚中黑简体" charset="0"/>
                </a:rPr>
                <a:t>输入你的标题</a:t>
              </a:r>
            </a:p>
            <a:p>
              <a:pPr eaLnBrk="1" hangingPunct="1">
                <a:lnSpc>
                  <a:spcPct val="120000"/>
                </a:lnSpc>
                <a:buFontTx/>
                <a:buNone/>
              </a:pPr>
              <a:r>
                <a:rPr lang="zh-CN" altLang="en-US" sz="800" dirty="0">
                  <a:solidFill>
                    <a:schemeClr val="bg1">
                      <a:lumMod val="50000"/>
                    </a:schemeClr>
                  </a:solidFill>
                  <a:latin typeface="微软雅黑" charset="0"/>
                  <a:ea typeface="微软雅黑" charset="0"/>
                  <a:cs typeface="Lantinghei SC Demibold" charset="-122"/>
                </a:rPr>
                <a:t>根据你所需的内容输入你想要的文本</a:t>
              </a:r>
            </a:p>
            <a:p>
              <a:pPr eaLnBrk="1" hangingPunct="1">
                <a:lnSpc>
                  <a:spcPct val="120000"/>
                </a:lnSpc>
                <a:buFontTx/>
                <a:buNone/>
              </a:pPr>
              <a:r>
                <a:rPr lang="zh-CN" altLang="en-US" sz="80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800" dirty="0">
                <a:solidFill>
                  <a:schemeClr val="bg1">
                    <a:lumMod val="50000"/>
                  </a:schemeClr>
                </a:solidFill>
                <a:latin typeface="微软雅黑" charset="0"/>
                <a:ea typeface="微软雅黑" charset="0"/>
                <a:cs typeface="Open Sans Light" charset="0"/>
              </a:endParaRPr>
            </a:p>
          </p:txBody>
        </p:sp>
      </p:grpSp>
    </p:spTree>
    <p:extLst>
      <p:ext uri="{BB962C8B-B14F-4D97-AF65-F5344CB8AC3E}">
        <p14:creationId xmlns:p14="http://schemas.microsoft.com/office/powerpoint/2010/main" val="1725050422"/>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par>
                          <p:cTn id="18" fill="hold">
                            <p:stCondLst>
                              <p:cond delay="500"/>
                            </p:stCondLst>
                            <p:childTnLst>
                              <p:par>
                                <p:cTn id="19" presetID="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0" y="0"/>
            <a:ext cx="9170813" cy="5143500"/>
          </a:xfrm>
          <a:prstGeom prst="rect">
            <a:avLst/>
          </a:prstGeom>
        </p:spPr>
      </p:pic>
      <p:sp>
        <p:nvSpPr>
          <p:cNvPr id="21" name="KSO_Shape"/>
          <p:cNvSpPr/>
          <p:nvPr/>
        </p:nvSpPr>
        <p:spPr>
          <a:xfrm>
            <a:off x="0" y="2278743"/>
            <a:ext cx="9170813" cy="2532977"/>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eaLnBrk="1" fontAlgn="auto" hangingPunct="1">
              <a:spcBef>
                <a:spcPts val="0"/>
              </a:spcBef>
              <a:spcAft>
                <a:spcPts val="0"/>
              </a:spcAft>
              <a:defRPr/>
            </a:pPr>
            <a:r>
              <a:rPr lang="zh-CN" altLang="en-US" sz="1600" dirty="0">
                <a:solidFill>
                  <a:srgbClr val="FFFFFF"/>
                </a:solidFill>
                <a:latin typeface="微软雅黑" panose="020B0503020204020204" pitchFamily="34" charset="-122"/>
                <a:ea typeface="微软雅黑" panose="020B0503020204020204" pitchFamily="34" charset="-122"/>
              </a:rPr>
              <a:t>根据你所需的内容输入你想要的文本</a:t>
            </a:r>
          </a:p>
          <a:p>
            <a:pPr eaLnBrk="1" fontAlgn="auto" hangingPunct="1">
              <a:spcBef>
                <a:spcPts val="0"/>
              </a:spcBef>
              <a:spcAft>
                <a:spcPts val="0"/>
              </a:spcAft>
              <a:defRPr/>
            </a:pPr>
            <a:r>
              <a:rPr lang="zh-CN" altLang="en-US" sz="1600" dirty="0">
                <a:solidFill>
                  <a:srgbClr val="FFFFFF"/>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p>
          <a:p>
            <a:pPr eaLnBrk="1" fontAlgn="auto" hangingPunct="1">
              <a:spcBef>
                <a:spcPts val="0"/>
              </a:spcBef>
              <a:spcAft>
                <a:spcPts val="0"/>
              </a:spcAft>
              <a:defRPr/>
            </a:pPr>
            <a:r>
              <a:rPr lang="zh-CN" altLang="en-US" sz="1600" dirty="0">
                <a:solidFill>
                  <a:srgbClr val="FFFFFF"/>
                </a:solidFill>
                <a:latin typeface="微软雅黑" panose="020B0503020204020204" pitchFamily="34" charset="-122"/>
                <a:ea typeface="微软雅黑" panose="020B0503020204020204" pitchFamily="34" charset="-122"/>
              </a:rPr>
              <a:t>根据你所需的内容输入你想要的文本</a:t>
            </a:r>
          </a:p>
          <a:p>
            <a:pPr eaLnBrk="1" fontAlgn="auto" hangingPunct="1">
              <a:spcBef>
                <a:spcPts val="0"/>
              </a:spcBef>
              <a:spcAft>
                <a:spcPts val="0"/>
              </a:spcAft>
              <a:defRPr/>
            </a:pPr>
            <a:r>
              <a:rPr lang="zh-CN" altLang="en-US" sz="1600" dirty="0">
                <a:solidFill>
                  <a:srgbClr val="FFFFFF"/>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p>
        </p:txBody>
      </p:sp>
    </p:spTree>
    <p:extLst>
      <p:ext uri="{BB962C8B-B14F-4D97-AF65-F5344CB8AC3E}">
        <p14:creationId xmlns:p14="http://schemas.microsoft.com/office/powerpoint/2010/main" val="3947473214"/>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arn(inVertical)">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descr="Photo By Volkan Olmez"/>
          <p:cNvPicPr>
            <a:picLocks noChangeAspect="1" noChangeArrowheads="1"/>
          </p:cNvPicPr>
          <p:nvPr/>
        </p:nvPicPr>
        <p:blipFill>
          <a:blip r:embed="rId2">
            <a:extLst>
              <a:ext uri="{28A0092B-C50C-407E-A947-70E740481C1C}">
                <a14:useLocalDpi xmlns:a14="http://schemas.microsoft.com/office/drawing/2010/main" val="0"/>
              </a:ext>
            </a:extLst>
          </a:blip>
          <a:srcRect t="22531" r="51" b="37953"/>
          <a:stretch>
            <a:fillRect/>
          </a:stretch>
        </p:blipFill>
        <p:spPr bwMode="auto">
          <a:xfrm>
            <a:off x="-10928" y="-9454"/>
            <a:ext cx="9154928" cy="2144317"/>
          </a:xfrm>
          <a:custGeom>
            <a:avLst/>
            <a:gdLst>
              <a:gd name="connsiteX0" fmla="*/ 0 w 12192001"/>
              <a:gd name="connsiteY0" fmla="*/ 0 h 2859089"/>
              <a:gd name="connsiteX1" fmla="*/ 12192001 w 12192001"/>
              <a:gd name="connsiteY1" fmla="*/ 0 h 2859089"/>
              <a:gd name="connsiteX2" fmla="*/ 12192001 w 12192001"/>
              <a:gd name="connsiteY2" fmla="*/ 2859089 h 2859089"/>
              <a:gd name="connsiteX3" fmla="*/ 0 w 12192001"/>
              <a:gd name="connsiteY3" fmla="*/ 2859089 h 2859089"/>
            </a:gdLst>
            <a:ahLst/>
            <a:cxnLst>
              <a:cxn ang="0">
                <a:pos x="connsiteX0" y="connsiteY0"/>
              </a:cxn>
              <a:cxn ang="0">
                <a:pos x="connsiteX1" y="connsiteY1"/>
              </a:cxn>
              <a:cxn ang="0">
                <a:pos x="connsiteX2" y="connsiteY2"/>
              </a:cxn>
              <a:cxn ang="0">
                <a:pos x="connsiteX3" y="connsiteY3"/>
              </a:cxn>
            </a:cxnLst>
            <a:rect l="l" t="t" r="r" b="b"/>
            <a:pathLst>
              <a:path w="12192001" h="2859089">
                <a:moveTo>
                  <a:pt x="0" y="0"/>
                </a:moveTo>
                <a:lnTo>
                  <a:pt x="12192001" y="0"/>
                </a:lnTo>
                <a:lnTo>
                  <a:pt x="12192001" y="2859089"/>
                </a:lnTo>
                <a:lnTo>
                  <a:pt x="0" y="2859089"/>
                </a:lnTo>
                <a:close/>
              </a:path>
            </a:pathLst>
          </a:cu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391510" y="2841171"/>
            <a:ext cx="2062748" cy="1775667"/>
            <a:chOff x="391510" y="2841171"/>
            <a:chExt cx="2062748" cy="1775667"/>
          </a:xfrm>
        </p:grpSpPr>
        <p:grpSp>
          <p:nvGrpSpPr>
            <p:cNvPr id="9" name="组合 8"/>
            <p:cNvGrpSpPr/>
            <p:nvPr/>
          </p:nvGrpSpPr>
          <p:grpSpPr>
            <a:xfrm>
              <a:off x="1044945" y="2841171"/>
              <a:ext cx="755877" cy="755877"/>
              <a:chOff x="4717143" y="3773714"/>
              <a:chExt cx="1007836" cy="1007836"/>
            </a:xfrm>
          </p:grpSpPr>
          <p:sp>
            <p:nvSpPr>
              <p:cNvPr id="5" name="椭圆 4"/>
              <p:cNvSpPr/>
              <p:nvPr/>
            </p:nvSpPr>
            <p:spPr>
              <a:xfrm>
                <a:off x="4717143" y="3773714"/>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 fmla="*/ 503918 w 1007836"/>
                  <a:gd name="connsiteY0" fmla="*/ 1007836 h 1099276"/>
                  <a:gd name="connsiteX1" fmla="*/ 0 w 1007836"/>
                  <a:gd name="connsiteY1" fmla="*/ 503918 h 1099276"/>
                  <a:gd name="connsiteX2" fmla="*/ 503918 w 1007836"/>
                  <a:gd name="connsiteY2" fmla="*/ 0 h 1099276"/>
                  <a:gd name="connsiteX3" fmla="*/ 1007836 w 1007836"/>
                  <a:gd name="connsiteY3" fmla="*/ 503918 h 1099276"/>
                  <a:gd name="connsiteX4" fmla="*/ 595358 w 1007836"/>
                  <a:gd name="connsiteY4" fmla="*/ 1099276 h 1099276"/>
                  <a:gd name="connsiteX0" fmla="*/ 503918 w 1007836"/>
                  <a:gd name="connsiteY0" fmla="*/ 1007836 h 1007836"/>
                  <a:gd name="connsiteX1" fmla="*/ 0 w 1007836"/>
                  <a:gd name="connsiteY1" fmla="*/ 503918 h 1007836"/>
                  <a:gd name="connsiteX2" fmla="*/ 503918 w 1007836"/>
                  <a:gd name="connsiteY2" fmla="*/ 0 h 1007836"/>
                  <a:gd name="connsiteX3" fmla="*/ 1007836 w 1007836"/>
                  <a:gd name="connsiteY3" fmla="*/ 503918 h 1007836"/>
                  <a:gd name="connsiteX0" fmla="*/ 0 w 1007836"/>
                  <a:gd name="connsiteY0" fmla="*/ 503918 h 503918"/>
                  <a:gd name="connsiteX1" fmla="*/ 503918 w 1007836"/>
                  <a:gd name="connsiteY1" fmla="*/ 0 h 503918"/>
                  <a:gd name="connsiteX2" fmla="*/ 1007836 w 1007836"/>
                  <a:gd name="connsiteY2" fmla="*/ 503918 h 503918"/>
                </a:gdLst>
                <a:ahLst/>
                <a:cxnLst>
                  <a:cxn ang="0">
                    <a:pos x="connsiteX0" y="connsiteY0"/>
                  </a:cxn>
                  <a:cxn ang="0">
                    <a:pos x="connsiteX1" y="connsiteY1"/>
                  </a:cxn>
                  <a:cxn ang="0">
                    <a:pos x="connsiteX2" y="connsiteY2"/>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43536A"/>
                  </a:solidFill>
                </a:endParaRPr>
              </a:p>
            </p:txBody>
          </p:sp>
          <p:sp>
            <p:nvSpPr>
              <p:cNvPr id="8" name="椭圆 4"/>
              <p:cNvSpPr/>
              <p:nvPr/>
            </p:nvSpPr>
            <p:spPr>
              <a:xfrm flipV="1">
                <a:off x="4717143" y="4277632"/>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 fmla="*/ 503918 w 1007836"/>
                  <a:gd name="connsiteY0" fmla="*/ 1007836 h 1099276"/>
                  <a:gd name="connsiteX1" fmla="*/ 0 w 1007836"/>
                  <a:gd name="connsiteY1" fmla="*/ 503918 h 1099276"/>
                  <a:gd name="connsiteX2" fmla="*/ 503918 w 1007836"/>
                  <a:gd name="connsiteY2" fmla="*/ 0 h 1099276"/>
                  <a:gd name="connsiteX3" fmla="*/ 1007836 w 1007836"/>
                  <a:gd name="connsiteY3" fmla="*/ 503918 h 1099276"/>
                  <a:gd name="connsiteX4" fmla="*/ 595358 w 1007836"/>
                  <a:gd name="connsiteY4" fmla="*/ 1099276 h 1099276"/>
                  <a:gd name="connsiteX0" fmla="*/ 503918 w 1007836"/>
                  <a:gd name="connsiteY0" fmla="*/ 1007836 h 1007836"/>
                  <a:gd name="connsiteX1" fmla="*/ 0 w 1007836"/>
                  <a:gd name="connsiteY1" fmla="*/ 503918 h 1007836"/>
                  <a:gd name="connsiteX2" fmla="*/ 503918 w 1007836"/>
                  <a:gd name="connsiteY2" fmla="*/ 0 h 1007836"/>
                  <a:gd name="connsiteX3" fmla="*/ 1007836 w 1007836"/>
                  <a:gd name="connsiteY3" fmla="*/ 503918 h 1007836"/>
                  <a:gd name="connsiteX0" fmla="*/ 0 w 1007836"/>
                  <a:gd name="connsiteY0" fmla="*/ 503918 h 503918"/>
                  <a:gd name="connsiteX1" fmla="*/ 503918 w 1007836"/>
                  <a:gd name="connsiteY1" fmla="*/ 0 h 503918"/>
                  <a:gd name="connsiteX2" fmla="*/ 1007836 w 1007836"/>
                  <a:gd name="connsiteY2" fmla="*/ 503918 h 503918"/>
                </a:gdLst>
                <a:ahLst/>
                <a:cxnLst>
                  <a:cxn ang="0">
                    <a:pos x="connsiteX0" y="connsiteY0"/>
                  </a:cxn>
                  <a:cxn ang="0">
                    <a:pos x="connsiteX1" y="connsiteY1"/>
                  </a:cxn>
                  <a:cxn ang="0">
                    <a:pos x="connsiteX2" y="connsiteY2"/>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43536A"/>
                  </a:solidFill>
                </a:endParaRPr>
              </a:p>
            </p:txBody>
          </p:sp>
        </p:grpSp>
        <p:sp>
          <p:nvSpPr>
            <p:cNvPr id="20" name="文本框 19"/>
            <p:cNvSpPr txBox="1"/>
            <p:nvPr/>
          </p:nvSpPr>
          <p:spPr>
            <a:xfrm>
              <a:off x="1085426" y="2872861"/>
              <a:ext cx="674915" cy="715581"/>
            </a:xfrm>
            <a:prstGeom prst="rect">
              <a:avLst/>
            </a:prstGeom>
            <a:noFill/>
          </p:spPr>
          <p:txBody>
            <a:bodyPr wrap="square" rtlCol="0">
              <a:spAutoFit/>
            </a:bodyPr>
            <a:lstStyle/>
            <a:p>
              <a:pPr algn="ctr"/>
              <a:r>
                <a:rPr lang="en-US" altLang="zh-CN" sz="4050" dirty="0">
                  <a:solidFill>
                    <a:srgbClr val="43536A"/>
                  </a:solidFill>
                  <a:latin typeface="Helvetica" panose="020B0604020202030204" pitchFamily="34" charset="0"/>
                </a:rPr>
                <a:t>S</a:t>
              </a:r>
              <a:endParaRPr lang="zh-CN" altLang="en-US" sz="4050" dirty="0">
                <a:solidFill>
                  <a:srgbClr val="43536A"/>
                </a:solidFill>
                <a:latin typeface="Helvetica" panose="020B0604020202030204" pitchFamily="34" charset="0"/>
              </a:endParaRPr>
            </a:p>
          </p:txBody>
        </p:sp>
        <p:sp>
          <p:nvSpPr>
            <p:cNvPr id="33" name="Subtitle 2"/>
            <p:cNvSpPr txBox="1">
              <a:spLocks/>
            </p:cNvSpPr>
            <p:nvPr/>
          </p:nvSpPr>
          <p:spPr bwMode="auto">
            <a:xfrm>
              <a:off x="391510" y="3700655"/>
              <a:ext cx="2062748" cy="91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900" b="1" dirty="0">
                  <a:solidFill>
                    <a:schemeClr val="bg1">
                      <a:lumMod val="50000"/>
                    </a:schemeClr>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800" dirty="0">
                <a:solidFill>
                  <a:schemeClr val="bg1">
                    <a:lumMod val="50000"/>
                  </a:schemeClr>
                </a:solidFill>
                <a:latin typeface="微软雅黑" charset="0"/>
                <a:ea typeface="微软雅黑" charset="0"/>
                <a:cs typeface="Open Sans Light" charset="0"/>
              </a:endParaRPr>
            </a:p>
          </p:txBody>
        </p:sp>
      </p:grpSp>
      <p:grpSp>
        <p:nvGrpSpPr>
          <p:cNvPr id="3" name="组合 2"/>
          <p:cNvGrpSpPr/>
          <p:nvPr/>
        </p:nvGrpSpPr>
        <p:grpSpPr>
          <a:xfrm>
            <a:off x="2509252" y="2841171"/>
            <a:ext cx="2062748" cy="1775667"/>
            <a:chOff x="2509252" y="2841171"/>
            <a:chExt cx="2062748" cy="1775667"/>
          </a:xfrm>
        </p:grpSpPr>
        <p:grpSp>
          <p:nvGrpSpPr>
            <p:cNvPr id="10" name="组合 9"/>
            <p:cNvGrpSpPr/>
            <p:nvPr/>
          </p:nvGrpSpPr>
          <p:grpSpPr>
            <a:xfrm rot="5400000">
              <a:off x="3144356" y="2841171"/>
              <a:ext cx="755877" cy="755877"/>
              <a:chOff x="4717143" y="3773714"/>
              <a:chExt cx="1007836" cy="1007836"/>
            </a:xfrm>
          </p:grpSpPr>
          <p:sp>
            <p:nvSpPr>
              <p:cNvPr id="11" name="椭圆 4"/>
              <p:cNvSpPr/>
              <p:nvPr/>
            </p:nvSpPr>
            <p:spPr>
              <a:xfrm>
                <a:off x="4717143" y="3773714"/>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 fmla="*/ 503918 w 1007836"/>
                  <a:gd name="connsiteY0" fmla="*/ 1007836 h 1099276"/>
                  <a:gd name="connsiteX1" fmla="*/ 0 w 1007836"/>
                  <a:gd name="connsiteY1" fmla="*/ 503918 h 1099276"/>
                  <a:gd name="connsiteX2" fmla="*/ 503918 w 1007836"/>
                  <a:gd name="connsiteY2" fmla="*/ 0 h 1099276"/>
                  <a:gd name="connsiteX3" fmla="*/ 1007836 w 1007836"/>
                  <a:gd name="connsiteY3" fmla="*/ 503918 h 1099276"/>
                  <a:gd name="connsiteX4" fmla="*/ 595358 w 1007836"/>
                  <a:gd name="connsiteY4" fmla="*/ 1099276 h 1099276"/>
                  <a:gd name="connsiteX0" fmla="*/ 503918 w 1007836"/>
                  <a:gd name="connsiteY0" fmla="*/ 1007836 h 1007836"/>
                  <a:gd name="connsiteX1" fmla="*/ 0 w 1007836"/>
                  <a:gd name="connsiteY1" fmla="*/ 503918 h 1007836"/>
                  <a:gd name="connsiteX2" fmla="*/ 503918 w 1007836"/>
                  <a:gd name="connsiteY2" fmla="*/ 0 h 1007836"/>
                  <a:gd name="connsiteX3" fmla="*/ 1007836 w 1007836"/>
                  <a:gd name="connsiteY3" fmla="*/ 503918 h 1007836"/>
                  <a:gd name="connsiteX0" fmla="*/ 0 w 1007836"/>
                  <a:gd name="connsiteY0" fmla="*/ 503918 h 503918"/>
                  <a:gd name="connsiteX1" fmla="*/ 503918 w 1007836"/>
                  <a:gd name="connsiteY1" fmla="*/ 0 h 503918"/>
                  <a:gd name="connsiteX2" fmla="*/ 1007836 w 1007836"/>
                  <a:gd name="connsiteY2" fmla="*/ 503918 h 503918"/>
                </a:gdLst>
                <a:ahLst/>
                <a:cxnLst>
                  <a:cxn ang="0">
                    <a:pos x="connsiteX0" y="connsiteY0"/>
                  </a:cxn>
                  <a:cxn ang="0">
                    <a:pos x="connsiteX1" y="connsiteY1"/>
                  </a:cxn>
                  <a:cxn ang="0">
                    <a:pos x="connsiteX2" y="connsiteY2"/>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43536A"/>
                  </a:solidFill>
                </a:endParaRPr>
              </a:p>
            </p:txBody>
          </p:sp>
          <p:sp>
            <p:nvSpPr>
              <p:cNvPr id="12" name="椭圆 4"/>
              <p:cNvSpPr/>
              <p:nvPr/>
            </p:nvSpPr>
            <p:spPr>
              <a:xfrm flipV="1">
                <a:off x="4717143" y="4277632"/>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 fmla="*/ 503918 w 1007836"/>
                  <a:gd name="connsiteY0" fmla="*/ 1007836 h 1099276"/>
                  <a:gd name="connsiteX1" fmla="*/ 0 w 1007836"/>
                  <a:gd name="connsiteY1" fmla="*/ 503918 h 1099276"/>
                  <a:gd name="connsiteX2" fmla="*/ 503918 w 1007836"/>
                  <a:gd name="connsiteY2" fmla="*/ 0 h 1099276"/>
                  <a:gd name="connsiteX3" fmla="*/ 1007836 w 1007836"/>
                  <a:gd name="connsiteY3" fmla="*/ 503918 h 1099276"/>
                  <a:gd name="connsiteX4" fmla="*/ 595358 w 1007836"/>
                  <a:gd name="connsiteY4" fmla="*/ 1099276 h 1099276"/>
                  <a:gd name="connsiteX0" fmla="*/ 503918 w 1007836"/>
                  <a:gd name="connsiteY0" fmla="*/ 1007836 h 1007836"/>
                  <a:gd name="connsiteX1" fmla="*/ 0 w 1007836"/>
                  <a:gd name="connsiteY1" fmla="*/ 503918 h 1007836"/>
                  <a:gd name="connsiteX2" fmla="*/ 503918 w 1007836"/>
                  <a:gd name="connsiteY2" fmla="*/ 0 h 1007836"/>
                  <a:gd name="connsiteX3" fmla="*/ 1007836 w 1007836"/>
                  <a:gd name="connsiteY3" fmla="*/ 503918 h 1007836"/>
                  <a:gd name="connsiteX0" fmla="*/ 0 w 1007836"/>
                  <a:gd name="connsiteY0" fmla="*/ 503918 h 503918"/>
                  <a:gd name="connsiteX1" fmla="*/ 503918 w 1007836"/>
                  <a:gd name="connsiteY1" fmla="*/ 0 h 503918"/>
                  <a:gd name="connsiteX2" fmla="*/ 1007836 w 1007836"/>
                  <a:gd name="connsiteY2" fmla="*/ 503918 h 503918"/>
                </a:gdLst>
                <a:ahLst/>
                <a:cxnLst>
                  <a:cxn ang="0">
                    <a:pos x="connsiteX0" y="connsiteY0"/>
                  </a:cxn>
                  <a:cxn ang="0">
                    <a:pos x="connsiteX1" y="connsiteY1"/>
                  </a:cxn>
                  <a:cxn ang="0">
                    <a:pos x="connsiteX2" y="connsiteY2"/>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43536A"/>
                  </a:solidFill>
                </a:endParaRPr>
              </a:p>
            </p:txBody>
          </p:sp>
        </p:grpSp>
        <p:sp>
          <p:nvSpPr>
            <p:cNvPr id="21" name="文本框 20"/>
            <p:cNvSpPr txBox="1"/>
            <p:nvPr/>
          </p:nvSpPr>
          <p:spPr>
            <a:xfrm>
              <a:off x="3184837" y="2872861"/>
              <a:ext cx="674915" cy="715581"/>
            </a:xfrm>
            <a:prstGeom prst="rect">
              <a:avLst/>
            </a:prstGeom>
            <a:noFill/>
          </p:spPr>
          <p:txBody>
            <a:bodyPr wrap="square" rtlCol="0">
              <a:spAutoFit/>
            </a:bodyPr>
            <a:lstStyle/>
            <a:p>
              <a:pPr algn="ctr"/>
              <a:r>
                <a:rPr lang="en-US" altLang="zh-CN" sz="4050" dirty="0">
                  <a:solidFill>
                    <a:srgbClr val="43536A"/>
                  </a:solidFill>
                  <a:latin typeface="Helvetica" panose="020B0604020202030204" pitchFamily="34" charset="0"/>
                </a:rPr>
                <a:t>W</a:t>
              </a:r>
              <a:endParaRPr lang="zh-CN" altLang="en-US" sz="4050" dirty="0">
                <a:solidFill>
                  <a:srgbClr val="43536A"/>
                </a:solidFill>
                <a:latin typeface="Helvetica" panose="020B0604020202030204" pitchFamily="34" charset="0"/>
              </a:endParaRPr>
            </a:p>
          </p:txBody>
        </p:sp>
        <p:sp>
          <p:nvSpPr>
            <p:cNvPr id="34" name="Subtitle 2"/>
            <p:cNvSpPr txBox="1">
              <a:spLocks/>
            </p:cNvSpPr>
            <p:nvPr/>
          </p:nvSpPr>
          <p:spPr bwMode="auto">
            <a:xfrm>
              <a:off x="2509252" y="3700655"/>
              <a:ext cx="2062748" cy="91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900" b="1" dirty="0">
                  <a:solidFill>
                    <a:schemeClr val="bg1">
                      <a:lumMod val="50000"/>
                    </a:schemeClr>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800" dirty="0">
                <a:solidFill>
                  <a:schemeClr val="bg1">
                    <a:lumMod val="50000"/>
                  </a:schemeClr>
                </a:solidFill>
                <a:latin typeface="微软雅黑" charset="0"/>
                <a:ea typeface="微软雅黑" charset="0"/>
                <a:cs typeface="Open Sans Light" charset="0"/>
              </a:endParaRPr>
            </a:p>
          </p:txBody>
        </p:sp>
      </p:grpSp>
      <p:grpSp>
        <p:nvGrpSpPr>
          <p:cNvPr id="6" name="组合 5"/>
          <p:cNvGrpSpPr/>
          <p:nvPr/>
        </p:nvGrpSpPr>
        <p:grpSpPr>
          <a:xfrm>
            <a:off x="4572000" y="2841171"/>
            <a:ext cx="2062748" cy="1774959"/>
            <a:chOff x="4572000" y="2841171"/>
            <a:chExt cx="2062748" cy="1774959"/>
          </a:xfrm>
        </p:grpSpPr>
        <p:grpSp>
          <p:nvGrpSpPr>
            <p:cNvPr id="4" name="组合 3"/>
            <p:cNvGrpSpPr/>
            <p:nvPr/>
          </p:nvGrpSpPr>
          <p:grpSpPr>
            <a:xfrm>
              <a:off x="5243768" y="2841171"/>
              <a:ext cx="755877" cy="755877"/>
              <a:chOff x="5243768" y="2841171"/>
              <a:chExt cx="755877" cy="755877"/>
            </a:xfrm>
          </p:grpSpPr>
          <p:grpSp>
            <p:nvGrpSpPr>
              <p:cNvPr id="13" name="组合 12"/>
              <p:cNvGrpSpPr/>
              <p:nvPr/>
            </p:nvGrpSpPr>
            <p:grpSpPr>
              <a:xfrm rot="10800000">
                <a:off x="5243768" y="2841171"/>
                <a:ext cx="755877" cy="755877"/>
                <a:chOff x="4717143" y="3773714"/>
                <a:chExt cx="1007836" cy="1007836"/>
              </a:xfrm>
            </p:grpSpPr>
            <p:sp>
              <p:nvSpPr>
                <p:cNvPr id="14" name="椭圆 4"/>
                <p:cNvSpPr/>
                <p:nvPr/>
              </p:nvSpPr>
              <p:spPr>
                <a:xfrm>
                  <a:off x="4717143" y="3773714"/>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 fmla="*/ 503918 w 1007836"/>
                    <a:gd name="connsiteY0" fmla="*/ 1007836 h 1099276"/>
                    <a:gd name="connsiteX1" fmla="*/ 0 w 1007836"/>
                    <a:gd name="connsiteY1" fmla="*/ 503918 h 1099276"/>
                    <a:gd name="connsiteX2" fmla="*/ 503918 w 1007836"/>
                    <a:gd name="connsiteY2" fmla="*/ 0 h 1099276"/>
                    <a:gd name="connsiteX3" fmla="*/ 1007836 w 1007836"/>
                    <a:gd name="connsiteY3" fmla="*/ 503918 h 1099276"/>
                    <a:gd name="connsiteX4" fmla="*/ 595358 w 1007836"/>
                    <a:gd name="connsiteY4" fmla="*/ 1099276 h 1099276"/>
                    <a:gd name="connsiteX0" fmla="*/ 503918 w 1007836"/>
                    <a:gd name="connsiteY0" fmla="*/ 1007836 h 1007836"/>
                    <a:gd name="connsiteX1" fmla="*/ 0 w 1007836"/>
                    <a:gd name="connsiteY1" fmla="*/ 503918 h 1007836"/>
                    <a:gd name="connsiteX2" fmla="*/ 503918 w 1007836"/>
                    <a:gd name="connsiteY2" fmla="*/ 0 h 1007836"/>
                    <a:gd name="connsiteX3" fmla="*/ 1007836 w 1007836"/>
                    <a:gd name="connsiteY3" fmla="*/ 503918 h 1007836"/>
                    <a:gd name="connsiteX0" fmla="*/ 0 w 1007836"/>
                    <a:gd name="connsiteY0" fmla="*/ 503918 h 503918"/>
                    <a:gd name="connsiteX1" fmla="*/ 503918 w 1007836"/>
                    <a:gd name="connsiteY1" fmla="*/ 0 h 503918"/>
                    <a:gd name="connsiteX2" fmla="*/ 1007836 w 1007836"/>
                    <a:gd name="connsiteY2" fmla="*/ 503918 h 503918"/>
                  </a:gdLst>
                  <a:ahLst/>
                  <a:cxnLst>
                    <a:cxn ang="0">
                      <a:pos x="connsiteX0" y="connsiteY0"/>
                    </a:cxn>
                    <a:cxn ang="0">
                      <a:pos x="connsiteX1" y="connsiteY1"/>
                    </a:cxn>
                    <a:cxn ang="0">
                      <a:pos x="connsiteX2" y="connsiteY2"/>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43536A"/>
                    </a:solidFill>
                  </a:endParaRPr>
                </a:p>
              </p:txBody>
            </p:sp>
            <p:sp>
              <p:nvSpPr>
                <p:cNvPr id="15" name="椭圆 4"/>
                <p:cNvSpPr/>
                <p:nvPr/>
              </p:nvSpPr>
              <p:spPr>
                <a:xfrm flipV="1">
                  <a:off x="4717143" y="4277632"/>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 fmla="*/ 503918 w 1007836"/>
                    <a:gd name="connsiteY0" fmla="*/ 1007836 h 1099276"/>
                    <a:gd name="connsiteX1" fmla="*/ 0 w 1007836"/>
                    <a:gd name="connsiteY1" fmla="*/ 503918 h 1099276"/>
                    <a:gd name="connsiteX2" fmla="*/ 503918 w 1007836"/>
                    <a:gd name="connsiteY2" fmla="*/ 0 h 1099276"/>
                    <a:gd name="connsiteX3" fmla="*/ 1007836 w 1007836"/>
                    <a:gd name="connsiteY3" fmla="*/ 503918 h 1099276"/>
                    <a:gd name="connsiteX4" fmla="*/ 595358 w 1007836"/>
                    <a:gd name="connsiteY4" fmla="*/ 1099276 h 1099276"/>
                    <a:gd name="connsiteX0" fmla="*/ 503918 w 1007836"/>
                    <a:gd name="connsiteY0" fmla="*/ 1007836 h 1007836"/>
                    <a:gd name="connsiteX1" fmla="*/ 0 w 1007836"/>
                    <a:gd name="connsiteY1" fmla="*/ 503918 h 1007836"/>
                    <a:gd name="connsiteX2" fmla="*/ 503918 w 1007836"/>
                    <a:gd name="connsiteY2" fmla="*/ 0 h 1007836"/>
                    <a:gd name="connsiteX3" fmla="*/ 1007836 w 1007836"/>
                    <a:gd name="connsiteY3" fmla="*/ 503918 h 1007836"/>
                    <a:gd name="connsiteX0" fmla="*/ 0 w 1007836"/>
                    <a:gd name="connsiteY0" fmla="*/ 503918 h 503918"/>
                    <a:gd name="connsiteX1" fmla="*/ 503918 w 1007836"/>
                    <a:gd name="connsiteY1" fmla="*/ 0 h 503918"/>
                    <a:gd name="connsiteX2" fmla="*/ 1007836 w 1007836"/>
                    <a:gd name="connsiteY2" fmla="*/ 503918 h 503918"/>
                  </a:gdLst>
                  <a:ahLst/>
                  <a:cxnLst>
                    <a:cxn ang="0">
                      <a:pos x="connsiteX0" y="connsiteY0"/>
                    </a:cxn>
                    <a:cxn ang="0">
                      <a:pos x="connsiteX1" y="connsiteY1"/>
                    </a:cxn>
                    <a:cxn ang="0">
                      <a:pos x="connsiteX2" y="connsiteY2"/>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43536A"/>
                    </a:solidFill>
                  </a:endParaRPr>
                </a:p>
              </p:txBody>
            </p:sp>
          </p:grpSp>
          <p:sp>
            <p:nvSpPr>
              <p:cNvPr id="22" name="文本框 21"/>
              <p:cNvSpPr txBox="1"/>
              <p:nvPr/>
            </p:nvSpPr>
            <p:spPr>
              <a:xfrm>
                <a:off x="5284249" y="2872861"/>
                <a:ext cx="674915" cy="715581"/>
              </a:xfrm>
              <a:prstGeom prst="rect">
                <a:avLst/>
              </a:prstGeom>
              <a:noFill/>
            </p:spPr>
            <p:txBody>
              <a:bodyPr wrap="square" rtlCol="0">
                <a:spAutoFit/>
              </a:bodyPr>
              <a:lstStyle/>
              <a:p>
                <a:pPr algn="ctr"/>
                <a:r>
                  <a:rPr lang="en-US" altLang="zh-CN" sz="4050" dirty="0">
                    <a:solidFill>
                      <a:srgbClr val="43536A"/>
                    </a:solidFill>
                    <a:latin typeface="Helvetica" panose="020B0604020202030204" pitchFamily="34" charset="0"/>
                  </a:rPr>
                  <a:t>T</a:t>
                </a:r>
                <a:endParaRPr lang="zh-CN" altLang="en-US" sz="4050" dirty="0">
                  <a:solidFill>
                    <a:srgbClr val="43536A"/>
                  </a:solidFill>
                  <a:latin typeface="Helvetica" panose="020B0604020202030204" pitchFamily="34" charset="0"/>
                </a:endParaRPr>
              </a:p>
            </p:txBody>
          </p:sp>
        </p:grpSp>
        <p:sp>
          <p:nvSpPr>
            <p:cNvPr id="35" name="Subtitle 2"/>
            <p:cNvSpPr txBox="1">
              <a:spLocks/>
            </p:cNvSpPr>
            <p:nvPr/>
          </p:nvSpPr>
          <p:spPr bwMode="auto">
            <a:xfrm>
              <a:off x="4572000" y="3699947"/>
              <a:ext cx="2062748" cy="91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900" b="1" dirty="0">
                  <a:solidFill>
                    <a:schemeClr val="bg1">
                      <a:lumMod val="50000"/>
                    </a:schemeClr>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800" dirty="0">
                <a:solidFill>
                  <a:schemeClr val="bg1">
                    <a:lumMod val="50000"/>
                  </a:schemeClr>
                </a:solidFill>
                <a:latin typeface="微软雅黑" charset="0"/>
                <a:ea typeface="微软雅黑" charset="0"/>
                <a:cs typeface="Open Sans Light" charset="0"/>
              </a:endParaRPr>
            </a:p>
          </p:txBody>
        </p:sp>
      </p:grpSp>
      <p:grpSp>
        <p:nvGrpSpPr>
          <p:cNvPr id="7" name="组合 6"/>
          <p:cNvGrpSpPr/>
          <p:nvPr/>
        </p:nvGrpSpPr>
        <p:grpSpPr>
          <a:xfrm>
            <a:off x="6689742" y="2841171"/>
            <a:ext cx="2062748" cy="1774959"/>
            <a:chOff x="6689742" y="2841171"/>
            <a:chExt cx="2062748" cy="1774959"/>
          </a:xfrm>
        </p:grpSpPr>
        <p:grpSp>
          <p:nvGrpSpPr>
            <p:cNvPr id="16" name="组合 15"/>
            <p:cNvGrpSpPr/>
            <p:nvPr/>
          </p:nvGrpSpPr>
          <p:grpSpPr>
            <a:xfrm rot="16200000">
              <a:off x="7343179" y="2841171"/>
              <a:ext cx="755877" cy="755877"/>
              <a:chOff x="4717143" y="3773714"/>
              <a:chExt cx="1007836" cy="1007836"/>
            </a:xfrm>
          </p:grpSpPr>
          <p:sp>
            <p:nvSpPr>
              <p:cNvPr id="17" name="椭圆 4"/>
              <p:cNvSpPr/>
              <p:nvPr/>
            </p:nvSpPr>
            <p:spPr>
              <a:xfrm>
                <a:off x="4717143" y="3773714"/>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 fmla="*/ 503918 w 1007836"/>
                  <a:gd name="connsiteY0" fmla="*/ 1007836 h 1099276"/>
                  <a:gd name="connsiteX1" fmla="*/ 0 w 1007836"/>
                  <a:gd name="connsiteY1" fmla="*/ 503918 h 1099276"/>
                  <a:gd name="connsiteX2" fmla="*/ 503918 w 1007836"/>
                  <a:gd name="connsiteY2" fmla="*/ 0 h 1099276"/>
                  <a:gd name="connsiteX3" fmla="*/ 1007836 w 1007836"/>
                  <a:gd name="connsiteY3" fmla="*/ 503918 h 1099276"/>
                  <a:gd name="connsiteX4" fmla="*/ 595358 w 1007836"/>
                  <a:gd name="connsiteY4" fmla="*/ 1099276 h 1099276"/>
                  <a:gd name="connsiteX0" fmla="*/ 503918 w 1007836"/>
                  <a:gd name="connsiteY0" fmla="*/ 1007836 h 1007836"/>
                  <a:gd name="connsiteX1" fmla="*/ 0 w 1007836"/>
                  <a:gd name="connsiteY1" fmla="*/ 503918 h 1007836"/>
                  <a:gd name="connsiteX2" fmla="*/ 503918 w 1007836"/>
                  <a:gd name="connsiteY2" fmla="*/ 0 h 1007836"/>
                  <a:gd name="connsiteX3" fmla="*/ 1007836 w 1007836"/>
                  <a:gd name="connsiteY3" fmla="*/ 503918 h 1007836"/>
                  <a:gd name="connsiteX0" fmla="*/ 0 w 1007836"/>
                  <a:gd name="connsiteY0" fmla="*/ 503918 h 503918"/>
                  <a:gd name="connsiteX1" fmla="*/ 503918 w 1007836"/>
                  <a:gd name="connsiteY1" fmla="*/ 0 h 503918"/>
                  <a:gd name="connsiteX2" fmla="*/ 1007836 w 1007836"/>
                  <a:gd name="connsiteY2" fmla="*/ 503918 h 503918"/>
                </a:gdLst>
                <a:ahLst/>
                <a:cxnLst>
                  <a:cxn ang="0">
                    <a:pos x="connsiteX0" y="connsiteY0"/>
                  </a:cxn>
                  <a:cxn ang="0">
                    <a:pos x="connsiteX1" y="connsiteY1"/>
                  </a:cxn>
                  <a:cxn ang="0">
                    <a:pos x="connsiteX2" y="connsiteY2"/>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43536A"/>
                  </a:solidFill>
                </a:endParaRPr>
              </a:p>
            </p:txBody>
          </p:sp>
          <p:sp>
            <p:nvSpPr>
              <p:cNvPr id="18" name="椭圆 4"/>
              <p:cNvSpPr/>
              <p:nvPr/>
            </p:nvSpPr>
            <p:spPr>
              <a:xfrm flipV="1">
                <a:off x="4717143" y="4277632"/>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 fmla="*/ 503918 w 1007836"/>
                  <a:gd name="connsiteY0" fmla="*/ 1007836 h 1099276"/>
                  <a:gd name="connsiteX1" fmla="*/ 0 w 1007836"/>
                  <a:gd name="connsiteY1" fmla="*/ 503918 h 1099276"/>
                  <a:gd name="connsiteX2" fmla="*/ 503918 w 1007836"/>
                  <a:gd name="connsiteY2" fmla="*/ 0 h 1099276"/>
                  <a:gd name="connsiteX3" fmla="*/ 1007836 w 1007836"/>
                  <a:gd name="connsiteY3" fmla="*/ 503918 h 1099276"/>
                  <a:gd name="connsiteX4" fmla="*/ 595358 w 1007836"/>
                  <a:gd name="connsiteY4" fmla="*/ 1099276 h 1099276"/>
                  <a:gd name="connsiteX0" fmla="*/ 503918 w 1007836"/>
                  <a:gd name="connsiteY0" fmla="*/ 1007836 h 1007836"/>
                  <a:gd name="connsiteX1" fmla="*/ 0 w 1007836"/>
                  <a:gd name="connsiteY1" fmla="*/ 503918 h 1007836"/>
                  <a:gd name="connsiteX2" fmla="*/ 503918 w 1007836"/>
                  <a:gd name="connsiteY2" fmla="*/ 0 h 1007836"/>
                  <a:gd name="connsiteX3" fmla="*/ 1007836 w 1007836"/>
                  <a:gd name="connsiteY3" fmla="*/ 503918 h 1007836"/>
                  <a:gd name="connsiteX0" fmla="*/ 0 w 1007836"/>
                  <a:gd name="connsiteY0" fmla="*/ 503918 h 503918"/>
                  <a:gd name="connsiteX1" fmla="*/ 503918 w 1007836"/>
                  <a:gd name="connsiteY1" fmla="*/ 0 h 503918"/>
                  <a:gd name="connsiteX2" fmla="*/ 1007836 w 1007836"/>
                  <a:gd name="connsiteY2" fmla="*/ 503918 h 503918"/>
                </a:gdLst>
                <a:ahLst/>
                <a:cxnLst>
                  <a:cxn ang="0">
                    <a:pos x="connsiteX0" y="connsiteY0"/>
                  </a:cxn>
                  <a:cxn ang="0">
                    <a:pos x="connsiteX1" y="connsiteY1"/>
                  </a:cxn>
                  <a:cxn ang="0">
                    <a:pos x="connsiteX2" y="connsiteY2"/>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43536A"/>
                  </a:solidFill>
                </a:endParaRPr>
              </a:p>
            </p:txBody>
          </p:sp>
        </p:grpSp>
        <p:sp>
          <p:nvSpPr>
            <p:cNvPr id="23" name="文本框 22"/>
            <p:cNvSpPr txBox="1"/>
            <p:nvPr/>
          </p:nvSpPr>
          <p:spPr>
            <a:xfrm>
              <a:off x="7383660" y="2872861"/>
              <a:ext cx="674915" cy="715581"/>
            </a:xfrm>
            <a:prstGeom prst="rect">
              <a:avLst/>
            </a:prstGeom>
            <a:noFill/>
          </p:spPr>
          <p:txBody>
            <a:bodyPr wrap="square" rtlCol="0">
              <a:spAutoFit/>
            </a:bodyPr>
            <a:lstStyle/>
            <a:p>
              <a:pPr algn="ctr"/>
              <a:r>
                <a:rPr lang="en-US" altLang="zh-CN" sz="4050" dirty="0">
                  <a:solidFill>
                    <a:srgbClr val="43536A"/>
                  </a:solidFill>
                  <a:latin typeface="Helvetica" panose="020B0604020202030204" pitchFamily="34" charset="0"/>
                </a:rPr>
                <a:t>O</a:t>
              </a:r>
              <a:endParaRPr lang="zh-CN" altLang="en-US" sz="4050" dirty="0">
                <a:solidFill>
                  <a:srgbClr val="43536A"/>
                </a:solidFill>
                <a:latin typeface="Helvetica" panose="020B0604020202030204" pitchFamily="34" charset="0"/>
              </a:endParaRPr>
            </a:p>
          </p:txBody>
        </p:sp>
        <p:sp>
          <p:nvSpPr>
            <p:cNvPr id="36" name="Subtitle 2"/>
            <p:cNvSpPr txBox="1">
              <a:spLocks/>
            </p:cNvSpPr>
            <p:nvPr/>
          </p:nvSpPr>
          <p:spPr bwMode="auto">
            <a:xfrm>
              <a:off x="6689742" y="3699947"/>
              <a:ext cx="2062748" cy="91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900" b="1" dirty="0">
                  <a:solidFill>
                    <a:schemeClr val="bg1">
                      <a:lumMod val="50000"/>
                    </a:schemeClr>
                  </a:solidFill>
                  <a:latin typeface="微软雅黑" charset="0"/>
                  <a:ea typeface="微软雅黑" charset="0"/>
                  <a:cs typeface="Lantinghei SC Demibold" charset="-122"/>
                  <a:sym typeface="时尚中黑简体" charset="0"/>
                </a:rPr>
                <a:t>输入你的标题</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Lantinghei SC Demibold" charset="-122"/>
                </a:rPr>
                <a:t>根据你所需的内容输入你想要的文本</a:t>
              </a:r>
            </a:p>
            <a:p>
              <a:pPr algn="ctr" eaLnBrk="1" hangingPunct="1">
                <a:lnSpc>
                  <a:spcPct val="120000"/>
                </a:lnSpc>
                <a:buFontTx/>
                <a:buNone/>
              </a:pPr>
              <a:r>
                <a:rPr lang="zh-CN" altLang="en-US" sz="800" dirty="0">
                  <a:solidFill>
                    <a:schemeClr val="bg1">
                      <a:lumMod val="50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800" dirty="0">
                <a:solidFill>
                  <a:schemeClr val="bg1">
                    <a:lumMod val="50000"/>
                  </a:schemeClr>
                </a:solidFill>
                <a:latin typeface="微软雅黑" charset="0"/>
                <a:ea typeface="微软雅黑" charset="0"/>
                <a:cs typeface="Open Sans Light" charset="0"/>
              </a:endParaRPr>
            </a:p>
          </p:txBody>
        </p:sp>
      </p:grpSp>
    </p:spTree>
    <p:extLst>
      <p:ext uri="{BB962C8B-B14F-4D97-AF65-F5344CB8AC3E}">
        <p14:creationId xmlns:p14="http://schemas.microsoft.com/office/powerpoint/2010/main" val="3704750691"/>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inVertical)">
                                      <p:cBhvr>
                                        <p:cTn id="7" dur="500"/>
                                        <p:tgtEl>
                                          <p:spTgt spid="37"/>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 calcmode="lin" valueType="num">
                                      <p:cBhvr>
                                        <p:cTn id="13" dur="500" fill="hold"/>
                                        <p:tgtEl>
                                          <p:spTgt spid="2"/>
                                        </p:tgtEl>
                                        <p:attrNameLst>
                                          <p:attrName>ppt_x</p:attrName>
                                        </p:attrNameLst>
                                      </p:cBhvr>
                                      <p:tavLst>
                                        <p:tav tm="0">
                                          <p:val>
                                            <p:fltVal val="0.5"/>
                                          </p:val>
                                        </p:tav>
                                        <p:tav tm="100000">
                                          <p:val>
                                            <p:strVal val="#ppt_x"/>
                                          </p:val>
                                        </p:tav>
                                      </p:tavLst>
                                    </p:anim>
                                    <p:anim calcmode="lin" valueType="num">
                                      <p:cBhvr>
                                        <p:cTn id="14" dur="500" fill="hold"/>
                                        <p:tgtEl>
                                          <p:spTgt spid="2"/>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 calcmode="lin" valueType="num">
                                      <p:cBhvr>
                                        <p:cTn id="19" dur="500" fill="hold"/>
                                        <p:tgtEl>
                                          <p:spTgt spid="3"/>
                                        </p:tgtEl>
                                        <p:attrNameLst>
                                          <p:attrName>ppt_x</p:attrName>
                                        </p:attrNameLst>
                                      </p:cBhvr>
                                      <p:tavLst>
                                        <p:tav tm="0">
                                          <p:val>
                                            <p:fltVal val="0.5"/>
                                          </p:val>
                                        </p:tav>
                                        <p:tav tm="100000">
                                          <p:val>
                                            <p:strVal val="#ppt_x"/>
                                          </p:val>
                                        </p:tav>
                                      </p:tavLst>
                                    </p:anim>
                                    <p:anim calcmode="lin" valueType="num">
                                      <p:cBhvr>
                                        <p:cTn id="20" dur="500" fill="hold"/>
                                        <p:tgtEl>
                                          <p:spTgt spid="3"/>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ppt_x</p:attrName>
                                        </p:attrNameLst>
                                      </p:cBhvr>
                                      <p:tavLst>
                                        <p:tav tm="0">
                                          <p:val>
                                            <p:fltVal val="0.5"/>
                                          </p:val>
                                        </p:tav>
                                        <p:tav tm="100000">
                                          <p:val>
                                            <p:strVal val="#ppt_x"/>
                                          </p:val>
                                        </p:tav>
                                      </p:tavLst>
                                    </p:anim>
                                    <p:anim calcmode="lin" valueType="num">
                                      <p:cBhvr>
                                        <p:cTn id="26" dur="500" fill="hold"/>
                                        <p:tgtEl>
                                          <p:spTgt spid="6"/>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 calcmode="lin" valueType="num">
                                      <p:cBhvr>
                                        <p:cTn id="31" dur="500" fill="hold"/>
                                        <p:tgtEl>
                                          <p:spTgt spid="7"/>
                                        </p:tgtEl>
                                        <p:attrNameLst>
                                          <p:attrName>ppt_x</p:attrName>
                                        </p:attrNameLst>
                                      </p:cBhvr>
                                      <p:tavLst>
                                        <p:tav tm="0">
                                          <p:val>
                                            <p:fltVal val="0.5"/>
                                          </p:val>
                                        </p:tav>
                                        <p:tav tm="100000">
                                          <p:val>
                                            <p:strVal val="#ppt_x"/>
                                          </p:val>
                                        </p:tav>
                                      </p:tavLst>
                                    </p:anim>
                                    <p:anim calcmode="lin" valueType="num">
                                      <p:cBhvr>
                                        <p:cTn id="32" dur="500" fill="hold"/>
                                        <p:tgtEl>
                                          <p:spTgt spid="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cxnSp>
        <p:nvCxnSpPr>
          <p:cNvPr id="8" name="直接连接符 7"/>
          <p:cNvCxnSpPr/>
          <p:nvPr/>
        </p:nvCxnSpPr>
        <p:spPr>
          <a:xfrm>
            <a:off x="2627086" y="0"/>
            <a:ext cx="0" cy="51435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88095" y="912214"/>
            <a:ext cx="1292662" cy="2065181"/>
          </a:xfrm>
          <a:prstGeom prst="rect">
            <a:avLst/>
          </a:prstGeom>
          <a:noFill/>
        </p:spPr>
        <p:txBody>
          <a:bodyPr vert="eaVert" wrap="none" rtlCol="0">
            <a:spAutoFit/>
          </a:bodyPr>
          <a:lstStyle/>
          <a:p>
            <a:r>
              <a:rPr lang="zh-CN" altLang="en-US" sz="3600" b="1" dirty="0">
                <a:solidFill>
                  <a:schemeClr val="bg1"/>
                </a:solidFill>
              </a:rPr>
              <a:t>目录</a:t>
            </a:r>
          </a:p>
          <a:p>
            <a:r>
              <a:rPr lang="en-US" altLang="zh-CN" sz="3600" b="1" dirty="0">
                <a:solidFill>
                  <a:schemeClr val="bg1"/>
                </a:solidFill>
              </a:rPr>
              <a:t>   contents</a:t>
            </a:r>
            <a:endParaRPr lang="zh-CN" altLang="en-US" sz="3600" b="1" dirty="0">
              <a:solidFill>
                <a:schemeClr val="bg1"/>
              </a:solidFill>
            </a:endParaRPr>
          </a:p>
        </p:txBody>
      </p:sp>
      <p:sp>
        <p:nvSpPr>
          <p:cNvPr id="16" name="对角圆角矩形 15"/>
          <p:cNvSpPr/>
          <p:nvPr/>
        </p:nvSpPr>
        <p:spPr>
          <a:xfrm>
            <a:off x="2627086" y="1519464"/>
            <a:ext cx="4441371" cy="1756228"/>
          </a:xfrm>
          <a:prstGeom prst="round2Diag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969654" y="1874359"/>
            <a:ext cx="1826141" cy="584775"/>
          </a:xfrm>
          <a:prstGeom prst="rect">
            <a:avLst/>
          </a:prstGeom>
          <a:noFill/>
        </p:spPr>
        <p:txBody>
          <a:bodyPr wrap="none" rtlCol="0">
            <a:spAutoFit/>
          </a:bodyPr>
          <a:lstStyle/>
          <a:p>
            <a:r>
              <a:rPr lang="zh-CN" altLang="en-US" sz="3200" dirty="0">
                <a:latin typeface="微软雅黑" panose="020B0503020204020204" pitchFamily="34" charset="-122"/>
                <a:ea typeface="微软雅黑" panose="020B0503020204020204" pitchFamily="34" charset="-122"/>
              </a:rPr>
              <a:t>第二部分</a:t>
            </a:r>
          </a:p>
        </p:txBody>
      </p:sp>
      <p:sp>
        <p:nvSpPr>
          <p:cNvPr id="18" name="文本框 17"/>
          <p:cNvSpPr txBox="1"/>
          <p:nvPr/>
        </p:nvSpPr>
        <p:spPr>
          <a:xfrm>
            <a:off x="3764469" y="2465334"/>
            <a:ext cx="2236510"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单击添加文字标题</a:t>
            </a:r>
          </a:p>
        </p:txBody>
      </p:sp>
      <p:pic>
        <p:nvPicPr>
          <p:cNvPr id="4" name="图片 3">
            <a:extLst>
              <a:ext uri="{FF2B5EF4-FFF2-40B4-BE49-F238E27FC236}">
                <a16:creationId xmlns:a16="http://schemas.microsoft.com/office/drawing/2014/main" id="{EA1E429D-58AA-4014-AC6D-F2604489421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44504" y="2023193"/>
            <a:ext cx="5856521" cy="1284391"/>
          </a:xfrm>
          <a:prstGeom prst="rect">
            <a:avLst/>
          </a:prstGeom>
        </p:spPr>
      </p:pic>
    </p:spTree>
    <p:extLst>
      <p:ext uri="{BB962C8B-B14F-4D97-AF65-F5344CB8AC3E}">
        <p14:creationId xmlns:p14="http://schemas.microsoft.com/office/powerpoint/2010/main" val="4199789435"/>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750"/>
                                        <p:tgtEl>
                                          <p:spTgt spid="8"/>
                                        </p:tgtEl>
                                      </p:cBhvr>
                                    </p:animEffect>
                                  </p:childTnLst>
                                </p:cTn>
                              </p:par>
                            </p:childTnLst>
                          </p:cTn>
                        </p:par>
                        <p:par>
                          <p:cTn id="14" fill="hold">
                            <p:stCondLst>
                              <p:cond delay="175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 presetClass="entr" presetSubtype="1" decel="28000" fill="hold" grpId="0" nodeType="afterEffect">
                                  <p:stCondLst>
                                    <p:cond delay="0"/>
                                  </p:stCondLst>
                                  <p:iterate type="lt">
                                    <p:tmPct val="14000"/>
                                  </p:iterate>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0-#ppt_h/2"/>
                                          </p:val>
                                        </p:tav>
                                        <p:tav tm="100000">
                                          <p:val>
                                            <p:strVal val="#ppt_y"/>
                                          </p:val>
                                        </p:tav>
                                      </p:tavLst>
                                    </p:anim>
                                  </p:childTnLst>
                                </p:cTn>
                              </p:par>
                            </p:childTnLst>
                          </p:cTn>
                        </p:par>
                        <p:par>
                          <p:cTn id="25" fill="hold">
                            <p:stCondLst>
                              <p:cond delay="3460"/>
                            </p:stCondLst>
                            <p:childTnLst>
                              <p:par>
                                <p:cTn id="26" presetID="2" presetClass="entr" presetSubtype="4" decel="28000" fill="hold" grpId="0" nodeType="afterEffect">
                                  <p:stCondLst>
                                    <p:cond delay="0"/>
                                  </p:stCondLst>
                                  <p:iterate type="lt">
                                    <p:tmPct val="14000"/>
                                  </p:iterate>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285</TotalTime>
  <Words>2565</Words>
  <Application>Microsoft Office PowerPoint</Application>
  <PresentationFormat>全屏显示(16:9)</PresentationFormat>
  <Paragraphs>210</Paragraphs>
  <Slides>27</Slides>
  <Notes>14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Gill Sans</vt:lpstr>
      <vt:lpstr>Lantinghei SC Demibold</vt:lpstr>
      <vt:lpstr>Open Sans Light</vt:lpstr>
      <vt:lpstr>等线</vt:lpstr>
      <vt:lpstr>等线 Light</vt:lpstr>
      <vt:lpstr>时尚中黑简体</vt:lpstr>
      <vt:lpstr>宋体</vt:lpstr>
      <vt:lpstr>微软雅黑</vt:lpstr>
      <vt:lpstr>Agency FB</vt:lpstr>
      <vt:lpstr>Arial</vt:lpstr>
      <vt:lpstr>Calibri</vt:lpstr>
      <vt:lpstr>Calibri Light</vt:lpstr>
      <vt:lpstr>Helvetica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cp:revision>
  <dcterms:created xsi:type="dcterms:W3CDTF">2017-03-04T06:55:50Z</dcterms:created>
  <dcterms:modified xsi:type="dcterms:W3CDTF">2018-04-28T02:18:39Z</dcterms:modified>
</cp:coreProperties>
</file>